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F456-5226-406D-A354-77DE7C85AAAC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5603-876D-457D-AFEE-BDD6032BE4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29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F456-5226-406D-A354-77DE7C85AAAC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5603-876D-457D-AFEE-BDD6032BE4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11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F456-5226-406D-A354-77DE7C85AAAC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5603-876D-457D-AFEE-BDD6032BE4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04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F456-5226-406D-A354-77DE7C85AAAC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5603-876D-457D-AFEE-BDD6032BE4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2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F456-5226-406D-A354-77DE7C85AAAC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5603-876D-457D-AFEE-BDD6032BE4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20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F456-5226-406D-A354-77DE7C85AAAC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5603-876D-457D-AFEE-BDD6032BE4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43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F456-5226-406D-A354-77DE7C85AAAC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5603-876D-457D-AFEE-BDD6032BE4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131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F456-5226-406D-A354-77DE7C85AAAC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5603-876D-457D-AFEE-BDD6032BE4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83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F456-5226-406D-A354-77DE7C85AAAC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5603-876D-457D-AFEE-BDD6032BE4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87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F456-5226-406D-A354-77DE7C85AAAC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5603-876D-457D-AFEE-BDD6032BE4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26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F456-5226-406D-A354-77DE7C85AAAC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5603-876D-457D-AFEE-BDD6032BE4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83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8F456-5226-406D-A354-77DE7C85AAAC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A5603-876D-457D-AFEE-BDD6032BE4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24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Проект </a:t>
            </a:r>
            <a:r>
              <a:rPr lang="en-US" b="1" dirty="0" err="1"/>
              <a:t>WebServer</a:t>
            </a:r>
            <a:r>
              <a:rPr lang="en-US" b="1" dirty="0"/>
              <a:t> + API</a:t>
            </a:r>
            <a:br>
              <a:rPr lang="en-US" b="1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30846"/>
          </a:xfrm>
        </p:spPr>
        <p:txBody>
          <a:bodyPr>
            <a:normAutofit fontScale="92500" lnSpcReduction="20000"/>
          </a:bodyPr>
          <a:lstStyle/>
          <a:p>
            <a:endParaRPr lang="ru-RU" dirty="0" smtClean="0"/>
          </a:p>
          <a:p>
            <a:endParaRPr lang="ru-RU" dirty="0"/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	</a:t>
            </a:r>
            <a:r>
              <a:rPr lang="ru-RU" dirty="0" smtClean="0"/>
              <a:t>			  			</a:t>
            </a:r>
          </a:p>
          <a:p>
            <a:r>
              <a:rPr lang="ru-RU" dirty="0"/>
              <a:t>	</a:t>
            </a:r>
            <a:r>
              <a:rPr lang="ru-RU" dirty="0" smtClean="0"/>
              <a:t>						Семёнов Роман</a:t>
            </a:r>
          </a:p>
          <a:p>
            <a:r>
              <a:rPr lang="ru-RU" dirty="0" smtClean="0"/>
              <a:t>						</a:t>
            </a:r>
          </a:p>
          <a:p>
            <a:r>
              <a:rPr lang="ru-RU" dirty="0"/>
              <a:t>	</a:t>
            </a:r>
            <a:r>
              <a:rPr lang="ru-RU" dirty="0" smtClean="0"/>
              <a:t>		</a:t>
            </a:r>
          </a:p>
          <a:p>
            <a:r>
              <a:rPr lang="ru-RU" dirty="0"/>
              <a:t>	</a:t>
            </a:r>
            <a:r>
              <a:rPr lang="ru-RU" dirty="0" smtClean="0"/>
              <a:t>		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891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59363"/>
          </a:xfrm>
        </p:spPr>
        <p:txBody>
          <a:bodyPr/>
          <a:lstStyle/>
          <a:p>
            <a:r>
              <a:rPr lang="en-US" dirty="0" err="1" smtClean="0"/>
              <a:t>TaskMaster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598821"/>
            <a:ext cx="9144000" cy="265897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В данном проекте использовались такие библиотеки как: </a:t>
            </a:r>
            <a:r>
              <a:rPr lang="en-US" dirty="0" err="1" smtClean="0"/>
              <a:t>pygame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flask</a:t>
            </a:r>
            <a:r>
              <a:rPr lang="ru-RU" dirty="0" smtClean="0"/>
              <a:t> и др.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Основная идея проекта заключалась в том что можно смотреть свои заметки и интересно проводить время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882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 смог интересно провести время</a:t>
            </a:r>
          </a:p>
          <a:p>
            <a:r>
              <a:rPr lang="ru-RU" dirty="0" smtClean="0"/>
              <a:t>Получил знания как работать со многими библиотеками и методами</a:t>
            </a:r>
          </a:p>
          <a:p>
            <a:r>
              <a:rPr lang="ru-RU" dirty="0" smtClean="0"/>
              <a:t>Я смог написать проект </a:t>
            </a:r>
            <a:r>
              <a:rPr lang="en-US" dirty="0" err="1" smtClean="0"/>
              <a:t>WebServer</a:t>
            </a:r>
            <a:r>
              <a:rPr lang="en-US" dirty="0" smtClean="0"/>
              <a:t> </a:t>
            </a:r>
            <a:r>
              <a:rPr lang="en-US" dirty="0"/>
              <a:t>+ API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80771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Широкоэкранный</PresentationFormat>
  <Paragraphs>15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Проект WebServer + API </vt:lpstr>
      <vt:lpstr>TaskMaster</vt:lpstr>
      <vt:lpstr>Итоги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WebServer + API</dc:title>
  <dc:creator>Ученик 2</dc:creator>
  <cp:lastModifiedBy>Ученик 2</cp:lastModifiedBy>
  <cp:revision>2</cp:revision>
  <dcterms:created xsi:type="dcterms:W3CDTF">2024-04-23T14:11:12Z</dcterms:created>
  <dcterms:modified xsi:type="dcterms:W3CDTF">2024-04-23T14:11:28Z</dcterms:modified>
</cp:coreProperties>
</file>