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191-5FAA-4378-811E-69DE26A46129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14CA13-6622-496C-AAD9-744038C78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12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191-5FAA-4378-811E-69DE26A46129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4CA13-6622-496C-AAD9-744038C78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2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191-5FAA-4378-811E-69DE26A46129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4CA13-6622-496C-AAD9-744038C7812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07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191-5FAA-4378-811E-69DE26A46129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4CA13-6622-496C-AAD9-744038C78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6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191-5FAA-4378-811E-69DE26A46129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4CA13-6622-496C-AAD9-744038C7812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7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191-5FAA-4378-811E-69DE26A46129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4CA13-6622-496C-AAD9-744038C78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191-5FAA-4378-811E-69DE26A46129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CA13-6622-496C-AAD9-744038C78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222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191-5FAA-4378-811E-69DE26A46129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CA13-6622-496C-AAD9-744038C78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70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191-5FAA-4378-811E-69DE26A46129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CA13-6622-496C-AAD9-744038C78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54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191-5FAA-4378-811E-69DE26A46129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4CA13-6622-496C-AAD9-744038C78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191-5FAA-4378-811E-69DE26A46129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14CA13-6622-496C-AAD9-744038C78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86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191-5FAA-4378-811E-69DE26A46129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14CA13-6622-496C-AAD9-744038C78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49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191-5FAA-4378-811E-69DE26A46129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CA13-6622-496C-AAD9-744038C78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29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191-5FAA-4378-811E-69DE26A46129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CA13-6622-496C-AAD9-744038C78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64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191-5FAA-4378-811E-69DE26A46129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CA13-6622-496C-AAD9-744038C78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57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191-5FAA-4378-811E-69DE26A46129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4CA13-6622-496C-AAD9-744038C78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74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CE191-5FAA-4378-811E-69DE26A46129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14CA13-6622-496C-AAD9-744038C78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EE4D7-0B38-41B8-B1E5-962935D7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639" y="446651"/>
            <a:ext cx="3505199" cy="976312"/>
          </a:xfrm>
        </p:spPr>
        <p:txBody>
          <a:bodyPr/>
          <a:lstStyle/>
          <a:p>
            <a:r>
              <a:rPr lang="en-US" b="1" dirty="0"/>
              <a:t>PIL 2.0</a:t>
            </a:r>
            <a:br>
              <a:rPr lang="en-US" b="1" dirty="0"/>
            </a:b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45EAD87-1E46-4942-9C44-AB94D5537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88" y="1243806"/>
            <a:ext cx="3600450" cy="38195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4C44E43-5A47-44AB-8680-0A9327360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3896" y="1598613"/>
            <a:ext cx="4780516" cy="4262436"/>
          </a:xfrm>
        </p:spPr>
        <p:txBody>
          <a:bodyPr/>
          <a:lstStyle/>
          <a:p>
            <a:r>
              <a:rPr lang="ru-RU" dirty="0"/>
              <a:t>Вспомним PIL. Напишите программу с графическим пользовательским интерфейсом на </a:t>
            </a:r>
            <a:r>
              <a:rPr lang="ru-RU" dirty="0" err="1"/>
              <a:t>PyQT</a:t>
            </a:r>
            <a:r>
              <a:rPr lang="ru-RU" dirty="0"/>
              <a:t>. При старте приложения должен открываться диалог выбора изображения. В программу загружается квадратная картинка. Необходимо реализовать следующие возможности:</a:t>
            </a:r>
          </a:p>
          <a:p>
            <a:r>
              <a:rPr lang="ru-RU" dirty="0"/>
              <a:t>Оставить один из цветовых каналов</a:t>
            </a:r>
          </a:p>
          <a:p>
            <a:r>
              <a:rPr lang="ru-RU" dirty="0"/>
              <a:t>Повернуть картинку на 90 градусов влево/вправо</a:t>
            </a:r>
          </a:p>
          <a:p>
            <a:r>
              <a:rPr lang="ru-RU" dirty="0"/>
              <a:t>Все изменения должны быть видны в реальном времени.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1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2B83D-BF70-42F7-A087-337F722D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407" y="615643"/>
            <a:ext cx="4362004" cy="762616"/>
          </a:xfrm>
        </p:spPr>
        <p:txBody>
          <a:bodyPr>
            <a:normAutofit/>
          </a:bodyPr>
          <a:lstStyle/>
          <a:p>
            <a:r>
              <a:rPr lang="ru-RU" b="1" dirty="0"/>
              <a:t>Генерация случайного флага</a:t>
            </a:r>
            <a:br>
              <a:rPr lang="ru-RU" b="1" dirty="0"/>
            </a:b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1D957DE-ED8D-4CB9-9A62-02E0C798E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50" y="1539081"/>
            <a:ext cx="3438525" cy="322897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1109CBA-57F5-43EF-8581-D263DC0A1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800" y="1607491"/>
            <a:ext cx="3505199" cy="4262436"/>
          </a:xfrm>
        </p:spPr>
        <p:txBody>
          <a:bodyPr/>
          <a:lstStyle/>
          <a:p>
            <a:r>
              <a:rPr lang="ru-RU" dirty="0"/>
              <a:t>Напишите программу с графическим пользовательским интерфейсом на </a:t>
            </a:r>
            <a:r>
              <a:rPr lang="ru-RU" dirty="0" err="1"/>
              <a:t>PyQt</a:t>
            </a:r>
            <a:r>
              <a:rPr lang="ru-RU" dirty="0"/>
              <a:t>, которая создаёт изображение разноцветного (полосатого) флага. Количество цветов необходимо получить от пользователя с помощью диалогового окна.</a:t>
            </a:r>
          </a:p>
          <a:p>
            <a:r>
              <a:rPr lang="ru-RU" dirty="0"/>
              <a:t>Цвета генерируются случайно.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97186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101</Words>
  <Application>Microsoft Office PowerPoint</Application>
  <PresentationFormat>Широкоэкранный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Легкий дым</vt:lpstr>
      <vt:lpstr>PIL 2.0 </vt:lpstr>
      <vt:lpstr>Генерация случайного флага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 2.0 </dc:title>
  <dc:creator>Савельев Даниил Владимирович</dc:creator>
  <cp:lastModifiedBy>Савельев Даниил Владимирович</cp:lastModifiedBy>
  <cp:revision>3</cp:revision>
  <dcterms:created xsi:type="dcterms:W3CDTF">2022-01-28T07:51:25Z</dcterms:created>
  <dcterms:modified xsi:type="dcterms:W3CDTF">2022-01-28T07:58:31Z</dcterms:modified>
</cp:coreProperties>
</file>