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58" r:id="rId4"/>
    <p:sldId id="259" r:id="rId5"/>
    <p:sldId id="263" r:id="rId6"/>
    <p:sldId id="260" r:id="rId7"/>
    <p:sldId id="261" r:id="rId8"/>
    <p:sldId id="264" r:id="rId9"/>
    <p:sldId id="267" r:id="rId10"/>
    <p:sldId id="268" r:id="rId11"/>
    <p:sldId id="266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DF1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2F2D43-A359-43C6-8C6C-B1B25E085D33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058D09-41BB-4AE4-B83E-6071F17E006F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Yaning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058D09-41BB-4AE4-B83E-6071F17E006F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Yaning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058D09-41BB-4AE4-B83E-6071F17E006F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7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Mohamed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058D09-41BB-4AE4-B83E-6071F17E006F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5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Hamadi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058D09-41BB-4AE4-B83E-6071F17E006F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7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Nathan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058D09-41BB-4AE4-B83E-6071F17E006F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6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058D09-41BB-4AE4-B83E-6071F17E006F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4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Alexandre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058D09-41BB-4AE4-B83E-6071F17E006F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1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BA333F-205F-43F2-904B-ED3142C6D62C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FD47F39-ECF1-4FFC-AB53-7A9AF7770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" y="46037"/>
            <a:ext cx="1003012" cy="5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714FD-32E2-448B-988E-F44862B76992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70A99A-1023-4D84-AE08-694C18DD1FB7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846A02-DA4B-4FD2-9992-2B385B05F47F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7B90D-FCB3-4529-B8A1-C28F7787DC51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F876EE7-6665-4FE8-A5D8-7F6F04182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" y="46037"/>
            <a:ext cx="1003012" cy="5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B34F5D-44CE-4F42-8E11-3830AA7031DA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C40C4-DBE5-40C9-A0F2-FA49E6B160DA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8192D1-3FB8-4C44-AD39-1B9AEAAF235F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21FBD-582E-4ECB-B2CD-776CF62F1541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892CA3-69B8-4FDD-B778-BF912517AD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" y="46037"/>
            <a:ext cx="1003012" cy="5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69CF9A4-E90F-4465-B347-07B8B8B684C3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A1DC939-6CED-4E25-940A-1F4826A57A5F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DF26BEB-0F33-40AC-90A9-58DF09E55EE1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D6D852CC-1E79-4595-AD53-7F046658069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" y="46037"/>
            <a:ext cx="1003012" cy="5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pPr rtl="0"/>
            <a:r>
              <a:rPr lang="fr-FR" sz="6600" dirty="0"/>
              <a:t>Liste </a:t>
            </a:r>
            <a:br>
              <a:rPr lang="fr-FR" sz="6600" dirty="0"/>
            </a:br>
            <a:r>
              <a:rPr lang="fr-FR" sz="6600" dirty="0"/>
              <a:t>Omnisciente des</a:t>
            </a:r>
            <a:br>
              <a:rPr lang="fr-FR" sz="6600" dirty="0"/>
            </a:br>
            <a:r>
              <a:rPr lang="fr-FR" sz="6600" dirty="0"/>
              <a:t>Logiciels et</a:t>
            </a:r>
            <a:br>
              <a:rPr lang="fr-FR" sz="6600" dirty="0"/>
            </a:br>
            <a:r>
              <a:rPr lang="fr-FR" sz="6600" dirty="0"/>
              <a:t>Applications</a:t>
            </a:r>
            <a:endParaRPr lang="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724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Premier rendez-vous</a:t>
            </a:r>
            <a:endParaRPr lang="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217E8B52-EA3F-438D-9BFB-51579C426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523" y="1244462"/>
            <a:ext cx="3006708" cy="300670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D8DBA8D4-5AA4-4C30-8D4D-753368C3707B}"/>
              </a:ext>
            </a:extLst>
          </p:cNvPr>
          <p:cNvSpPr txBox="1">
            <a:spLocks/>
          </p:cNvSpPr>
          <p:nvPr/>
        </p:nvSpPr>
        <p:spPr>
          <a:xfrm>
            <a:off x="257595" y="5183488"/>
            <a:ext cx="3240208" cy="154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Yaning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ZHEN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Alexandre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dupi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Hamadi 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DAGHAR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mohamed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bouchenguour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nathan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bertaut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timothé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hofmann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jules </a:t>
            </a:r>
            <a:r>
              <a:rPr lang="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pascot 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D3E0FD8-4657-4E8B-9A71-5D7989CB1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" y="46037"/>
            <a:ext cx="1003012" cy="5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E775D4-B6E8-49AE-82D1-0E5E8271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21FBD-582E-4ECB-B2CD-776CF62F1541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844C7B-36ED-407F-B43D-C0F9F1C0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7029DDE-AB91-4799-A84D-B3AD12F94193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8000" dirty="0"/>
              <a:t>Merci de votre écoute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52780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A972B7-18BD-4CA8-A5F5-9BCBF50D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21FBD-582E-4ECB-B2CD-776CF62F1541}" type="datetime1">
              <a:rPr lang="fr-FR" smtClean="0"/>
              <a:t>18/11/2020</a:t>
            </a:fld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200C5C-0F5C-4B33-9142-296D33D5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F74B79-876D-406F-9F13-1895ADB9F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-152400"/>
            <a:ext cx="12689375" cy="75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0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CE6DF-5FBC-4D56-A855-40933870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5B4D3-A6AC-4DCD-A47E-50D3BC15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dirty="0"/>
              <a:t>I - Attendus du projet</a:t>
            </a:r>
          </a:p>
          <a:p>
            <a:r>
              <a:rPr lang="fr-FR" sz="2800" dirty="0"/>
              <a:t>II – Division en secteur de travail</a:t>
            </a:r>
          </a:p>
          <a:p>
            <a:r>
              <a:rPr lang="fr-FR" sz="2800" dirty="0"/>
              <a:t>III – Répartition des tâches actuelle</a:t>
            </a:r>
          </a:p>
          <a:p>
            <a:r>
              <a:rPr lang="fr-FR" sz="2800" dirty="0"/>
              <a:t>IV – Fonctionnalités déjà implémentées</a:t>
            </a:r>
          </a:p>
          <a:p>
            <a:r>
              <a:rPr lang="fr-FR" sz="2800" dirty="0"/>
              <a:t>V – Fonctions à venir</a:t>
            </a:r>
          </a:p>
          <a:p>
            <a:r>
              <a:rPr lang="fr-FR" sz="2800" dirty="0"/>
              <a:t>VI – Difficultés </a:t>
            </a:r>
          </a:p>
          <a:p>
            <a:r>
              <a:rPr lang="fr-FR" sz="2800" dirty="0"/>
              <a:t>VII - Démonstration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AFCFE3-8496-49E5-88A7-524FEFFB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723AFC1-A9B8-445F-BE5E-C03DE58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A284A1-72B5-4FFC-B809-9677CA473E44}" type="datetime1">
              <a:rPr lang="fr-FR" smtClean="0"/>
              <a:t>18/11/2020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9D48A1A-4109-4CFF-A14B-C4417023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FR" sz="4800" dirty="0"/>
              <a:t>I - Attendus du projet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1F34ED3-99E8-4A3E-A462-6CD510E12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538565"/>
          </a:xfrm>
        </p:spPr>
        <p:txBody>
          <a:bodyPr>
            <a:normAutofit/>
          </a:bodyPr>
          <a:lstStyle/>
          <a:p>
            <a:r>
              <a:rPr lang="en-US" sz="2000" dirty="0"/>
              <a:t>Application web pour :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13F8AC-0FE7-4C0D-9F37-5088BEB2CBB5}"/>
              </a:ext>
            </a:extLst>
          </p:cNvPr>
          <p:cNvSpPr txBox="1"/>
          <p:nvPr/>
        </p:nvSpPr>
        <p:spPr>
          <a:xfrm>
            <a:off x="1708484" y="2646766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étudiants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C57F1A-7F9F-4E2B-94B1-29FD1DEF3445}"/>
              </a:ext>
            </a:extLst>
          </p:cNvPr>
          <p:cNvSpPr txBox="1"/>
          <p:nvPr/>
        </p:nvSpPr>
        <p:spPr>
          <a:xfrm>
            <a:off x="1708484" y="3657237"/>
            <a:ext cx="194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professeurs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6C6567-04E0-45D5-80E3-0ADA1E60743A}"/>
              </a:ext>
            </a:extLst>
          </p:cNvPr>
          <p:cNvSpPr txBox="1"/>
          <p:nvPr/>
        </p:nvSpPr>
        <p:spPr>
          <a:xfrm>
            <a:off x="1708484" y="4667708"/>
            <a:ext cx="294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responsable informatique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C3AA63-C8C9-4EB6-B9D3-24A733B7548B}"/>
              </a:ext>
            </a:extLst>
          </p:cNvPr>
          <p:cNvSpPr txBox="1"/>
          <p:nvPr/>
        </p:nvSpPr>
        <p:spPr>
          <a:xfrm>
            <a:off x="2398295" y="3016098"/>
            <a:ext cx="884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Voir la liste des logiciels, regarder les tutos et les télécharger facilement.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CC5DFE-EAFA-44A8-9ADE-3C48038212E7}"/>
              </a:ext>
            </a:extLst>
          </p:cNvPr>
          <p:cNvSpPr txBox="1"/>
          <p:nvPr/>
        </p:nvSpPr>
        <p:spPr>
          <a:xfrm>
            <a:off x="2398295" y="4043157"/>
            <a:ext cx="884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Proposer les logiciels de manière simplifié.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FA16D7D-2044-43DC-9373-5770B9F6B3AC}"/>
              </a:ext>
            </a:extLst>
          </p:cNvPr>
          <p:cNvSpPr txBox="1"/>
          <p:nvPr/>
        </p:nvSpPr>
        <p:spPr>
          <a:xfrm>
            <a:off x="2398295" y="5070216"/>
            <a:ext cx="884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Gérer la liste des logiciels en évitant de laisser des vieilles versions d’un fichier Excel trainer.</a:t>
            </a:r>
          </a:p>
          <a:p>
            <a:r>
              <a:rPr lang="fr-FR" sz="1600" dirty="0"/>
              <a:t>Graphique, intuitif et simple d’utilisation.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287A69-929E-469E-B924-39B971D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2E4ED7-D492-4697-9619-D62933B1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916B0A-7551-42A8-84F4-D00BD5834A5D}" type="datetime1">
              <a:rPr lang="fr-FR" smtClean="0"/>
              <a:t>18/11/2020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  <p:bldP spid="10" grpId="0"/>
      <p:bldP spid="11" grpId="0"/>
      <p:bldP spid="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781E3-C79A-4870-A5FE-CE466A67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II – Division en secteur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C53CB-0DA5-495C-8CA7-69234F28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648357"/>
          </a:xfrm>
        </p:spPr>
        <p:txBody>
          <a:bodyPr>
            <a:normAutofit/>
          </a:bodyPr>
          <a:lstStyle/>
          <a:p>
            <a:r>
              <a:rPr lang="fr-FR" sz="2000" b="1" dirty="0"/>
              <a:t>- Réalisation et intégration de la maquette : </a:t>
            </a:r>
            <a:r>
              <a:rPr lang="fr-FR" sz="2000" dirty="0"/>
              <a:t>Alexandre</a:t>
            </a:r>
          </a:p>
          <a:p>
            <a:r>
              <a:rPr lang="fr-FR" sz="2000" b="1" dirty="0"/>
              <a:t>- Développement fonctionnalités maquette :</a:t>
            </a:r>
            <a:r>
              <a:rPr lang="fr-FR" sz="2000" dirty="0"/>
              <a:t> Jules, </a:t>
            </a:r>
            <a:r>
              <a:rPr lang="fr-FR" sz="2000" dirty="0" err="1"/>
              <a:t>Yaning</a:t>
            </a:r>
            <a:endParaRPr lang="fr-FR" sz="2000" dirty="0"/>
          </a:p>
          <a:p>
            <a:r>
              <a:rPr lang="fr-FR" sz="2000" b="1" dirty="0"/>
              <a:t>- Développement de la partie logique :</a:t>
            </a:r>
            <a:r>
              <a:rPr lang="fr-FR" sz="2000" dirty="0"/>
              <a:t> Mohamed</a:t>
            </a:r>
          </a:p>
          <a:p>
            <a:r>
              <a:rPr lang="fr-FR" sz="2000" b="1" dirty="0"/>
              <a:t>- Développement de la base de données : </a:t>
            </a:r>
            <a:r>
              <a:rPr lang="fr-FR" sz="2000" dirty="0"/>
              <a:t>Hamadi, Nathan</a:t>
            </a:r>
          </a:p>
          <a:p>
            <a:r>
              <a:rPr lang="fr-FR" sz="2000" b="1" dirty="0"/>
              <a:t>- Conception et développement back / front : </a:t>
            </a:r>
            <a:r>
              <a:rPr lang="fr-FR" sz="2000" dirty="0"/>
              <a:t>Timothé</a:t>
            </a:r>
            <a:endParaRPr lang="fr-FR" sz="20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92CDBC-4ACE-482E-B935-FD1204CC6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24" y="3236297"/>
            <a:ext cx="3578259" cy="299108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06827-C1EB-4C25-9229-2660A0C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41B291-A211-4544-953B-0DF7750E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2D08EF-D08D-4F56-9E9B-D27ED5A7D624}" type="datetime1">
              <a:rPr lang="fr-FR" smtClean="0"/>
              <a:t>18/11/2020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9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4D73D-A7B6-4A9A-ABDF-840592C0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III – Répartition des tâches actuelle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714CB724-6D02-45B1-9D93-69B0F1E74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795203"/>
              </p:ext>
            </p:extLst>
          </p:nvPr>
        </p:nvGraphicFramePr>
        <p:xfrm>
          <a:off x="563128" y="2826087"/>
          <a:ext cx="5420578" cy="253202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2115">
                  <a:extLst>
                    <a:ext uri="{9D8B030D-6E8A-4147-A177-3AD203B41FA5}">
                      <a16:colId xmlns:a16="http://schemas.microsoft.com/office/drawing/2014/main" val="416374895"/>
                    </a:ext>
                  </a:extLst>
                </a:gridCol>
                <a:gridCol w="2259010">
                  <a:extLst>
                    <a:ext uri="{9D8B030D-6E8A-4147-A177-3AD203B41FA5}">
                      <a16:colId xmlns:a16="http://schemas.microsoft.com/office/drawing/2014/main" val="992916190"/>
                    </a:ext>
                  </a:extLst>
                </a:gridCol>
                <a:gridCol w="1427748">
                  <a:extLst>
                    <a:ext uri="{9D8B030D-6E8A-4147-A177-3AD203B41FA5}">
                      <a16:colId xmlns:a16="http://schemas.microsoft.com/office/drawing/2014/main" val="2077826842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4041718810"/>
                    </a:ext>
                  </a:extLst>
                </a:gridCol>
                <a:gridCol w="697832">
                  <a:extLst>
                    <a:ext uri="{9D8B030D-6E8A-4147-A177-3AD203B41FA5}">
                      <a16:colId xmlns:a16="http://schemas.microsoft.com/office/drawing/2014/main" val="505396635"/>
                    </a:ext>
                  </a:extLst>
                </a:gridCol>
              </a:tblGrid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1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[FRONT] Intégration de la maquette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Alexandre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28/10/2020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1685325722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1.1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Organisation générale de la page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Alexandre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28/10/2020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01/11/2020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3334626550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1.2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Création d'un nav et d'un header "sticky"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Alexandre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02/11/2020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04/11/2020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2878187470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1.3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Fonctions Javascript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Alexandre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09/11/2020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795050890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1.4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Mise en place d'un début de responsive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Alexandre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12/11/2020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14/11/2020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3088668709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1.5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Ajustements visuels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Alexandre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15/11/2020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4018560903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[BACK] Classes DAO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Hamadi/Nathan/Jules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13/11/2020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1860114350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2.1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UserDAO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Hamadi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14/11/2020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15/11/2020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4095691227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2.2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SoftwareDAO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Nathan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15/11/2020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1682212108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2.3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CourseDirectoryDAO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Jules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15/11/2020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3306821772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2.4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</a:rPr>
                        <a:t>ToolsDAO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</a:rPr>
                        <a:t>Yaning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13/11/2020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15/11/2020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3060365111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2.5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Révision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Timothé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1993936772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2.6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Tests des classes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Mohamed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-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</a:rPr>
                        <a:t>-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358995669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C33C08F-F91E-4415-83DE-B2AA33284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306764"/>
              </p:ext>
            </p:extLst>
          </p:nvPr>
        </p:nvGraphicFramePr>
        <p:xfrm>
          <a:off x="6801854" y="3215628"/>
          <a:ext cx="4821523" cy="175293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43270">
                  <a:extLst>
                    <a:ext uri="{9D8B030D-6E8A-4147-A177-3AD203B41FA5}">
                      <a16:colId xmlns:a16="http://schemas.microsoft.com/office/drawing/2014/main" val="1164789183"/>
                    </a:ext>
                  </a:extLst>
                </a:gridCol>
                <a:gridCol w="1872342">
                  <a:extLst>
                    <a:ext uri="{9D8B030D-6E8A-4147-A177-3AD203B41FA5}">
                      <a16:colId xmlns:a16="http://schemas.microsoft.com/office/drawing/2014/main" val="3238192747"/>
                    </a:ext>
                  </a:extLst>
                </a:gridCol>
                <a:gridCol w="999229">
                  <a:extLst>
                    <a:ext uri="{9D8B030D-6E8A-4147-A177-3AD203B41FA5}">
                      <a16:colId xmlns:a16="http://schemas.microsoft.com/office/drawing/2014/main" val="2492199969"/>
                    </a:ext>
                  </a:extLst>
                </a:gridCol>
                <a:gridCol w="746997">
                  <a:extLst>
                    <a:ext uri="{9D8B030D-6E8A-4147-A177-3AD203B41FA5}">
                      <a16:colId xmlns:a16="http://schemas.microsoft.com/office/drawing/2014/main" val="971325023"/>
                    </a:ext>
                  </a:extLst>
                </a:gridCol>
                <a:gridCol w="659685">
                  <a:extLst>
                    <a:ext uri="{9D8B030D-6E8A-4147-A177-3AD203B41FA5}">
                      <a16:colId xmlns:a16="http://schemas.microsoft.com/office/drawing/2014/main" val="551633678"/>
                    </a:ext>
                  </a:extLst>
                </a:gridCol>
              </a:tblGrid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3.1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[FRONT] Liste des logiciels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Timothé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16/11/2020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17/11/2020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1761144201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3.2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[FRONT] Afficher un logiciel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Timothé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17/11/2020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1036133557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[BACK] Package </a:t>
                      </a:r>
                      <a:r>
                        <a:rPr lang="fr-FR" sz="1000" u="none" strike="noStrike" dirty="0" err="1">
                          <a:effectLst/>
                        </a:rPr>
                        <a:t>logic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Mohamed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16/11/2020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1150040064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4.1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Classe User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Mohamed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16/11/2020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369030564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4.2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Classe Software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Mohamed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16/11/2020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3177692384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4.3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Classe Course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Mohamed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16/11/2020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266017522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4.4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Classe </a:t>
                      </a:r>
                      <a:r>
                        <a:rPr lang="fr-FR" sz="1000" u="none" strike="noStrike" dirty="0" err="1">
                          <a:effectLst/>
                        </a:rPr>
                        <a:t>CourseDirectory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Mohamed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16/11/2020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294301819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[BACK] API et requete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Timothé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16/11/2020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17/11/2020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2676837089"/>
                  </a:ext>
                </a:extLst>
              </a:tr>
              <a:tr h="1709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Remise à niveau formulaire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Jules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10/11/2021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10/11/2021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305" marR="7305" marT="7305" marB="35066" anchor="b"/>
                </a:tc>
                <a:extLst>
                  <a:ext uri="{0D108BD9-81ED-4DB2-BD59-A6C34878D82A}">
                    <a16:rowId xmlns:a16="http://schemas.microsoft.com/office/drawing/2014/main" val="2507014450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078785-8C1C-430B-BA29-AF3AEC71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578A2F1A-D547-44B8-971D-1F6B5ABB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FFF0E3-07FF-46D0-8219-1F140909B3DC}" type="datetime1">
              <a:rPr lang="fr-FR" smtClean="0"/>
              <a:t>18/11/2020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3EBA6-EAC9-490F-9871-B61D33A5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IV – Fonctionnalités déjà implémentées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9184F-E58B-4041-879B-63D3CD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52902"/>
          </a:xfrm>
        </p:spPr>
        <p:txBody>
          <a:bodyPr/>
          <a:lstStyle/>
          <a:p>
            <a:r>
              <a:rPr lang="fr-FR" dirty="0"/>
              <a:t>- Réalisation et implémentation de la maquette</a:t>
            </a:r>
          </a:p>
          <a:p>
            <a:r>
              <a:rPr lang="fr-FR" dirty="0"/>
              <a:t>- Mise en place d’un serveur de test</a:t>
            </a:r>
          </a:p>
          <a:p>
            <a:r>
              <a:rPr lang="fr-FR" dirty="0"/>
              <a:t>- Gestion de la base de données</a:t>
            </a:r>
          </a:p>
          <a:p>
            <a:r>
              <a:rPr lang="fr-FR" dirty="0"/>
              <a:t>- Page de connexion pour accéder à l’application</a:t>
            </a:r>
          </a:p>
          <a:p>
            <a:r>
              <a:rPr lang="fr-FR" dirty="0"/>
              <a:t>- Affichage de la liste des logiciels par module </a:t>
            </a:r>
          </a:p>
          <a:p>
            <a:r>
              <a:rPr lang="fr-FR" dirty="0"/>
              <a:t>- Formulaire d’ajout / d’édition de logiciel (non visible en développement)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CB39E0-F87A-4FFA-BE6F-57402E7CA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087" y="4617585"/>
            <a:ext cx="2654983" cy="1251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547B90-F899-4F26-9410-970D1E67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842" y="2147560"/>
            <a:ext cx="3625527" cy="2040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41E230-840D-432D-B226-8B672D84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A5EF5D4-F55D-4DC1-B86E-36030EAA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5A6BD9-C23C-4E1B-976E-B8B563B3C60E}" type="datetime1">
              <a:rPr lang="fr-FR" smtClean="0"/>
              <a:t>18/11/2020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C151D-EC20-4021-BAD5-E7BADCAF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V – Fonctions à 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B4EEA-5957-46C3-84E1-49A6B36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- Implémentation de manière fonctionnelle du formulaire de modification</a:t>
            </a:r>
          </a:p>
          <a:p>
            <a:r>
              <a:rPr lang="fr-FR" sz="2000" dirty="0"/>
              <a:t>- Interface de gestion des logiciels</a:t>
            </a:r>
          </a:p>
          <a:p>
            <a:r>
              <a:rPr lang="fr-FR" sz="2000" dirty="0"/>
              <a:t>- Ajout d’un logiciel.</a:t>
            </a:r>
          </a:p>
          <a:p>
            <a:r>
              <a:rPr lang="fr-FR" sz="2000" dirty="0"/>
              <a:t>- Stockage des images et PDF (tutoriels d’installation)</a:t>
            </a:r>
          </a:p>
          <a:p>
            <a:r>
              <a:rPr lang="fr-FR" sz="2000" dirty="0"/>
              <a:t>- Amélioration de l’IHM</a:t>
            </a:r>
          </a:p>
          <a:p>
            <a:r>
              <a:rPr lang="fr-FR" sz="2000" dirty="0"/>
              <a:t>- Correction des bugs</a:t>
            </a:r>
          </a:p>
          <a:p>
            <a:r>
              <a:rPr lang="fr-FR" sz="2000" dirty="0"/>
              <a:t>- …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8DB228-B56B-466E-90FF-954A17B0D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t="3260" r="6046" b="16848"/>
          <a:stretch/>
        </p:blipFill>
        <p:spPr>
          <a:xfrm>
            <a:off x="6854492" y="3913227"/>
            <a:ext cx="4492488" cy="194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7FA904-EC5C-4249-B0B4-3B7E3B83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CC4A7D-CBC4-40D6-B7F7-46E92ACC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516FD7-8BB6-475A-BEDB-E16DF955C7A4}" type="datetime1">
              <a:rPr lang="fr-FR" smtClean="0"/>
              <a:t>18/11/2020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9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013C2-3114-4E69-8AA2-96463892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VI – Difficultés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730EB8-ABCF-4940-9F6C-D0FD067A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 Manque d’une réflexion profonde sur la conception</a:t>
            </a:r>
          </a:p>
          <a:p>
            <a:pPr marL="0" indent="0">
              <a:buNone/>
            </a:pPr>
            <a:r>
              <a:rPr lang="fr-FR" dirty="0"/>
              <a:t>- Développement de petits morceaux chacun de son côté</a:t>
            </a:r>
          </a:p>
          <a:p>
            <a:pPr marL="0" indent="0">
              <a:buNone/>
            </a:pPr>
            <a:r>
              <a:rPr lang="fr-FR" dirty="0"/>
              <a:t>- Manque de coordination globale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D0F6C6-3959-4F42-8AAA-D22F7350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F627A4D-DE48-4F10-A664-4916326A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2B1F31-DE63-46BD-B271-03EBFD16D9BD}" type="datetime1">
              <a:rPr lang="fr-FR" smtClean="0"/>
              <a:t>18/11/2020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2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9DDC3-E156-4EA6-A26C-09651893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VII - Démonstration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4ED020-A3A3-41EB-9CDD-2DC787E3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B722F1B-AD54-4EB2-80D4-44C53735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0A011A-B840-485F-BA56-22B750E6422F}" type="datetime1">
              <a:rPr lang="fr-FR" smtClean="0"/>
              <a:t>18/11/2020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swald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528</Words>
  <Application>Microsoft Office PowerPoint</Application>
  <PresentationFormat>Grand écran</PresentationFormat>
  <Paragraphs>205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Oswald</vt:lpstr>
      <vt:lpstr>1_RetrospectVTI</vt:lpstr>
      <vt:lpstr>Liste  Omnisciente des Logiciels et Applications</vt:lpstr>
      <vt:lpstr>Sommaire</vt:lpstr>
      <vt:lpstr>I - Attendus du projet</vt:lpstr>
      <vt:lpstr>II – Division en secteur de travail</vt:lpstr>
      <vt:lpstr>III – Répartition des tâches actuelle</vt:lpstr>
      <vt:lpstr>IV – Fonctionnalités déjà implémentées</vt:lpstr>
      <vt:lpstr>V – Fonctions à venir</vt:lpstr>
      <vt:lpstr>VI – Difficultés </vt:lpstr>
      <vt:lpstr>VII - Démonstration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gestion des logiciels</dc:title>
  <dc:creator>Jules PASCOT</dc:creator>
  <cp:lastModifiedBy>Timothé HOFMANN</cp:lastModifiedBy>
  <cp:revision>22</cp:revision>
  <dcterms:created xsi:type="dcterms:W3CDTF">2020-11-17T21:20:46Z</dcterms:created>
  <dcterms:modified xsi:type="dcterms:W3CDTF">2020-11-18T10:58:03Z</dcterms:modified>
</cp:coreProperties>
</file>