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2" r:id="rId3"/>
    <p:sldId id="258" r:id="rId4"/>
    <p:sldId id="260" r:id="rId5"/>
    <p:sldId id="261" r:id="rId6"/>
    <p:sldId id="269" r:id="rId7"/>
    <p:sldId id="267" r:id="rId8"/>
    <p:sldId id="268" r:id="rId9"/>
    <p:sldId id="266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DF1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75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DAEE6F-A4BB-4ED2-B1C0-F4EFB2F4F60C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1B9258-0FE1-4083-BAB7-D6779D3AB98B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Yaning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690DF03-2D5E-4B31-83EE-F28F4A54568B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0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Yaning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945022C-B2D1-4818-BA0E-706DF38AE88C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79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Hamadi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27A7479-60CE-4015-AA0C-E021E2C77B8A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56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Jules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7159C74-70AE-4700-B84D-8CC8413D35D5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4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Nathan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B964F8D-2584-4507-8C12-828BD3179D0E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16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Moha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D588927-3AD1-4ABB-A476-919BC4AB4A44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76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Alexandre et Timothé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ABE6CA1-BBD8-4E1D-AE54-7F1AB9964CE0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3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E5D627-13E5-4132-9F27-8659B73B4E4F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FD47F39-ECF1-4FFC-AB53-7A9AF77700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2" y="46037"/>
            <a:ext cx="1003012" cy="5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B9DCF-9AF3-49DE-8F54-9FAE690ABEE2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00F0A8-57D7-44B9-ABC2-0AEB63F2BDED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17F7B4-6052-4FBD-AC48-A4DCDDC01FDA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CEBD78-64FC-4BA7-BBEE-64BEDFD2B8DC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F876EE7-6665-4FE8-A5D8-7F6F041821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2" y="46037"/>
            <a:ext cx="1003012" cy="5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 titre du masque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120F33-6635-4A85-8FCF-E263C56006F4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91D4E0-A395-4F19-99E2-F89B231E5C67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Cliquez pour modifier le style du titre du masque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D83456-C7CD-4C8E-A7BC-5A14BF58D4C5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C3C0C5-B45E-452D-ABF2-600E345B0DFF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1892CA3-69B8-4FDD-B778-BF912517AD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2" y="46037"/>
            <a:ext cx="1003012" cy="5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228547B-B631-4AF0-B0A7-F646EB176023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15E7930-C7C2-4B1A-83A8-D6B3A7505D5A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A984ECF-C85F-4919-AECD-5715C55B52D2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D6D852CC-1E79-4595-AD53-7F046658069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2" y="46037"/>
            <a:ext cx="1003012" cy="5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Autofit/>
          </a:bodyPr>
          <a:lstStyle/>
          <a:p>
            <a:pPr rtl="0"/>
            <a:r>
              <a:rPr lang="fr-FR" sz="6600" b="1" dirty="0"/>
              <a:t>L</a:t>
            </a:r>
            <a:r>
              <a:rPr lang="fr-FR" sz="6600" dirty="0"/>
              <a:t>iste </a:t>
            </a:r>
            <a:br>
              <a:rPr lang="fr-FR" sz="6600" dirty="0"/>
            </a:br>
            <a:r>
              <a:rPr lang="fr-FR" sz="6600" b="1" dirty="0"/>
              <a:t>O</a:t>
            </a:r>
            <a:r>
              <a:rPr lang="fr-FR" sz="6600" dirty="0"/>
              <a:t>mnisciente des</a:t>
            </a:r>
            <a:br>
              <a:rPr lang="fr-FR" sz="6600" dirty="0"/>
            </a:br>
            <a:r>
              <a:rPr lang="fr-FR" sz="6600" b="1" dirty="0"/>
              <a:t>L</a:t>
            </a:r>
            <a:r>
              <a:rPr lang="fr-FR" sz="6600" dirty="0"/>
              <a:t>ogiciels et</a:t>
            </a:r>
            <a:br>
              <a:rPr lang="fr-FR" sz="6600" dirty="0"/>
            </a:br>
            <a:r>
              <a:rPr lang="fr-FR" sz="6600" b="1" dirty="0"/>
              <a:t>A</a:t>
            </a:r>
            <a:r>
              <a:rPr lang="fr-FR" sz="6600" dirty="0"/>
              <a:t>pplications</a:t>
            </a:r>
            <a:endParaRPr lang="fr" sz="6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724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Second rendez-vous</a:t>
            </a:r>
            <a:endParaRPr lang="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217E8B52-EA3F-438D-9BFB-51579C426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523" y="1244462"/>
            <a:ext cx="3006708" cy="3006708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D8DBA8D4-5AA4-4C30-8D4D-753368C3707B}"/>
              </a:ext>
            </a:extLst>
          </p:cNvPr>
          <p:cNvSpPr txBox="1">
            <a:spLocks/>
          </p:cNvSpPr>
          <p:nvPr/>
        </p:nvSpPr>
        <p:spPr>
          <a:xfrm>
            <a:off x="257595" y="5183488"/>
            <a:ext cx="3240208" cy="1541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Alexandre </a:t>
            </a:r>
            <a:r>
              <a:rPr lang="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dupi</a:t>
            </a:r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Hamadi </a:t>
            </a:r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DAGHAR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jules </a:t>
            </a:r>
            <a:r>
              <a:rPr lang="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pascot</a:t>
            </a:r>
            <a:endParaRPr lang="fr-F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mohamed </a:t>
            </a:r>
            <a:r>
              <a:rPr lang="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bouchenguour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nathan </a:t>
            </a:r>
            <a:r>
              <a:rPr lang="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bertaut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timothé </a:t>
            </a:r>
            <a:r>
              <a:rPr lang="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hofmann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Yaning </a:t>
            </a:r>
            <a:r>
              <a:rPr lang="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ZHEN</a:t>
            </a:r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</a:t>
            </a:r>
            <a:r>
              <a:rPr lang="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D3E0FD8-4657-4E8B-9A71-5D7989CB1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2" y="46037"/>
            <a:ext cx="1003012" cy="5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CE6DF-5FBC-4D56-A855-40933870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5B4D3-A6AC-4DCD-A47E-50D3BC15A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chemeClr val="tx1"/>
                </a:solidFill>
              </a:rPr>
              <a:t>I – Projet à la fin du premier rendez-vous</a:t>
            </a:r>
          </a:p>
          <a:p>
            <a:r>
              <a:rPr lang="fr-FR" sz="2800" dirty="0">
                <a:solidFill>
                  <a:schemeClr val="tx1"/>
                </a:solidFill>
              </a:rPr>
              <a:t>II – Fonctionnalités implémentées</a:t>
            </a:r>
          </a:p>
          <a:p>
            <a:r>
              <a:rPr lang="fr-FR" sz="2800" dirty="0">
                <a:solidFill>
                  <a:schemeClr val="tx1"/>
                </a:solidFill>
              </a:rPr>
              <a:t>III – Fonctions à venir</a:t>
            </a:r>
          </a:p>
          <a:p>
            <a:r>
              <a:rPr lang="fr-FR" sz="2800" dirty="0">
                <a:solidFill>
                  <a:schemeClr val="tx1"/>
                </a:solidFill>
              </a:rPr>
              <a:t>IV – Difficultés rencontrées</a:t>
            </a:r>
          </a:p>
          <a:p>
            <a:r>
              <a:rPr lang="fr-FR" sz="2800" dirty="0">
                <a:solidFill>
                  <a:schemeClr val="tx1"/>
                </a:solidFill>
              </a:rPr>
              <a:t>V - Démonstration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AFCFE3-8496-49E5-88A7-524FEFFB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723AFC1-A9B8-445F-BE5E-C03DE58B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47A446-5BCD-44AD-83F2-BE29E9D9F27E}" type="datetime1">
              <a:rPr lang="fr-FR" smtClean="0"/>
              <a:t>17/12/2020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9D48A1A-4109-4CFF-A14B-C4417023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I – Projet à la fin du premier rendez-vous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1F34ED3-99E8-4A3E-A462-6CD510E12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538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Nous avions réalisé :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513F8AC-0FE7-4C0D-9F37-5088BEB2CBB5}"/>
              </a:ext>
            </a:extLst>
          </p:cNvPr>
          <p:cNvSpPr txBox="1"/>
          <p:nvPr/>
        </p:nvSpPr>
        <p:spPr>
          <a:xfrm>
            <a:off x="1576504" y="2646766"/>
            <a:ext cx="664192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200"/>
              </a:spcAft>
            </a:pPr>
            <a:r>
              <a:rPr lang="fr-FR" sz="2000" dirty="0"/>
              <a:t>- La première version de l’IHM</a:t>
            </a:r>
          </a:p>
          <a:p>
            <a:r>
              <a:rPr lang="fr-FR" sz="2000" dirty="0"/>
              <a:t>- L’affichage de la liste des logiciels </a:t>
            </a:r>
          </a:p>
          <a:p>
            <a:pPr lvl="1">
              <a:spcAft>
                <a:spcPts val="4200"/>
              </a:spcAft>
            </a:pPr>
            <a:r>
              <a:rPr lang="fr-FR" sz="2000" dirty="0"/>
              <a:t>(cependant avec des soucis d’encodage et de défilements)</a:t>
            </a:r>
          </a:p>
          <a:p>
            <a:pPr>
              <a:spcAft>
                <a:spcPts val="4200"/>
              </a:spcAft>
            </a:pPr>
            <a:r>
              <a:rPr lang="fr-FR" sz="2000" dirty="0"/>
              <a:t>- La page de connexion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287A69-929E-469E-B924-39B971D5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2E4ED7-D492-4697-9619-D62933B1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07BE16-7107-4AFB-8A06-B59883AA5A11}" type="datetime1">
              <a:rPr lang="fr-FR" smtClean="0">
                <a:solidFill>
                  <a:schemeClr val="tx1"/>
                </a:solidFill>
              </a:rPr>
              <a:t>17/12/2020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958284-F1DD-4A5F-9448-BE4C5BC54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36" y="2034422"/>
            <a:ext cx="4346738" cy="272160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62F4508-3E26-49C5-B55C-B1A7715F5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652" y="4829807"/>
            <a:ext cx="2718623" cy="128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09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3EBA6-EAC9-490F-9871-B61D33A5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>
                <a:solidFill>
                  <a:schemeClr val="tx1"/>
                </a:solidFill>
              </a:rPr>
              <a:t>II – Fonctionnalités implémentées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9184F-E58B-4041-879B-63D3CD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52902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- Réalisation et implémentation d’une nouvelle maquette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- Gestion des formations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- Modifications mineures de la base de données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- </a:t>
            </a:r>
            <a:r>
              <a:rPr lang="fr-FR" sz="2000" dirty="0">
                <a:solidFill>
                  <a:schemeClr val="tx1"/>
                </a:solidFill>
              </a:rPr>
              <a:t>Implémentation de manière fonctionnelle du formulaire de modification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- Affichage de la liste des logiciels par module plus ergonomique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- Formulaire d’ajout / d’édition de logiciel dorénavant visible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41E230-840D-432D-B226-8B672D84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DA5EF5D4-F55D-4DC1-B86E-36030EAA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1DFFC1-A229-422C-A96F-B58D5C03615F}" type="datetime1">
              <a:rPr lang="fr-FR" smtClean="0"/>
              <a:t>17/12/2020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D8430FE-6CA8-435F-BF72-B728042FC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167" y="2108201"/>
            <a:ext cx="3781425" cy="1769916"/>
          </a:xfrm>
          <a:prstGeom prst="rect">
            <a:avLst/>
          </a:prstGeom>
          <a:effectLst>
            <a:outerShdw blurRad="292100" dist="139700" dir="2700000" algn="ctr" rotWithShape="0">
              <a:prstClr val="black">
                <a:alpha val="65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68BD71E-E4D2-4F7E-BCA2-8D5FD8B04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167" y="4238162"/>
            <a:ext cx="3781425" cy="1772543"/>
          </a:xfrm>
          <a:prstGeom prst="rect">
            <a:avLst/>
          </a:prstGeom>
          <a:effectLst>
            <a:outerShdw blurRad="292100" dist="139700" dir="2700000" algn="ctr" rotWithShape="0">
              <a:srgbClr val="000000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87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C151D-EC20-4021-BAD5-E7BADCAF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>
                <a:solidFill>
                  <a:schemeClr val="tx1"/>
                </a:solidFill>
              </a:rPr>
              <a:t>III – Fonctions à venir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6B4EEA-5957-46C3-84E1-49A6B367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>
                <a:solidFill>
                  <a:schemeClr val="tx1"/>
                </a:solidFill>
              </a:rPr>
              <a:t>- Implémentation de manière fonctionnelle du formulaire de modification</a:t>
            </a:r>
          </a:p>
          <a:p>
            <a:r>
              <a:rPr lang="fr-FR" sz="2000" dirty="0">
                <a:solidFill>
                  <a:schemeClr val="tx1"/>
                </a:solidFill>
              </a:rPr>
              <a:t>- Interface de gestion des logiciels</a:t>
            </a:r>
          </a:p>
          <a:p>
            <a:r>
              <a:rPr lang="fr-FR" sz="2000" dirty="0">
                <a:solidFill>
                  <a:schemeClr val="tx1"/>
                </a:solidFill>
              </a:rPr>
              <a:t>- Stockage des images et PDF (tutoriels d’installation)</a:t>
            </a:r>
          </a:p>
          <a:p>
            <a:r>
              <a:rPr lang="fr-FR" sz="2000" dirty="0">
                <a:solidFill>
                  <a:schemeClr val="tx1"/>
                </a:solidFill>
              </a:rPr>
              <a:t>- Amélioration de la page de login</a:t>
            </a:r>
          </a:p>
          <a:p>
            <a:r>
              <a:rPr lang="fr-FR" sz="2000" dirty="0">
                <a:solidFill>
                  <a:schemeClr val="tx1"/>
                </a:solidFill>
              </a:rPr>
              <a:t>- Correction des bugs</a:t>
            </a:r>
          </a:p>
          <a:p>
            <a:r>
              <a:rPr lang="fr-FR" sz="2000" dirty="0">
                <a:solidFill>
                  <a:schemeClr val="tx1"/>
                </a:solidFill>
              </a:rPr>
              <a:t>- …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8DB228-B56B-466E-90FF-954A17B0D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" t="3260" r="6046" b="16848"/>
          <a:stretch/>
        </p:blipFill>
        <p:spPr>
          <a:xfrm>
            <a:off x="6854492" y="3913227"/>
            <a:ext cx="4492488" cy="1948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7FA904-EC5C-4249-B0B4-3B7E3B83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CC4A7D-CBC4-40D6-B7F7-46E92ACC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DD9B4B-B946-413C-8CE7-7F805875FBA6}" type="datetime1">
              <a:rPr lang="fr-FR" smtClean="0"/>
              <a:t>17/12/2020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9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C151D-EC20-4021-BAD5-E7BADCAF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>
                <a:solidFill>
                  <a:schemeClr val="tx1"/>
                </a:solidFill>
              </a:rPr>
              <a:t>IV – 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6B4EEA-5957-46C3-84E1-49A6B367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>
                <a:solidFill>
                  <a:schemeClr val="tx1"/>
                </a:solidFill>
              </a:rPr>
              <a:t>- Quantité importante de code JS</a:t>
            </a:r>
          </a:p>
          <a:p>
            <a:r>
              <a:rPr lang="fr-FR" sz="2000" dirty="0">
                <a:solidFill>
                  <a:schemeClr val="tx1"/>
                </a:solidFill>
              </a:rPr>
              <a:t>- Segmentation du JS complexe</a:t>
            </a:r>
          </a:p>
          <a:p>
            <a:r>
              <a:rPr lang="fr-FR" sz="2000" dirty="0">
                <a:solidFill>
                  <a:schemeClr val="tx1"/>
                </a:solidFill>
              </a:rPr>
              <a:t>- Gestion des différents navigateurs</a:t>
            </a:r>
          </a:p>
          <a:p>
            <a:r>
              <a:rPr lang="fr-FR" sz="2000" dirty="0">
                <a:solidFill>
                  <a:schemeClr val="tx1"/>
                </a:solidFill>
              </a:rPr>
              <a:t>- Compréhension du fonctionnement des API </a:t>
            </a:r>
            <a:r>
              <a:rPr lang="fr-FR" sz="2000" dirty="0" err="1">
                <a:solidFill>
                  <a:schemeClr val="tx1"/>
                </a:solidFill>
              </a:rPr>
              <a:t>Rest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7FA904-EC5C-4249-B0B4-3B7E3B83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CC4A7D-CBC4-40D6-B7F7-46E92ACC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0620A4-9026-4A8B-985B-692035DB0CB9}" type="datetime1">
              <a:rPr lang="fr-FR" smtClean="0">
                <a:solidFill>
                  <a:schemeClr val="tx1"/>
                </a:solidFill>
              </a:rPr>
              <a:t>17/12/2020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9DDC3-E156-4EA6-A26C-09651893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/>
              <a:t>V - Démonstration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4ED020-A3A3-41EB-9CDD-2DC787E3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B722F1B-AD54-4EB2-80D4-44C53735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D97B6E-FA5B-4BD9-9DA0-23807B39E0B9}" type="datetime1">
              <a:rPr lang="fr-FR" smtClean="0">
                <a:solidFill>
                  <a:schemeClr val="bg1"/>
                </a:solidFill>
              </a:rPr>
              <a:t>17/12/2020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276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E775D4-B6E8-49AE-82D1-0E5E8271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8FFD07F-52B4-4425-8A33-B5C7A7D08A16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7844C7B-36ED-407F-B43D-C0F9F1C0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7029DDE-AB91-4799-A84D-B3AD12F94193}"/>
              </a:ext>
            </a:extLst>
          </p:cNvPr>
          <p:cNvSpPr txBox="1">
            <a:spLocks/>
          </p:cNvSpPr>
          <p:nvPr/>
        </p:nvSpPr>
        <p:spPr>
          <a:xfrm>
            <a:off x="1066800" y="270362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8000" dirty="0"/>
              <a:t>Merci de votre écoute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527807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A972B7-18BD-4CA8-A5F5-9BCBF50D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F58135-8F00-4300-BFB7-986336F9CF3D}" type="datetime1">
              <a:rPr lang="fr-FR" smtClean="0"/>
              <a:t>17/12/2020</a:t>
            </a:fld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C200C5C-0F5C-4B33-9142-296D33D5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F74B79-876D-406F-9F13-1895ADB9F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1" y="-152400"/>
            <a:ext cx="12689375" cy="75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0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swald">
      <a:majorFont>
        <a:latin typeface="Oswald"/>
        <a:ea typeface=""/>
        <a:cs typeface=""/>
      </a:majorFont>
      <a:minorFont>
        <a:latin typeface="Oswald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0_TF56160789" id="{40A74638-567A-4C9B-92AC-92262F50CE33}" vid="{4EE5C211-F92E-4B7F-99D7-2D674A6AA5E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262</Words>
  <Application>Microsoft Office PowerPoint</Application>
  <PresentationFormat>Grand écran</PresentationFormat>
  <Paragraphs>79</Paragraphs>
  <Slides>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Calibri</vt:lpstr>
      <vt:lpstr>Oswald</vt:lpstr>
      <vt:lpstr>1_RetrospectVTI</vt:lpstr>
      <vt:lpstr>Liste  Omnisciente des Logiciels et Applications</vt:lpstr>
      <vt:lpstr>Sommaire</vt:lpstr>
      <vt:lpstr>I – Projet à la fin du premier rendez-vous</vt:lpstr>
      <vt:lpstr>II – Fonctionnalités implémentées</vt:lpstr>
      <vt:lpstr>III – Fonctions à venir</vt:lpstr>
      <vt:lpstr>IV – Difficultés rencontrées</vt:lpstr>
      <vt:lpstr>V - Démonstration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gestion des logiciels</dc:title>
  <dc:creator>Jules PASCOT</dc:creator>
  <cp:lastModifiedBy>Timothé HOFMANN</cp:lastModifiedBy>
  <cp:revision>65</cp:revision>
  <dcterms:created xsi:type="dcterms:W3CDTF">2020-11-17T21:20:46Z</dcterms:created>
  <dcterms:modified xsi:type="dcterms:W3CDTF">2020-12-17T13:59:09Z</dcterms:modified>
</cp:coreProperties>
</file>