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  <p:sldMasterId id="2147483751" r:id="rId2"/>
    <p:sldMasterId id="2147483713" r:id="rId3"/>
    <p:sldMasterId id="2147483815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5A376-C71F-F249-8B69-84994ECA1A0F}">
          <p14:sldIdLst>
            <p14:sldId id="257"/>
          </p14:sldIdLst>
        </p14:section>
        <p14:section name="Untitled Section" id="{368C4B54-55B8-41EE-8A33-AE2652271DF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3A3A"/>
    <a:srgbClr val="A00000"/>
    <a:srgbClr val="820000"/>
    <a:srgbClr val="1B1913"/>
    <a:srgbClr val="EDE9E3"/>
    <a:srgbClr val="0F0E0B"/>
    <a:srgbClr val="5B4133"/>
    <a:srgbClr val="5C4E2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8" autoAdjust="0"/>
    <p:restoredTop sz="94118" autoAdjust="0"/>
  </p:normalViewPr>
  <p:slideViewPr>
    <p:cSldViewPr snapToGrid="0" snapToObjects="1">
      <p:cViewPr varScale="1">
        <p:scale>
          <a:sx n="132" d="100"/>
          <a:sy n="132" d="100"/>
        </p:scale>
        <p:origin x="92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738E-61D3-FF43-9AAF-3D2023FB1DC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1A4-BC0B-E24C-84D9-274E42DE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9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333-6779-F842-8F4E-BFED34008A7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8661-5F5C-0446-B925-11377E8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3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6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5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9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0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5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4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624"/>
            <a:ext cx="8191532" cy="505755"/>
          </a:xfrm>
        </p:spPr>
        <p:txBody>
          <a:bodyPr/>
          <a:lstStyle>
            <a:lvl1pPr algn="ctr">
              <a:defRPr sz="3200" b="1">
                <a:solidFill>
                  <a:srgbClr val="8A3A3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10/17/2017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An Introduction to Scientific and Data Visualization with Paraview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897" y="788277"/>
            <a:ext cx="8560675" cy="5470634"/>
          </a:xfrm>
        </p:spPr>
        <p:txBody>
          <a:bodyPr/>
          <a:lstStyle>
            <a:lvl1pPr>
              <a:defRPr>
                <a:latin typeface="Helvetica Neue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0869" y="13249"/>
            <a:ext cx="8191532" cy="568817"/>
          </a:xfrm>
          <a:effectLst/>
        </p:spPr>
        <p:txBody>
          <a:bodyPr/>
          <a:lstStyle>
            <a:lvl1pPr algn="ctr">
              <a:defRPr sz="3200" b="1">
                <a:solidFill>
                  <a:srgbClr val="8A3A3A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10/17/2017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An Introduction to Scientific and Data Visualization with Paraview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6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9141"/>
            <a:ext cx="8191532" cy="489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959" y="748861"/>
            <a:ext cx="8442434" cy="537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2" y="2057397"/>
            <a:ext cx="457197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An Introduction to Scientific and Data Visualization with Paraview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310" y="6450987"/>
            <a:ext cx="9441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r>
              <a:rPr lang="en-US" smtClean="0"/>
              <a:t>10/17/2017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3707" y="6400800"/>
            <a:ext cx="443493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-100" baseline="0">
          <a:ln>
            <a:noFill/>
          </a:ln>
          <a:solidFill>
            <a:srgbClr val="8A3A3A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aview.org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4" Type="http://schemas.openxmlformats.org/officeDocument/2006/relationships/hyperlink" Target="https://github.com/ResearchComputing/Scientific-and-Data-Visualization-with-Para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92024"/>
            <a:ext cx="8614229" cy="2620462"/>
          </a:xfrm>
        </p:spPr>
        <p:txBody>
          <a:bodyPr/>
          <a:lstStyle/>
          <a:p>
            <a:r>
              <a:rPr lang="en-US" sz="5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 Introduction to Scientific and Data Visualization with</a:t>
            </a:r>
            <a:br>
              <a:rPr lang="en-US" sz="5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Paraview</a:t>
            </a:r>
            <a:endParaRPr lang="en-US" sz="5000" b="1" dirty="0">
              <a:solidFill>
                <a:srgbClr val="A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Introduction to Scientific and Data Visualization with Paraview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000" y="2790627"/>
            <a:ext cx="873514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Tuesdays: 2:00pm – 3:15pm</a:t>
            </a:r>
          </a:p>
          <a:p>
            <a:pPr algn="ctr"/>
            <a:r>
              <a:rPr lang="en-US" sz="3600" b="1" dirty="0" smtClean="0"/>
              <a:t>Presented by: Tim Dunn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Make sure you </a:t>
            </a:r>
            <a:r>
              <a:rPr lang="en-US" sz="2000" b="1" dirty="0"/>
              <a:t>have d</a:t>
            </a:r>
            <a:r>
              <a:rPr lang="en-US" sz="2000" b="1" dirty="0" smtClean="0"/>
              <a:t>ownloaded </a:t>
            </a:r>
            <a:r>
              <a:rPr lang="en-US" sz="2000" b="1" dirty="0"/>
              <a:t>and </a:t>
            </a:r>
            <a:r>
              <a:rPr lang="en-US" sz="2000" b="1" dirty="0" smtClean="0"/>
              <a:t>installed </a:t>
            </a:r>
            <a:r>
              <a:rPr lang="en-US" sz="2000" b="1" dirty="0" err="1"/>
              <a:t>Paraview</a:t>
            </a:r>
            <a:r>
              <a:rPr lang="en-US" sz="2000" b="1" dirty="0"/>
              <a:t> 4.5.1 R.C.4 from</a:t>
            </a:r>
          </a:p>
          <a:p>
            <a:pPr algn="ctr"/>
            <a:r>
              <a:rPr lang="en-US" sz="2000" b="1" dirty="0">
                <a:hlinkClick r:id="rId3"/>
              </a:rPr>
              <a:t>https://www.paraview.org/download</a:t>
            </a:r>
            <a:r>
              <a:rPr lang="en-US" sz="2000" dirty="0">
                <a:hlinkClick r:id="rId3"/>
              </a:rPr>
              <a:t>/</a:t>
            </a:r>
            <a:endParaRPr lang="en-US" sz="2000" dirty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Materials and </a:t>
            </a:r>
            <a:r>
              <a:rPr lang="en-US" sz="2000" b="1" dirty="0" smtClean="0"/>
              <a:t>data are available from</a:t>
            </a:r>
            <a:endParaRPr lang="en-US" b="1" dirty="0" smtClean="0"/>
          </a:p>
          <a:p>
            <a:r>
              <a:rPr lang="en-US" b="1" dirty="0">
                <a:hlinkClick r:id="rId4"/>
              </a:rPr>
              <a:t>https://github.com/ResearchComputing/Scientific-and-Data-Visualization-with-Paraview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c-template">
  <a:themeElements>
    <a:clrScheme name="Custom 5">
      <a:dk1>
        <a:srgbClr val="2F2B20"/>
      </a:dk1>
      <a:lt1>
        <a:srgbClr val="FFFFFF"/>
      </a:lt1>
      <a:dk2>
        <a:srgbClr val="615841"/>
      </a:dk2>
      <a:lt2>
        <a:srgbClr val="FFFFFF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186EA8"/>
      </a:hlink>
      <a:folHlink>
        <a:srgbClr val="849A0A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11211</TotalTime>
  <Words>54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rc_computing2</vt:lpstr>
      <vt:lpstr>2_Custom Design</vt:lpstr>
      <vt:lpstr>Custom Design</vt:lpstr>
      <vt:lpstr>rc-template</vt:lpstr>
      <vt:lpstr>An Introduction to Scientific and Data Visualization with Paraview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Supercomputer  - A Boot Camp</dc:title>
  <dc:creator>Shelley Knuth</dc:creator>
  <cp:lastModifiedBy>timdunn dunn</cp:lastModifiedBy>
  <cp:revision>218</cp:revision>
  <cp:lastPrinted>2015-11-17T18:24:27Z</cp:lastPrinted>
  <dcterms:created xsi:type="dcterms:W3CDTF">2015-05-04T15:15:29Z</dcterms:created>
  <dcterms:modified xsi:type="dcterms:W3CDTF">2017-10-10T02:40:44Z</dcterms:modified>
</cp:coreProperties>
</file>