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BE34-D6A2-4F4B-94B3-A324C375D9FB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BD14-431E-4135-A2A0-6ADB55A475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OKTOBER 2018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4688"/>
          <a:stretch>
            <a:fillRect/>
          </a:stretch>
        </p:blipFill>
        <p:spPr bwMode="auto">
          <a:xfrm>
            <a:off x="381000" y="1371600"/>
            <a:ext cx="8299938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NOVEMBER 2018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3226"/>
          <a:stretch>
            <a:fillRect/>
          </a:stretch>
        </p:blipFill>
        <p:spPr bwMode="auto">
          <a:xfrm>
            <a:off x="512365" y="1219200"/>
            <a:ext cx="8403035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DISEMBER 2018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t="4688"/>
          <a:stretch>
            <a:fillRect/>
          </a:stretch>
        </p:blipFill>
        <p:spPr bwMode="auto">
          <a:xfrm>
            <a:off x="317500" y="1219200"/>
            <a:ext cx="8674100" cy="4648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OKTOBER 2018</vt:lpstr>
      <vt:lpstr>NOVEMBER 2018</vt:lpstr>
      <vt:lpstr>DISEMBER 2018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OKTOBER 2018</dc:title>
  <dc:creator>faizura</dc:creator>
  <cp:lastModifiedBy>faizura</cp:lastModifiedBy>
  <cp:revision>1</cp:revision>
  <dcterms:created xsi:type="dcterms:W3CDTF">2019-01-02T01:42:47Z</dcterms:created>
  <dcterms:modified xsi:type="dcterms:W3CDTF">2019-01-02T01:47:06Z</dcterms:modified>
</cp:coreProperties>
</file>