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94E40-610C-4FEE-AC85-FC3583AC2A02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75DC0-1372-41BF-B790-4E9A7207F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456-8D9D-4E18-B2A4-8353531D619D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999-5F98-4803-AB28-15B44FC64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456-8D9D-4E18-B2A4-8353531D619D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999-5F98-4803-AB28-15B44FC64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456-8D9D-4E18-B2A4-8353531D619D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999-5F98-4803-AB28-15B44FC64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456-8D9D-4E18-B2A4-8353531D619D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999-5F98-4803-AB28-15B44FC64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456-8D9D-4E18-B2A4-8353531D619D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999-5F98-4803-AB28-15B44FC64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456-8D9D-4E18-B2A4-8353531D619D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999-5F98-4803-AB28-15B44FC64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456-8D9D-4E18-B2A4-8353531D619D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999-5F98-4803-AB28-15B44FC64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456-8D9D-4E18-B2A4-8353531D619D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999-5F98-4803-AB28-15B44FC64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456-8D9D-4E18-B2A4-8353531D619D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999-5F98-4803-AB28-15B44FC64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456-8D9D-4E18-B2A4-8353531D619D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999-5F98-4803-AB28-15B44FC64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456-8D9D-4E18-B2A4-8353531D619D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999-5F98-4803-AB28-15B44FC64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46456-8D9D-4E18-B2A4-8353531D619D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7F999-5F98-4803-AB28-15B44FC64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STATISTIK PENARAFAN MENGIKUT GRED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2600" y="6324600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Tarikh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jana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– 1/1/19 – 31/3/2019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143000"/>
          <a:ext cx="8458198" cy="4952997"/>
        </p:xfrm>
        <a:graphic>
          <a:graphicData uri="http://schemas.openxmlformats.org/drawingml/2006/table">
            <a:tbl>
              <a:tblPr/>
              <a:tblGrid>
                <a:gridCol w="1170010"/>
                <a:gridCol w="1170010"/>
                <a:gridCol w="1170010"/>
                <a:gridCol w="1170010"/>
                <a:gridCol w="1170010"/>
                <a:gridCol w="1170010"/>
                <a:gridCol w="1438138"/>
              </a:tblGrid>
              <a:tr h="55033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GRED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PENARAFAN BINTANG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JUMLAH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5503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0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G2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820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1328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550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G3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550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G4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550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G5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550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G6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550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G7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5503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JUMLAH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2185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58</Words>
  <Application>Microsoft Office PowerPoint</Application>
  <PresentationFormat>On-screen Show (4:3)</PresentationFormat>
  <Paragraphs>59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STATISTIK PENARAFAN MENGIKUT GRED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 PENARAFAN MENGIKUT GRED</dc:title>
  <dc:creator>faizura</dc:creator>
  <cp:lastModifiedBy>faizura</cp:lastModifiedBy>
  <cp:revision>24</cp:revision>
  <dcterms:created xsi:type="dcterms:W3CDTF">2019-03-12T09:10:23Z</dcterms:created>
  <dcterms:modified xsi:type="dcterms:W3CDTF">2019-05-24T00:11:09Z</dcterms:modified>
</cp:coreProperties>
</file>