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68" r:id="rId2"/>
  </p:sldIdLst>
  <p:sldSz cx="9906000" cy="6858000" type="A4"/>
  <p:notesSz cx="1436846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pos="20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BA3"/>
    <a:srgbClr val="652A7E"/>
    <a:srgbClr val="2A5282"/>
    <a:srgbClr val="008C95"/>
    <a:srgbClr val="E6E6E6"/>
    <a:srgbClr val="78037B"/>
    <a:srgbClr val="5C025E"/>
    <a:srgbClr val="380139"/>
    <a:srgbClr val="4400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56" y="96"/>
      </p:cViewPr>
      <p:guideLst>
        <p:guide orient="horz" pos="613"/>
        <p:guide pos="20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6226706" cy="497634"/>
          </a:xfrm>
          <a:prstGeom prst="rect">
            <a:avLst/>
          </a:prstGeom>
        </p:spPr>
        <p:txBody>
          <a:bodyPr vert="horz" lIns="132725" tIns="66363" rIns="132725" bIns="66363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8139528" y="4"/>
            <a:ext cx="6226705" cy="497634"/>
          </a:xfrm>
          <a:prstGeom prst="rect">
            <a:avLst/>
          </a:prstGeom>
        </p:spPr>
        <p:txBody>
          <a:bodyPr vert="horz" lIns="132725" tIns="66363" rIns="132725" bIns="66363" rtlCol="0"/>
          <a:lstStyle>
            <a:lvl1pPr algn="r">
              <a:defRPr sz="1700"/>
            </a:lvl1pPr>
          </a:lstStyle>
          <a:p>
            <a:fld id="{61C1EF65-C6D4-47D6-8265-30A5D639851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41706"/>
            <a:ext cx="6226706" cy="495412"/>
          </a:xfrm>
          <a:prstGeom prst="rect">
            <a:avLst/>
          </a:prstGeom>
        </p:spPr>
        <p:txBody>
          <a:bodyPr vert="horz" lIns="132725" tIns="66363" rIns="132725" bIns="66363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8139528" y="9441706"/>
            <a:ext cx="6226705" cy="495412"/>
          </a:xfrm>
          <a:prstGeom prst="rect">
            <a:avLst/>
          </a:prstGeom>
        </p:spPr>
        <p:txBody>
          <a:bodyPr vert="horz" lIns="132725" tIns="66363" rIns="132725" bIns="66363" rtlCol="0" anchor="b"/>
          <a:lstStyle>
            <a:lvl1pPr algn="r">
              <a:defRPr sz="1700"/>
            </a:lvl1pPr>
          </a:lstStyle>
          <a:p>
            <a:fld id="{576C6266-FEF3-4F36-890F-97EF0D7BD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12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739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658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79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72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107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752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116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403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797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484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91D6-C664-4854-B295-D1D59E696A1D}" type="datetimeFigureOut">
              <a:rPr lang="en-MY" smtClean="0"/>
              <a:pPr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3D49-81A9-4363-B762-1EE9B52FC91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20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1135-87AE-4270-9A59-37E95DD3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7EDF-7F47-40E9-BAFC-4AB47EEA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52AF89-DBB7-4F5A-89EB-3D5305B9E601}"/>
              </a:ext>
            </a:extLst>
          </p:cNvPr>
          <p:cNvSpPr>
            <a:spLocks noChangeAspect="1"/>
          </p:cNvSpPr>
          <p:nvPr/>
        </p:nvSpPr>
        <p:spPr>
          <a:xfrm>
            <a:off x="-632077" y="-149412"/>
            <a:ext cx="11025014" cy="7461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MY" dirty="0"/>
              <a:t>                                         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8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1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Amirah</dc:creator>
  <cp:lastModifiedBy>cidb</cp:lastModifiedBy>
  <cp:revision>175</cp:revision>
  <cp:lastPrinted>2018-11-14T08:24:21Z</cp:lastPrinted>
  <dcterms:created xsi:type="dcterms:W3CDTF">2018-11-14T06:42:05Z</dcterms:created>
  <dcterms:modified xsi:type="dcterms:W3CDTF">2019-01-15T01:19:20Z</dcterms:modified>
</cp:coreProperties>
</file>