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ECDA-7690-40CB-82DE-BDEBDF7C7973}" type="datetimeFigureOut">
              <a:rPr lang="en-US" smtClean="0"/>
              <a:pPr/>
              <a:t>11/16/2011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6C09-501D-4630-A925-E75A5B7100B7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1967786"/>
          <a:ext cx="9001156" cy="211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497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ICT Focus</a:t>
                      </a:r>
                      <a:r>
                        <a:rPr lang="en-US" sz="1400" baseline="0" dirty="0" smtClean="0"/>
                        <a:t> Area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endParaRPr lang="en-MY" sz="1400" dirty="0"/>
                    </a:p>
                  </a:txBody>
                  <a:tcPr/>
                </a:tc>
              </a:tr>
              <a:tr h="1615344">
                <a:tc>
                  <a:txBody>
                    <a:bodyPr/>
                    <a:lstStyle/>
                    <a:p>
                      <a:r>
                        <a:rPr lang="en-MY" sz="1400" dirty="0" err="1" smtClean="0"/>
                        <a:t>Mempertingkatkan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tenaga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pakar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dan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pelapis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MY" sz="1400" dirty="0" err="1" smtClean="0"/>
                        <a:t>Mempertingkatkan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tenaga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pakar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dan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pelapis</a:t>
                      </a:r>
                      <a:endParaRPr lang="en-MY" sz="14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140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en-US" sz="1400" baseline="0" dirty="0" err="1" smtClean="0"/>
                        <a:t>Merekrut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anggota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luar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mempelajari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sistem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olah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perang</a:t>
                      </a:r>
                      <a:r>
                        <a:rPr lang="en-US" sz="1400" baseline="0" dirty="0" smtClean="0"/>
                        <a:t>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r>
                        <a:rPr lang="en-US" sz="1400" baseline="0" dirty="0" err="1" smtClean="0"/>
                        <a:t>Permohonan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jawatan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fleksibel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tenaga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pakar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pengekalan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penugasan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pasukan</a:t>
                      </a:r>
                      <a:endParaRPr lang="en-US" sz="1400" baseline="0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c.      Training of trainers program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662" y="142853"/>
            <a:ext cx="757242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 1: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Tenaga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pakar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sedia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ada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perlu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dikekalkan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ditingkatkan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kemahiran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kuantitinya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871543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Objektif</a:t>
            </a:r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Menyediakan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latihan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olah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perang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komprehensif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kepada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anggota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TDM</a:t>
            </a:r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2214554"/>
          <a:ext cx="9001156" cy="305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347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ICT Focus</a:t>
                      </a:r>
                      <a:r>
                        <a:rPr lang="en-US" sz="1400" baseline="0" dirty="0" smtClean="0"/>
                        <a:t> Area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endParaRPr lang="en-MY" sz="1400" dirty="0"/>
                    </a:p>
                  </a:txBody>
                  <a:tcPr/>
                </a:tc>
              </a:tr>
              <a:tr h="772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 err="1" smtClean="0"/>
                        <a:t>Pemantapan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tadbir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urus</a:t>
                      </a:r>
                      <a:r>
                        <a:rPr lang="en-MY" sz="1400" dirty="0" smtClean="0"/>
                        <a:t> ICT</a:t>
                      </a:r>
                    </a:p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MY" sz="1400" dirty="0" err="1" smtClean="0"/>
                        <a:t>Pemantapan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tadbir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urus</a:t>
                      </a:r>
                      <a:r>
                        <a:rPr lang="en-MY" sz="1400" dirty="0" smtClean="0"/>
                        <a:t> ICT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dirty="0" smtClean="0"/>
                        <a:t>         a.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Mewujudkan</a:t>
                      </a:r>
                      <a:r>
                        <a:rPr lang="en-US" sz="1400" dirty="0" smtClean="0"/>
                        <a:t> ISP </a:t>
                      </a:r>
                      <a:r>
                        <a:rPr lang="en-US" sz="1400" dirty="0" err="1" smtClean="0"/>
                        <a:t>pasukan</a:t>
                      </a:r>
                      <a:endParaRPr lang="en-US" sz="140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b. </a:t>
                      </a:r>
                      <a:r>
                        <a:rPr lang="en-US" sz="1400" dirty="0" err="1" smtClean="0"/>
                        <a:t>Siri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ceramah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penerangan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pemantapan</a:t>
                      </a:r>
                      <a:r>
                        <a:rPr lang="en-US" sz="1400" dirty="0" smtClean="0"/>
                        <a:t> ICT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c. </a:t>
                      </a:r>
                      <a:r>
                        <a:rPr lang="en-US" sz="1400" dirty="0" err="1" smtClean="0"/>
                        <a:t>Mewujudkan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sistem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automasi</a:t>
                      </a:r>
                      <a:r>
                        <a:rPr lang="en-US" sz="1400" dirty="0" smtClean="0"/>
                        <a:t> (EIS, DSS)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400" dirty="0" smtClean="0"/>
                        <a:t>         d. </a:t>
                      </a:r>
                      <a:r>
                        <a:rPr lang="en-US" sz="1400" dirty="0" err="1" smtClean="0"/>
                        <a:t>Meraih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sijil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pengiktirafan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pengurusan</a:t>
                      </a:r>
                      <a:r>
                        <a:rPr lang="en-US" sz="1400" baseline="0" dirty="0" smtClean="0"/>
                        <a:t> (ISO)</a:t>
                      </a:r>
                    </a:p>
                    <a:p>
                      <a:pPr marL="342900" indent="-342900">
                        <a:buNone/>
                      </a:pPr>
                      <a:endParaRPr lang="en-US" sz="1400" baseline="0" dirty="0" smtClean="0"/>
                    </a:p>
                  </a:txBody>
                  <a:tcPr/>
                </a:tc>
              </a:tr>
              <a:tr h="11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 err="1" smtClean="0"/>
                        <a:t>Pengurusan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sumber</a:t>
                      </a:r>
                      <a:r>
                        <a:rPr lang="en-MY" sz="1400" dirty="0" smtClean="0"/>
                        <a:t> yang </a:t>
                      </a:r>
                      <a:r>
                        <a:rPr lang="en-MY" sz="1400" dirty="0" err="1" smtClean="0"/>
                        <a:t>mantap</a:t>
                      </a:r>
                      <a:endParaRPr lang="en-MY" sz="1400" dirty="0" smtClean="0"/>
                    </a:p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MY" sz="1400" dirty="0" err="1" smtClean="0"/>
                        <a:t>Pengurusan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sumber</a:t>
                      </a:r>
                      <a:r>
                        <a:rPr lang="en-MY" sz="1400" dirty="0" smtClean="0"/>
                        <a:t> yang </a:t>
                      </a:r>
                      <a:r>
                        <a:rPr lang="en-MY" sz="1400" dirty="0" err="1" smtClean="0"/>
                        <a:t>mantap</a:t>
                      </a:r>
                      <a:endParaRPr lang="en-MY" sz="1400" dirty="0" smtClean="0"/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dirty="0" smtClean="0"/>
                        <a:t>         a. </a:t>
                      </a:r>
                      <a:r>
                        <a:rPr lang="en-US" sz="1400" dirty="0" err="1" smtClean="0"/>
                        <a:t>Pengauditan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dalaman</a:t>
                      </a:r>
                      <a:endParaRPr lang="en-US" sz="14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         b. </a:t>
                      </a:r>
                      <a:r>
                        <a:rPr lang="en-US" sz="1400" dirty="0" err="1" smtClean="0"/>
                        <a:t>Memperluaskan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kajian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dan</a:t>
                      </a:r>
                      <a:r>
                        <a:rPr lang="en-US" sz="1400" dirty="0" smtClean="0"/>
                        <a:t> R&amp;D </a:t>
                      </a:r>
                      <a:r>
                        <a:rPr lang="en-US" sz="1400" dirty="0" err="1" smtClean="0"/>
                        <a:t>dalaman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662" y="142853"/>
            <a:ext cx="757242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 2: </a:t>
            </a:r>
            <a:r>
              <a:rPr lang="sv-SE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Pemantapan tadbir ICT melalui pengurusan sumber yang mantap</a:t>
            </a:r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871543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Objektif</a:t>
            </a:r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 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Menyediakan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satu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tadbir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urus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ICT yang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berkesan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kos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efektif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bagi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melancarkan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pengoperasian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POPTD</a:t>
            </a:r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1967786"/>
          <a:ext cx="9001156" cy="2113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497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ICT Focus</a:t>
                      </a:r>
                      <a:r>
                        <a:rPr lang="en-US" sz="1400" baseline="0" dirty="0" smtClean="0"/>
                        <a:t> Area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endParaRPr lang="en-MY" sz="1400" dirty="0"/>
                    </a:p>
                  </a:txBody>
                  <a:tcPr/>
                </a:tc>
              </a:tr>
              <a:tr h="1615344">
                <a:tc>
                  <a:txBody>
                    <a:bodyPr/>
                    <a:lstStyle/>
                    <a:p>
                      <a:r>
                        <a:rPr lang="en-MY" sz="1400" dirty="0" err="1" smtClean="0"/>
                        <a:t>Mengukuhkan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infrastruktur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dan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sistem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MY" sz="1400" dirty="0" err="1" smtClean="0"/>
                        <a:t>Mengukuhkan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infrastruktur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dan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sistem</a:t>
                      </a:r>
                      <a:endParaRPr lang="en-MY" sz="1400" dirty="0" smtClean="0"/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400" dirty="0" err="1" smtClean="0"/>
                        <a:t>Naiktaraf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infrastruktur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400" baseline="0" dirty="0" err="1" smtClean="0"/>
                        <a:t>Pembelian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sistem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simulasi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baru</a:t>
                      </a:r>
                      <a:endParaRPr lang="en-US" sz="1400" baseline="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 smtClean="0"/>
                        <a:t>c.      TOT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662" y="142853"/>
            <a:ext cx="75724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 3: </a:t>
            </a:r>
            <a:r>
              <a:rPr lang="sv-SE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Pengukuhan infrastruktur yang selamat dan terkini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871543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Objektif</a:t>
            </a:r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Mengukuhkan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infrastruktur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olah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perang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selamat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terkini</a:t>
            </a:r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06" y="1967786"/>
          <a:ext cx="9001156" cy="372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497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ICT Focus</a:t>
                      </a:r>
                      <a:r>
                        <a:rPr lang="en-US" sz="1400" baseline="0" dirty="0" smtClean="0"/>
                        <a:t> Area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endParaRPr lang="en-MY" sz="1400" dirty="0"/>
                    </a:p>
                  </a:txBody>
                  <a:tcPr/>
                </a:tc>
              </a:tr>
              <a:tr h="1615344">
                <a:tc>
                  <a:txBody>
                    <a:bodyPr/>
                    <a:lstStyle/>
                    <a:p>
                      <a:r>
                        <a:rPr lang="en-MY" sz="1400" dirty="0" err="1" smtClean="0"/>
                        <a:t>Memantapkan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sistem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baru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ke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arah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bersepadu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MY" sz="1400" dirty="0" err="1" smtClean="0"/>
                        <a:t>Memantapkan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sistem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baru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ke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arah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bersepadu</a:t>
                      </a:r>
                      <a:endParaRPr lang="en-MY" sz="1400" dirty="0" smtClean="0"/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dirty="0" smtClean="0"/>
                        <a:t>         a.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Mewujudkan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sistem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simulasi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dalam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talian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secara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berpusat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1615344">
                <a:tc>
                  <a:txBody>
                    <a:bodyPr/>
                    <a:lstStyle/>
                    <a:p>
                      <a:r>
                        <a:rPr lang="en-MY" sz="1400" dirty="0" err="1" smtClean="0"/>
                        <a:t>Melaksanakan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pembangunan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bersepadu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MY" sz="1400" dirty="0" err="1" smtClean="0"/>
                        <a:t>Melaksanakan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pembangunan</a:t>
                      </a:r>
                      <a:r>
                        <a:rPr lang="en-MY" sz="1400" dirty="0" smtClean="0"/>
                        <a:t> </a:t>
                      </a:r>
                      <a:r>
                        <a:rPr lang="en-MY" sz="1400" dirty="0" err="1" smtClean="0"/>
                        <a:t>bersepadu</a:t>
                      </a:r>
                      <a:endParaRPr lang="en-MY" sz="1400" dirty="0" smtClean="0"/>
                    </a:p>
                    <a:p>
                      <a:pPr marL="342900" indent="-342900">
                        <a:buNone/>
                      </a:pPr>
                      <a:endParaRPr lang="en-US" sz="1400" dirty="0" smtClean="0"/>
                    </a:p>
                    <a:p>
                      <a:pPr marL="342900" indent="-342900">
                        <a:buNone/>
                      </a:pP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        a. 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662" y="142853"/>
            <a:ext cx="757242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 4: </a:t>
            </a:r>
            <a:r>
              <a:rPr lang="sv-SE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Pembangunan dan pemantapan aplikasi secara bersepadu dan berkesan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871543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Objektif</a:t>
            </a:r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Memantapkan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simulasi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olah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perang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bersepadu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44" y="2143116"/>
          <a:ext cx="9001156" cy="175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3855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ICT Focus</a:t>
                      </a:r>
                      <a:r>
                        <a:rPr lang="en-US" sz="1400" baseline="0" dirty="0" smtClean="0"/>
                        <a:t> Area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</a:t>
                      </a:r>
                      <a:endParaRPr lang="en-MY" sz="1400" dirty="0"/>
                    </a:p>
                  </a:txBody>
                  <a:tcPr/>
                </a:tc>
              </a:tr>
              <a:tr h="72094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Penyelidikan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dan</a:t>
                      </a:r>
                      <a:r>
                        <a:rPr lang="en-US" sz="1400" baseline="0" dirty="0" smtClean="0"/>
                        <a:t> Pembangunan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aseline="0" dirty="0" err="1" smtClean="0"/>
                        <a:t>Perkongsian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ilmu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pengetahuan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berhubung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permainan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olah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antara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pusat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pengajian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tinggi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dengan</a:t>
                      </a:r>
                      <a:r>
                        <a:rPr lang="en-US" sz="1400" baseline="0" dirty="0" smtClean="0"/>
                        <a:t> POPTD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 err="1" smtClean="0"/>
                        <a:t>Kajian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untuk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membangunkan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sistem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olah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perang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smtClean="0"/>
                        <a:t>tempatan</a:t>
                      </a:r>
                      <a:endParaRPr lang="en-MY" sz="1400" dirty="0" smtClean="0"/>
                    </a:p>
                    <a:p>
                      <a:pPr marL="342900" indent="-342900">
                        <a:buNone/>
                      </a:pPr>
                      <a:endParaRPr lang="en-MY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28662" y="142853"/>
            <a:ext cx="757242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 5: </a:t>
            </a:r>
            <a:r>
              <a:rPr lang="sv-SE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Peningkatan usahasama dengan pusat pengajian tinggi dalam R&amp;D Olah Perang</a:t>
            </a:r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871543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Objektif</a:t>
            </a:r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Meningkatkan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usahasama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 &amp; D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dengan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universiti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tempatan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315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ISAC 7</dc:creator>
  <cp:lastModifiedBy>ISAC 7</cp:lastModifiedBy>
  <cp:revision>14</cp:revision>
  <dcterms:created xsi:type="dcterms:W3CDTF">2011-11-16T07:08:26Z</dcterms:created>
  <dcterms:modified xsi:type="dcterms:W3CDTF">2011-11-16T08:31:27Z</dcterms:modified>
</cp:coreProperties>
</file>