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3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9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1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1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8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5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B73D3-7B6C-4DA9-86E6-26ECFF3D6658}" type="datetimeFigureOut">
              <a:rPr lang="en-US" smtClean="0"/>
              <a:t>8/1/2019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6996B-2EDB-4881-BE14-9C899315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177" y="202882"/>
            <a:ext cx="9534525" cy="6086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48859" y="6375862"/>
            <a:ext cx="5077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This PC  - &gt; Right Click -&gt; Add a network location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29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562" y="191106"/>
            <a:ext cx="9525000" cy="6010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8135" y="6201381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9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88" y="145905"/>
            <a:ext cx="9534525" cy="6067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8135" y="6201381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2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707" y="248498"/>
            <a:ext cx="9505950" cy="6010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08486" y="6258773"/>
            <a:ext cx="775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Taipkan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didalam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enter. Windows 10 </a:t>
            </a:r>
            <a:r>
              <a:rPr lang="en-US" dirty="0" err="1" smtClean="0"/>
              <a:t>akan</a:t>
            </a:r>
            <a:r>
              <a:rPr lang="en-US" dirty="0" smtClean="0"/>
              <a:t> hang </a:t>
            </a:r>
            <a:r>
              <a:rPr lang="en-US" dirty="0" err="1" smtClean="0"/>
              <a:t>sekejap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6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87" y="195783"/>
            <a:ext cx="9534525" cy="6067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68216" y="6263208"/>
            <a:ext cx="758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Paparan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klik</a:t>
            </a:r>
            <a:r>
              <a:rPr lang="en-US" dirty="0" smtClean="0"/>
              <a:t> Next. Windows 10 </a:t>
            </a:r>
            <a:r>
              <a:rPr lang="en-US" dirty="0" err="1" smtClean="0"/>
              <a:t>akan</a:t>
            </a:r>
            <a:r>
              <a:rPr lang="en-US" dirty="0" smtClean="0"/>
              <a:t> hang </a:t>
            </a:r>
            <a:r>
              <a:rPr lang="en-US" dirty="0" err="1" smtClean="0"/>
              <a:t>sekejap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4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428625"/>
            <a:ext cx="9525000" cy="6000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68216" y="6263208"/>
            <a:ext cx="769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Paparan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keluar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klik</a:t>
            </a:r>
            <a:r>
              <a:rPr lang="en-US" dirty="0" smtClean="0"/>
              <a:t> Finish. Windows 10 </a:t>
            </a:r>
            <a:r>
              <a:rPr lang="en-US" dirty="0" err="1" smtClean="0"/>
              <a:t>akan</a:t>
            </a:r>
            <a:r>
              <a:rPr lang="en-US" dirty="0" smtClean="0"/>
              <a:t> hang </a:t>
            </a:r>
            <a:r>
              <a:rPr lang="en-US" dirty="0" err="1" smtClean="0"/>
              <a:t>sekejap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12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52" y="198393"/>
            <a:ext cx="9525000" cy="6010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7357" y="6337152"/>
            <a:ext cx="404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Folder Material </a:t>
            </a:r>
            <a:r>
              <a:rPr lang="en-US" dirty="0" err="1" smtClean="0"/>
              <a:t>dibuka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0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026" y="204396"/>
            <a:ext cx="9525000" cy="604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13136" y="6230002"/>
            <a:ext cx="519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 Folder “Material”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This 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bin Mustafah</dc:creator>
  <cp:lastModifiedBy>Faisal bin Mustafah</cp:lastModifiedBy>
  <cp:revision>2</cp:revision>
  <dcterms:created xsi:type="dcterms:W3CDTF">2019-08-01T07:03:11Z</dcterms:created>
  <dcterms:modified xsi:type="dcterms:W3CDTF">2019-08-01T07:05:15Z</dcterms:modified>
</cp:coreProperties>
</file>