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50" autoAdjust="0"/>
    <p:restoredTop sz="94660"/>
  </p:normalViewPr>
  <p:slideViewPr>
    <p:cSldViewPr>
      <p:cViewPr varScale="1">
        <p:scale>
          <a:sx n="70" d="100"/>
          <a:sy n="70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9EB9-2E42-4512-A2D2-73547F4D47B1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056F-70B6-4390-9764-FEE37439D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7"/>
            <a:ext cx="7772400" cy="181452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Multimedia Super Corridor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(Awareness)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(Your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objectives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Multimedia Super Corridor: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To achieve goals of vision 2020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catalyzing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productivity-led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growth.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leapfrog Malaysia into leadership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build bridges between Malaysia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intelligent cities for mutual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enrichment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Multimedia Technology: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400172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Integrates video and audio capabilities into PC 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Integrate text, graphic, image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29" y="2714628"/>
            <a:ext cx="8229600" cy="85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Multimedia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Systems :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804" y="3429000"/>
            <a:ext cx="8229600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Business presentation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Info kiosk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Training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Teleconferencing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Multimedia Super Corridor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73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Multimedia Super Corridor (Awareness) By</vt:lpstr>
      <vt:lpstr>The objectives of  Multimedia Super Corridor:  </vt:lpstr>
      <vt:lpstr>Multimedia Technology: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Roszela</dc:creator>
  <cp:lastModifiedBy>Nor Qusiah binti Abd Razak</cp:lastModifiedBy>
  <cp:revision>4</cp:revision>
  <dcterms:created xsi:type="dcterms:W3CDTF">2009-11-24T05:52:19Z</dcterms:created>
  <dcterms:modified xsi:type="dcterms:W3CDTF">2009-12-16T03:21:34Z</dcterms:modified>
</cp:coreProperties>
</file>