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íði Árnmar Mellemgaard" initials="FÁM" lastIdx="1" clrIdx="0">
    <p:extLst>
      <p:ext uri="{19B8F6BF-5375-455C-9EA6-DF929625EA0E}">
        <p15:presenceInfo xmlns:p15="http://schemas.microsoft.com/office/powerpoint/2012/main" userId="Fríði Árnmar Mellemgaar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4-20T10:44:53.917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C3A6A-8568-4369-BC52-5D585547D08B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F29A0-0796-4B28-B9F9-87CCADB48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990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C3A6A-8568-4369-BC52-5D585547D08B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F29A0-0796-4B28-B9F9-87CCADB48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5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C3A6A-8568-4369-BC52-5D585547D08B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F29A0-0796-4B28-B9F9-87CCADB48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409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C3A6A-8568-4369-BC52-5D585547D08B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F29A0-0796-4B28-B9F9-87CCADB4881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30356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C3A6A-8568-4369-BC52-5D585547D08B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F29A0-0796-4B28-B9F9-87CCADB48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672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C3A6A-8568-4369-BC52-5D585547D08B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F29A0-0796-4B28-B9F9-87CCADB48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122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C3A6A-8568-4369-BC52-5D585547D08B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F29A0-0796-4B28-B9F9-87CCADB48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7421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C3A6A-8568-4369-BC52-5D585547D08B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F29A0-0796-4B28-B9F9-87CCADB48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328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C3A6A-8568-4369-BC52-5D585547D08B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F29A0-0796-4B28-B9F9-87CCADB48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83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C3A6A-8568-4369-BC52-5D585547D08B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F29A0-0796-4B28-B9F9-87CCADB48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261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C3A6A-8568-4369-BC52-5D585547D08B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F29A0-0796-4B28-B9F9-87CCADB48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250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C3A6A-8568-4369-BC52-5D585547D08B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F29A0-0796-4B28-B9F9-87CCADB48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02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C3A6A-8568-4369-BC52-5D585547D08B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F29A0-0796-4B28-B9F9-87CCADB48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786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C3A6A-8568-4369-BC52-5D585547D08B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F29A0-0796-4B28-B9F9-87CCADB48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C3A6A-8568-4369-BC52-5D585547D08B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F29A0-0796-4B28-B9F9-87CCADB48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767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C3A6A-8568-4369-BC52-5D585547D08B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F29A0-0796-4B28-B9F9-87CCADB48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036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C3A6A-8568-4369-BC52-5D585547D08B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F29A0-0796-4B28-B9F9-87CCADB48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568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91C3A6A-8568-4369-BC52-5D585547D08B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F29A0-0796-4B28-B9F9-87CCADB48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7133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o-FO" sz="7200" dirty="0"/>
              <a:t>Presentation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327" y="1981896"/>
            <a:ext cx="8946541" cy="4195481"/>
          </a:xfrm>
        </p:spPr>
        <p:txBody>
          <a:bodyPr/>
          <a:lstStyle/>
          <a:p>
            <a:r>
              <a:rPr lang="en-US" dirty="0"/>
              <a:t>Martin </a:t>
            </a:r>
            <a:r>
              <a:rPr lang="en-US" dirty="0" err="1"/>
              <a:t>Grønholdt</a:t>
            </a:r>
            <a:endParaRPr lang="en-US" dirty="0"/>
          </a:p>
          <a:p>
            <a:r>
              <a:rPr lang="en-US" dirty="0" err="1"/>
              <a:t>Michał</a:t>
            </a:r>
            <a:r>
              <a:rPr lang="en-US" dirty="0"/>
              <a:t> </a:t>
            </a:r>
            <a:r>
              <a:rPr lang="en-US" dirty="0" err="1"/>
              <a:t>Skórczewski</a:t>
            </a:r>
            <a:endParaRPr lang="en-US" dirty="0"/>
          </a:p>
          <a:p>
            <a:r>
              <a:rPr lang="fo-FO" dirty="0"/>
              <a:t>Fríði Mellemgaard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072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o-FO" dirty="0"/>
              <a:t>Topology &amp; Purpose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144" y="2537936"/>
            <a:ext cx="8796690" cy="1424464"/>
          </a:xfrm>
        </p:spPr>
      </p:pic>
    </p:spTree>
    <p:extLst>
      <p:ext uri="{BB962C8B-B14F-4D97-AF65-F5344CB8AC3E}">
        <p14:creationId xmlns:p14="http://schemas.microsoft.com/office/powerpoint/2010/main" val="270049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o-FO" dirty="0"/>
              <a:t>SRX Config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854" y="1230034"/>
            <a:ext cx="4591235" cy="5627966"/>
          </a:xfrm>
        </p:spPr>
      </p:pic>
    </p:spTree>
    <p:extLst>
      <p:ext uri="{BB962C8B-B14F-4D97-AF65-F5344CB8AC3E}">
        <p14:creationId xmlns:p14="http://schemas.microsoft.com/office/powerpoint/2010/main" val="2488936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o-FO" dirty="0"/>
              <a:t>Debian Conf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726" y="1499029"/>
            <a:ext cx="4893492" cy="5358971"/>
          </a:xfrm>
        </p:spPr>
      </p:pic>
      <p:sp>
        <p:nvSpPr>
          <p:cNvPr id="7" name="TextBox 6"/>
          <p:cNvSpPr txBox="1"/>
          <p:nvPr/>
        </p:nvSpPr>
        <p:spPr>
          <a:xfrm>
            <a:off x="646110" y="1499029"/>
            <a:ext cx="2343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o-FO" dirty="0"/>
              <a:t>/etc/rsyslog.conf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902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o-FO" dirty="0"/>
              <a:t>Wireshark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589088"/>
            <a:ext cx="10156068" cy="4771072"/>
          </a:xfrm>
        </p:spPr>
      </p:pic>
    </p:spTree>
    <p:extLst>
      <p:ext uri="{BB962C8B-B14F-4D97-AF65-F5344CB8AC3E}">
        <p14:creationId xmlns:p14="http://schemas.microsoft.com/office/powerpoint/2010/main" val="951185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o-FO" dirty="0"/>
              <a:t>Log file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411184"/>
            <a:ext cx="10965443" cy="5070896"/>
          </a:xfrm>
        </p:spPr>
      </p:pic>
    </p:spTree>
    <p:extLst>
      <p:ext uri="{BB962C8B-B14F-4D97-AF65-F5344CB8AC3E}">
        <p14:creationId xmlns:p14="http://schemas.microsoft.com/office/powerpoint/2010/main" val="42585246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</TotalTime>
  <Words>23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Presentation</vt:lpstr>
      <vt:lpstr>Topology &amp; Purpose</vt:lpstr>
      <vt:lpstr>SRX Config</vt:lpstr>
      <vt:lpstr>Debian Conf</vt:lpstr>
      <vt:lpstr>Wireshark</vt:lpstr>
      <vt:lpstr>Log 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Fríði Árnmar Mellemgaard</dc:creator>
  <cp:lastModifiedBy>Fríði Árnmar Mellemgaard</cp:lastModifiedBy>
  <cp:revision>2</cp:revision>
  <dcterms:created xsi:type="dcterms:W3CDTF">2017-04-20T08:35:40Z</dcterms:created>
  <dcterms:modified xsi:type="dcterms:W3CDTF">2017-04-20T08:48:31Z</dcterms:modified>
</cp:coreProperties>
</file>