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5" r:id="rId5"/>
    <p:sldId id="262" r:id="rId6"/>
    <p:sldId id="278" r:id="rId7"/>
    <p:sldId id="261" r:id="rId8"/>
    <p:sldId id="263" r:id="rId9"/>
    <p:sldId id="293" r:id="rId10"/>
    <p:sldId id="286" r:id="rId11"/>
    <p:sldId id="292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2664" userDrawn="1">
          <p15:clr>
            <a:srgbClr val="A4A3A4"/>
          </p15:clr>
        </p15:guide>
        <p15:guide id="3" orient="horz" pos="2664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ACC36-10C9-4EA9-8F2E-FF4E82506243}" v="3" dt="2021-08-31T21:12:20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>
        <p:guide orient="horz" pos="3648"/>
        <p:guide pos="2664"/>
        <p:guide orient="horz" pos="2664"/>
        <p:guide orient="horz" pos="32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4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8D32CE2-6C64-40A5-9DAB-DD3946A432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0569BD-8C5B-4110-9E60-C359DDF56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1733319-4E1B-4F94-A9CB-22FC9A6DC6BE}" type="datetime1">
              <a:rPr lang="ru-RU" smtClean="0"/>
              <a:t>27.12.2024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C05E23-8F29-4628-B4F0-7CBCB7658F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933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94C8470-F9D1-4B41-99D5-690FD7E347AB}" type="datetime1">
              <a:rPr lang="ru-RU" noProof="0" smtClean="0"/>
              <a:t>27.12.2024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F4F1A11-BB96-443E-B274-982C61AA7E0D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52896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F4F1A11-BB96-443E-B274-982C61AA7E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707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10451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8694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89776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20109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ru-RU" noProof="0" smtClean="0"/>
              <a:t>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85844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6965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56C2E115-5267-49A0-A702-59745AC649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1" name="Текст 8">
            <a:extLst>
              <a:ext uri="{FF2B5EF4-FFF2-40B4-BE49-F238E27FC236}">
                <a16:creationId xmlns:a16="http://schemas.microsoft.com/office/drawing/2014/main" id="{04479580-C1B1-4B70-875C-70152944FD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84355" y="4687178"/>
            <a:ext cx="159851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M</a:t>
            </a:r>
          </a:p>
        </p:txBody>
      </p:sp>
      <p:sp>
        <p:nvSpPr>
          <p:cNvPr id="18" name="Текст 8">
            <a:extLst>
              <a:ext uri="{FF2B5EF4-FFF2-40B4-BE49-F238E27FC236}">
                <a16:creationId xmlns:a16="http://schemas.microsoft.com/office/drawing/2014/main" id="{1323CA5D-7F88-4E2C-B2E1-D03E010724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40172" y="172667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T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2FDFF095-F8DE-447E-A83F-BD55BD03B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03189" y="71740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S</a:t>
            </a:r>
          </a:p>
        </p:txBody>
      </p:sp>
      <p:sp>
        <p:nvSpPr>
          <p:cNvPr id="20" name="Текст 8">
            <a:extLst>
              <a:ext uri="{FF2B5EF4-FFF2-40B4-BE49-F238E27FC236}">
                <a16:creationId xmlns:a16="http://schemas.microsoft.com/office/drawing/2014/main" id="{FA2755C1-A0B6-448A-BE5D-4B492BB7B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693" y="285863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E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F3357-BDC3-43CE-89C0-05F5AB973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3216" y="3667946"/>
            <a:ext cx="9285382" cy="1277857"/>
          </a:xfrm>
        </p:spPr>
        <p:txBody>
          <a:bodyPr rtlCol="0" anchor="ctr"/>
          <a:lstStyle>
            <a:lvl1pPr algn="l">
              <a:defRPr sz="6000" cap="all" baseline="0"/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EFD7F6-12F1-44A8-B26F-82773993F1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0418" y="5325276"/>
            <a:ext cx="3677297" cy="682094"/>
          </a:xfrm>
        </p:spPr>
        <p:txBody>
          <a:bodyPr rtlCol="0" anchor="ctr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E5B50AA-4BAC-4997-B444-E281DECD0DB4}"/>
              </a:ext>
            </a:extLst>
          </p:cNvPr>
          <p:cNvCxnSpPr>
            <a:cxnSpLocks/>
          </p:cNvCxnSpPr>
          <p:nvPr userDrawn="1"/>
        </p:nvCxnSpPr>
        <p:spPr>
          <a:xfrm>
            <a:off x="4579559" y="5744231"/>
            <a:ext cx="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2DEC412-0EF3-4D93-AF25-A2D2F5A5093A}"/>
              </a:ext>
            </a:extLst>
          </p:cNvPr>
          <p:cNvCxnSpPr>
            <a:cxnSpLocks/>
          </p:cNvCxnSpPr>
          <p:nvPr userDrawn="1"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C2836A9-D1F4-4562-B95F-B7BF8F4713B5}"/>
              </a:ext>
            </a:extLst>
          </p:cNvPr>
          <p:cNvCxnSpPr>
            <a:cxnSpLocks/>
          </p:cNvCxnSpPr>
          <p:nvPr userDrawn="1"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36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с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29EDF1B-BFF2-495C-B3B8-4EE6F48140F0}"/>
              </a:ext>
            </a:extLst>
          </p:cNvPr>
          <p:cNvSpPr/>
          <p:nvPr userDrawn="1"/>
        </p:nvSpPr>
        <p:spPr>
          <a:xfrm>
            <a:off x="8412200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9F2809-C0D4-4624-9BF4-7A5A02FC6504}"/>
              </a:ext>
            </a:extLst>
          </p:cNvPr>
          <p:cNvSpPr/>
          <p:nvPr userDrawn="1"/>
        </p:nvSpPr>
        <p:spPr>
          <a:xfrm>
            <a:off x="1034142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38AFF1-A7FF-4F75-9E57-C1827806B34E}"/>
              </a:ext>
            </a:extLst>
          </p:cNvPr>
          <p:cNvSpPr/>
          <p:nvPr userDrawn="1"/>
        </p:nvSpPr>
        <p:spPr>
          <a:xfrm>
            <a:off x="4706975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266159"/>
            <a:ext cx="2941600" cy="360000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Заголовок 1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117103"/>
            <a:ext cx="2941600" cy="1141882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266159"/>
            <a:ext cx="2941600" cy="360000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Заголовок 2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117103"/>
            <a:ext cx="2941600" cy="1141882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3" name="Текст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266159"/>
            <a:ext cx="2941600" cy="360000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Заголовок 3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117103"/>
            <a:ext cx="2941600" cy="1141882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8" name="Дата 2">
            <a:extLst>
              <a:ext uri="{FF2B5EF4-FFF2-40B4-BE49-F238E27FC236}">
                <a16:creationId xmlns:a16="http://schemas.microsoft.com/office/drawing/2014/main" id="{7EDA1598-95B9-4907-B9B9-46A0B9ACC8D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 noProof="0"/>
              <a:t>07.01.20ГГ</a:t>
            </a:r>
          </a:p>
        </p:txBody>
      </p:sp>
      <p:sp>
        <p:nvSpPr>
          <p:cNvPr id="19" name="Нижний колонтитул 3">
            <a:extLst>
              <a:ext uri="{FF2B5EF4-FFF2-40B4-BE49-F238E27FC236}">
                <a16:creationId xmlns:a16="http://schemas.microsoft.com/office/drawing/2014/main" id="{63AF9C34-CC92-4EDC-9D5F-1FABCEB874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0" name="Номер слайда 4">
            <a:extLst>
              <a:ext uri="{FF2B5EF4-FFF2-40B4-BE49-F238E27FC236}">
                <a16:creationId xmlns:a16="http://schemas.microsoft.com/office/drawing/2014/main" id="{EAEA54FD-376F-4285-9684-F9DFDE0B472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9036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олилиния: Форма 26">
            <a:extLst>
              <a:ext uri="{FF2B5EF4-FFF2-40B4-BE49-F238E27FC236}">
                <a16:creationId xmlns:a16="http://schemas.microsoft.com/office/drawing/2014/main" id="{3744A1FD-A0F1-401C-BB06-4ACCF6AA058F}"/>
              </a:ext>
            </a:extLst>
          </p:cNvPr>
          <p:cNvSpPr/>
          <p:nvPr userDrawn="1"/>
        </p:nvSpPr>
        <p:spPr>
          <a:xfrm>
            <a:off x="0" y="2"/>
            <a:ext cx="5288281" cy="6858001"/>
          </a:xfrm>
          <a:custGeom>
            <a:avLst/>
            <a:gdLst>
              <a:gd name="connsiteX0" fmla="*/ 0 w 5288281"/>
              <a:gd name="connsiteY0" fmla="*/ 0 h 6858001"/>
              <a:gd name="connsiteX1" fmla="*/ 1707378 w 5288281"/>
              <a:gd name="connsiteY1" fmla="*/ 0 h 6858001"/>
              <a:gd name="connsiteX2" fmla="*/ 1707378 w 5288281"/>
              <a:gd name="connsiteY2" fmla="*/ 1511096 h 6858001"/>
              <a:gd name="connsiteX3" fmla="*/ 5288281 w 5288281"/>
              <a:gd name="connsiteY3" fmla="*/ 1511096 h 6858001"/>
              <a:gd name="connsiteX4" fmla="*/ 5288281 w 5288281"/>
              <a:gd name="connsiteY4" fmla="*/ 3253159 h 6858001"/>
              <a:gd name="connsiteX5" fmla="*/ 1707378 w 5288281"/>
              <a:gd name="connsiteY5" fmla="*/ 3253159 h 6858001"/>
              <a:gd name="connsiteX6" fmla="*/ 1707378 w 5288281"/>
              <a:gd name="connsiteY6" fmla="*/ 5115860 h 6858001"/>
              <a:gd name="connsiteX7" fmla="*/ 5272034 w 5288281"/>
              <a:gd name="connsiteY7" fmla="*/ 5115860 h 6858001"/>
              <a:gd name="connsiteX8" fmla="*/ 5272034 w 5288281"/>
              <a:gd name="connsiteY8" fmla="*/ 6858001 h 6858001"/>
              <a:gd name="connsiteX9" fmla="*/ 0 w 5288281"/>
              <a:gd name="connsiteY9" fmla="*/ 6858001 h 6858001"/>
              <a:gd name="connsiteX10" fmla="*/ 0 w 5288281"/>
              <a:gd name="connsiteY10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281" h="6858001">
                <a:moveTo>
                  <a:pt x="0" y="0"/>
                </a:moveTo>
                <a:lnTo>
                  <a:pt x="1707378" y="0"/>
                </a:lnTo>
                <a:lnTo>
                  <a:pt x="1707378" y="1511096"/>
                </a:lnTo>
                <a:lnTo>
                  <a:pt x="5288281" y="1511096"/>
                </a:lnTo>
                <a:lnTo>
                  <a:pt x="5288281" y="3253159"/>
                </a:lnTo>
                <a:lnTo>
                  <a:pt x="1707378" y="3253159"/>
                </a:lnTo>
                <a:lnTo>
                  <a:pt x="1707378" y="5115860"/>
                </a:lnTo>
                <a:lnTo>
                  <a:pt x="5272034" y="5115860"/>
                </a:lnTo>
                <a:lnTo>
                  <a:pt x="5272034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B2DB8B03-EE62-48FF-8583-59DFBBED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20" y="1419438"/>
            <a:ext cx="4450080" cy="924808"/>
          </a:xfrm>
        </p:spPr>
        <p:txBody>
          <a:bodyPr lIns="0" rtlCol="0" anchor="t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3" name="Текст 8">
            <a:extLst>
              <a:ext uri="{FF2B5EF4-FFF2-40B4-BE49-F238E27FC236}">
                <a16:creationId xmlns:a16="http://schemas.microsoft.com/office/drawing/2014/main" id="{EAF98237-032C-4FA5-B76D-C29FB5F6FF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66082" y="3009550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34" name="Текст 8">
            <a:extLst>
              <a:ext uri="{FF2B5EF4-FFF2-40B4-BE49-F238E27FC236}">
                <a16:creationId xmlns:a16="http://schemas.microsoft.com/office/drawing/2014/main" id="{44353DAE-0553-4AB4-8929-C4F0C1424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66082" y="4017086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35" name="Текст 8">
            <a:extLst>
              <a:ext uri="{FF2B5EF4-FFF2-40B4-BE49-F238E27FC236}">
                <a16:creationId xmlns:a16="http://schemas.microsoft.com/office/drawing/2014/main" id="{9651CB4B-B007-4E99-9371-20279E8FF7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66082" y="4957948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36" name="Текст 8">
            <a:extLst>
              <a:ext uri="{FF2B5EF4-FFF2-40B4-BE49-F238E27FC236}">
                <a16:creationId xmlns:a16="http://schemas.microsoft.com/office/drawing/2014/main" id="{C0437717-0C1B-4589-AEF7-D8E934F411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3720" y="2816574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 dirty="0"/>
              <a:t>#</a:t>
            </a:r>
          </a:p>
        </p:txBody>
      </p:sp>
      <p:sp>
        <p:nvSpPr>
          <p:cNvPr id="39" name="Текст 8">
            <a:extLst>
              <a:ext uri="{FF2B5EF4-FFF2-40B4-BE49-F238E27FC236}">
                <a16:creationId xmlns:a16="http://schemas.microsoft.com/office/drawing/2014/main" id="{BE01B6B4-5A67-4429-A312-A531EC3BF4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03720" y="3805802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#</a:t>
            </a:r>
          </a:p>
        </p:txBody>
      </p:sp>
      <p:sp>
        <p:nvSpPr>
          <p:cNvPr id="40" name="Текст 8">
            <a:extLst>
              <a:ext uri="{FF2B5EF4-FFF2-40B4-BE49-F238E27FC236}">
                <a16:creationId xmlns:a16="http://schemas.microsoft.com/office/drawing/2014/main" id="{1673722D-82CF-4D94-9D83-D95A8DE5ACE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3721" y="4795030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#</a:t>
            </a:r>
          </a:p>
        </p:txBody>
      </p:sp>
      <p:sp>
        <p:nvSpPr>
          <p:cNvPr id="41" name="Текст 18">
            <a:extLst>
              <a:ext uri="{FF2B5EF4-FFF2-40B4-BE49-F238E27FC236}">
                <a16:creationId xmlns:a16="http://schemas.microsoft.com/office/drawing/2014/main" id="{05767D4F-E20C-4F37-B411-A7F221B6A8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9106" y="3058998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2" name="Текст 18">
            <a:extLst>
              <a:ext uri="{FF2B5EF4-FFF2-40B4-BE49-F238E27FC236}">
                <a16:creationId xmlns:a16="http://schemas.microsoft.com/office/drawing/2014/main" id="{BB90A96A-A614-41C0-9759-F6C15AE680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29106" y="4069174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3" name="Текст 18">
            <a:extLst>
              <a:ext uri="{FF2B5EF4-FFF2-40B4-BE49-F238E27FC236}">
                <a16:creationId xmlns:a16="http://schemas.microsoft.com/office/drawing/2014/main" id="{983AE7FC-57B1-4AB3-8EAA-A85904DBBE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29106" y="5011206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Дата 1">
            <a:extLst>
              <a:ext uri="{FF2B5EF4-FFF2-40B4-BE49-F238E27FC236}">
                <a16:creationId xmlns:a16="http://schemas.microsoft.com/office/drawing/2014/main" id="{8AECD175-60EB-459F-BA4C-8E4DE7B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07.01.20ГГ</a:t>
            </a:r>
          </a:p>
        </p:txBody>
      </p:sp>
      <p:sp>
        <p:nvSpPr>
          <p:cNvPr id="16" name="Нижний колонтитул 2">
            <a:extLst>
              <a:ext uri="{FF2B5EF4-FFF2-40B4-BE49-F238E27FC236}">
                <a16:creationId xmlns:a16="http://schemas.microsoft.com/office/drawing/2014/main" id="{2180FF4C-4A98-4E30-B414-026CEEC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7" name="Номер слайда 7">
            <a:extLst>
              <a:ext uri="{FF2B5EF4-FFF2-40B4-BE49-F238E27FC236}">
                <a16:creationId xmlns:a16="http://schemas.microsoft.com/office/drawing/2014/main" id="{9498BBC0-E864-44E0-8C60-D13DC06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61310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рисунком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1FBFD526-F385-422D-A7A7-BCE72D8141B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3"/>
            <a:ext cx="5288281" cy="6857999"/>
          </a:xfrm>
          <a:custGeom>
            <a:avLst/>
            <a:gdLst>
              <a:gd name="connsiteX0" fmla="*/ 0 w 5288281"/>
              <a:gd name="connsiteY0" fmla="*/ 0 h 6857999"/>
              <a:gd name="connsiteX1" fmla="*/ 1707378 w 5288281"/>
              <a:gd name="connsiteY1" fmla="*/ 0 h 6857999"/>
              <a:gd name="connsiteX2" fmla="*/ 1707378 w 5288281"/>
              <a:gd name="connsiteY2" fmla="*/ 1511096 h 6857999"/>
              <a:gd name="connsiteX3" fmla="*/ 5288281 w 5288281"/>
              <a:gd name="connsiteY3" fmla="*/ 1511096 h 6857999"/>
              <a:gd name="connsiteX4" fmla="*/ 5288281 w 5288281"/>
              <a:gd name="connsiteY4" fmla="*/ 3253159 h 6857999"/>
              <a:gd name="connsiteX5" fmla="*/ 1707378 w 5288281"/>
              <a:gd name="connsiteY5" fmla="*/ 3253159 h 6857999"/>
              <a:gd name="connsiteX6" fmla="*/ 1707378 w 5288281"/>
              <a:gd name="connsiteY6" fmla="*/ 5115860 h 6857999"/>
              <a:gd name="connsiteX7" fmla="*/ 5272034 w 5288281"/>
              <a:gd name="connsiteY7" fmla="*/ 5115860 h 6857999"/>
              <a:gd name="connsiteX8" fmla="*/ 5272034 w 5288281"/>
              <a:gd name="connsiteY8" fmla="*/ 6857999 h 6857999"/>
              <a:gd name="connsiteX9" fmla="*/ 0 w 5288281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8281" h="6857999">
                <a:moveTo>
                  <a:pt x="0" y="0"/>
                </a:moveTo>
                <a:lnTo>
                  <a:pt x="1707378" y="0"/>
                </a:lnTo>
                <a:lnTo>
                  <a:pt x="1707378" y="1511096"/>
                </a:lnTo>
                <a:lnTo>
                  <a:pt x="5288281" y="1511096"/>
                </a:lnTo>
                <a:lnTo>
                  <a:pt x="5288281" y="3253159"/>
                </a:lnTo>
                <a:lnTo>
                  <a:pt x="1707378" y="3253159"/>
                </a:lnTo>
                <a:lnTo>
                  <a:pt x="1707378" y="5115860"/>
                </a:lnTo>
                <a:lnTo>
                  <a:pt x="5272034" y="5115860"/>
                </a:lnTo>
                <a:lnTo>
                  <a:pt x="5272034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B2DB8B03-EE62-48FF-8583-59DFBBED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20" y="1419438"/>
            <a:ext cx="4450080" cy="924808"/>
          </a:xfrm>
        </p:spPr>
        <p:txBody>
          <a:bodyPr lIns="0" rtlCol="0" anchor="t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3" name="Текст 8">
            <a:extLst>
              <a:ext uri="{FF2B5EF4-FFF2-40B4-BE49-F238E27FC236}">
                <a16:creationId xmlns:a16="http://schemas.microsoft.com/office/drawing/2014/main" id="{EAF98237-032C-4FA5-B76D-C29FB5F6FF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66082" y="3009550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34" name="Текст 8">
            <a:extLst>
              <a:ext uri="{FF2B5EF4-FFF2-40B4-BE49-F238E27FC236}">
                <a16:creationId xmlns:a16="http://schemas.microsoft.com/office/drawing/2014/main" id="{44353DAE-0553-4AB4-8929-C4F0C1424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66082" y="4017086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35" name="Текст 8">
            <a:extLst>
              <a:ext uri="{FF2B5EF4-FFF2-40B4-BE49-F238E27FC236}">
                <a16:creationId xmlns:a16="http://schemas.microsoft.com/office/drawing/2014/main" id="{9651CB4B-B007-4E99-9371-20279E8FF7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66082" y="4957948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36" name="Текст 8">
            <a:extLst>
              <a:ext uri="{FF2B5EF4-FFF2-40B4-BE49-F238E27FC236}">
                <a16:creationId xmlns:a16="http://schemas.microsoft.com/office/drawing/2014/main" id="{C0437717-0C1B-4589-AEF7-D8E934F411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3720" y="2816574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 dirty="0"/>
              <a:t>#</a:t>
            </a:r>
          </a:p>
        </p:txBody>
      </p:sp>
      <p:sp>
        <p:nvSpPr>
          <p:cNvPr id="39" name="Текст 8">
            <a:extLst>
              <a:ext uri="{FF2B5EF4-FFF2-40B4-BE49-F238E27FC236}">
                <a16:creationId xmlns:a16="http://schemas.microsoft.com/office/drawing/2014/main" id="{BE01B6B4-5A67-4429-A312-A531EC3BF4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03720" y="3805802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#</a:t>
            </a:r>
          </a:p>
        </p:txBody>
      </p:sp>
      <p:sp>
        <p:nvSpPr>
          <p:cNvPr id="40" name="Текст 8">
            <a:extLst>
              <a:ext uri="{FF2B5EF4-FFF2-40B4-BE49-F238E27FC236}">
                <a16:creationId xmlns:a16="http://schemas.microsoft.com/office/drawing/2014/main" id="{1673722D-82CF-4D94-9D83-D95A8DE5ACE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3721" y="4795030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#</a:t>
            </a:r>
          </a:p>
        </p:txBody>
      </p:sp>
      <p:sp>
        <p:nvSpPr>
          <p:cNvPr id="41" name="Текст 18">
            <a:extLst>
              <a:ext uri="{FF2B5EF4-FFF2-40B4-BE49-F238E27FC236}">
                <a16:creationId xmlns:a16="http://schemas.microsoft.com/office/drawing/2014/main" id="{05767D4F-E20C-4F37-B411-A7F221B6A8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9106" y="3074238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2" name="Текст 18">
            <a:extLst>
              <a:ext uri="{FF2B5EF4-FFF2-40B4-BE49-F238E27FC236}">
                <a16:creationId xmlns:a16="http://schemas.microsoft.com/office/drawing/2014/main" id="{BB90A96A-A614-41C0-9759-F6C15AE680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29106" y="4074889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3" name="Текст 18">
            <a:extLst>
              <a:ext uri="{FF2B5EF4-FFF2-40B4-BE49-F238E27FC236}">
                <a16:creationId xmlns:a16="http://schemas.microsoft.com/office/drawing/2014/main" id="{983AE7FC-57B1-4AB3-8EAA-A85904DBBE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29106" y="5016921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Дата 1">
            <a:extLst>
              <a:ext uri="{FF2B5EF4-FFF2-40B4-BE49-F238E27FC236}">
                <a16:creationId xmlns:a16="http://schemas.microsoft.com/office/drawing/2014/main" id="{8AECD175-60EB-459F-BA4C-8E4DE7B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07.01.20ГГ</a:t>
            </a:r>
          </a:p>
        </p:txBody>
      </p:sp>
      <p:sp>
        <p:nvSpPr>
          <p:cNvPr id="16" name="Нижний колонтитул 2">
            <a:extLst>
              <a:ext uri="{FF2B5EF4-FFF2-40B4-BE49-F238E27FC236}">
                <a16:creationId xmlns:a16="http://schemas.microsoft.com/office/drawing/2014/main" id="{2180FF4C-4A98-4E30-B414-026CEEC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7" name="Номер слайда 7">
            <a:extLst>
              <a:ext uri="{FF2B5EF4-FFF2-40B4-BE49-F238E27FC236}">
                <a16:creationId xmlns:a16="http://schemas.microsoft.com/office/drawing/2014/main" id="{9498BBC0-E864-44E0-8C60-D13DC06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61290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3429000"/>
            <a:ext cx="4114797" cy="2747962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39003" y="3429000"/>
            <a:ext cx="4114797" cy="2747962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07.01.20ГГ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500" y="6356350"/>
            <a:ext cx="876300" cy="365125"/>
          </a:xfrm>
        </p:spPr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0011F19-A2C9-4F67-A7F1-592B85FF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C8CFDC-095C-4312-A01D-7430D1FEAA6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603500"/>
            <a:ext cx="0" cy="42545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DE385DE-9334-4CED-AD7E-F63A320B0512}"/>
              </a:ext>
            </a:extLst>
          </p:cNvPr>
          <p:cNvSpPr/>
          <p:nvPr userDrawn="1"/>
        </p:nvSpPr>
        <p:spPr>
          <a:xfrm>
            <a:off x="0" y="2324100"/>
            <a:ext cx="12192000" cy="6334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211839B3-0E6A-4750-8862-3A55B0FEF98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201" y="2413000"/>
            <a:ext cx="4114795" cy="49371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E72DA832-BD58-447B-A20E-EA3A7F4EAFF0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239003" y="2413000"/>
            <a:ext cx="4114797" cy="49371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Нижний колонтитул 7">
            <a:extLst>
              <a:ext uri="{FF2B5EF4-FFF2-40B4-BE49-F238E27FC236}">
                <a16:creationId xmlns:a16="http://schemas.microsoft.com/office/drawing/2014/main" id="{64EBCEB5-BD23-4BD0-BB31-DF6A631D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2" y="6356350"/>
            <a:ext cx="3038469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348445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сштабиро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7335" y="182200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7335" y="216748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07.01.20ГГ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0795" y="333998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1" name="Текст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0795" y="368546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4" name="Текст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31710" y="485796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31710" y="520344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cxnSp>
        <p:nvCxnSpPr>
          <p:cNvPr id="7" name="Прямая со стрелкой 6">
            <a:extLst>
              <a:ext uri="{FF2B5EF4-FFF2-40B4-BE49-F238E27FC236}">
                <a16:creationId xmlns:a16="http://schemas.microsoft.com/office/drawing/2014/main" id="{274844B5-3E4A-4209-AD6C-31EB9B57D62E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9950" y="805543"/>
            <a:ext cx="3648352" cy="6052189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519057B-4248-4880-A89E-5DCBBB1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76011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B7A5A-4225-417D-92C6-1C9A16E3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07.01.20ГГ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9BA8EE-BF3B-4E61-9241-4BC605B3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6340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2611C53D-85FC-41D8-9A69-F4734072CC4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4142" y="2046288"/>
            <a:ext cx="554445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7446CE-03E2-409B-B8EF-7C188C1E68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4142" y="3162300"/>
            <a:ext cx="5544458" cy="3027362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F4FC59-2ADF-4A3F-BBF9-07FF022209A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240588" y="2046288"/>
            <a:ext cx="41148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7F889E-7C42-4396-AEE8-7B337AFAF1E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240588" y="3162300"/>
            <a:ext cx="4114800" cy="3027362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33D57D1-26E8-4CE2-AAA6-482AA55F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07.01.20ГГ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24918E-7FEA-4406-B5C4-9CA22363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015B8D0-7EB3-42DC-AD4D-51B34268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FF7DCBA-487E-4B33-BB90-0DADF952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679E440-088D-4C5E-AE96-53292A60A147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1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34142" y="1850572"/>
            <a:ext cx="10134601" cy="409302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07.01.20ГГ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416206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— 4 ввер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C7B19AA7-3B63-43B8-BE54-6F7F01B262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4817" y="2233881"/>
            <a:ext cx="3387182" cy="2390238"/>
          </a:xfrm>
          <a:custGeom>
            <a:avLst/>
            <a:gdLst>
              <a:gd name="connsiteX0" fmla="*/ 1033243 w 3387182"/>
              <a:gd name="connsiteY0" fmla="*/ 0 h 2390238"/>
              <a:gd name="connsiteX1" fmla="*/ 3387182 w 3387182"/>
              <a:gd name="connsiteY1" fmla="*/ 0 h 2390238"/>
              <a:gd name="connsiteX2" fmla="*/ 3378264 w 3387182"/>
              <a:gd name="connsiteY2" fmla="*/ 2390238 h 2390238"/>
              <a:gd name="connsiteX3" fmla="*/ 0 w 3387182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182" h="2390238">
                <a:moveTo>
                  <a:pt x="1033243" y="0"/>
                </a:moveTo>
                <a:lnTo>
                  <a:pt x="3387182" y="0"/>
                </a:lnTo>
                <a:lnTo>
                  <a:pt x="3378264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endParaRPr lang="ru-RU" noProof="0"/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1B55057A-5AE4-4EAE-8E1E-189462BF31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90016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endParaRPr lang="ru-RU" noProof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A4433358-37F4-4631-87BD-71A4E90A4C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75215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endParaRPr lang="ru-RU" noProof="0"/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A663A4BE-7DD2-4FAC-B36C-6A1DAB0740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33881"/>
            <a:ext cx="3378263" cy="2390238"/>
          </a:xfrm>
          <a:custGeom>
            <a:avLst/>
            <a:gdLst>
              <a:gd name="connsiteX0" fmla="*/ 0 w 3378263"/>
              <a:gd name="connsiteY0" fmla="*/ 0 h 2390238"/>
              <a:gd name="connsiteX1" fmla="*/ 3378263 w 3378263"/>
              <a:gd name="connsiteY1" fmla="*/ 0 h 2390238"/>
              <a:gd name="connsiteX2" fmla="*/ 2345020 w 3378263"/>
              <a:gd name="connsiteY2" fmla="*/ 2390238 h 2390238"/>
              <a:gd name="connsiteX3" fmla="*/ 0 w 3378263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263" h="2390238">
                <a:moveTo>
                  <a:pt x="0" y="0"/>
                </a:moveTo>
                <a:lnTo>
                  <a:pt x="3378263" y="0"/>
                </a:lnTo>
                <a:lnTo>
                  <a:pt x="2345020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07.01.20ГГ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CEC8B31E-90EA-47DA-88C8-7210550FEC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54933" y="5061424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0B29C3B6-1467-4DB9-A2AE-6C82548895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4932" y="5406900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476" y="5061424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475" y="5406900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0" name="Текст 15">
            <a:extLst>
              <a:ext uri="{FF2B5EF4-FFF2-40B4-BE49-F238E27FC236}">
                <a16:creationId xmlns:a16="http://schemas.microsoft.com/office/drawing/2014/main" id="{FE6695F4-4900-48B5-9D68-486774B8D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7835" y="5061424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1" name="Текст 18">
            <a:extLst>
              <a:ext uri="{FF2B5EF4-FFF2-40B4-BE49-F238E27FC236}">
                <a16:creationId xmlns:a16="http://schemas.microsoft.com/office/drawing/2014/main" id="{FF214FA8-F7B7-40D8-A97C-52E0B0BDE1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834" y="5406900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2" name="Текст 15">
            <a:extLst>
              <a:ext uri="{FF2B5EF4-FFF2-40B4-BE49-F238E27FC236}">
                <a16:creationId xmlns:a16="http://schemas.microsoft.com/office/drawing/2014/main" id="{56B0AF9E-C16A-4170-A149-1E47AC0D81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181" y="5057897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3" name="Текст 18">
            <a:extLst>
              <a:ext uri="{FF2B5EF4-FFF2-40B4-BE49-F238E27FC236}">
                <a16:creationId xmlns:a16="http://schemas.microsoft.com/office/drawing/2014/main" id="{B1CB5369-F6CE-41B6-ACE8-9FA5781CB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180" y="5403373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141151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— 8 ввер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Рисунок 65">
            <a:extLst>
              <a:ext uri="{FF2B5EF4-FFF2-40B4-BE49-F238E27FC236}">
                <a16:creationId xmlns:a16="http://schemas.microsoft.com/office/drawing/2014/main" id="{88E0AC7A-AA85-427E-8B83-AEEF229EDA4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383802" y="3121794"/>
            <a:ext cx="1808198" cy="1097726"/>
          </a:xfrm>
          <a:custGeom>
            <a:avLst/>
            <a:gdLst>
              <a:gd name="connsiteX0" fmla="*/ 474569 w 1808198"/>
              <a:gd name="connsiteY0" fmla="*/ 0 h 1097726"/>
              <a:gd name="connsiteX1" fmla="*/ 1799279 w 1808198"/>
              <a:gd name="connsiteY1" fmla="*/ 0 h 1097726"/>
              <a:gd name="connsiteX2" fmla="*/ 1808198 w 1808198"/>
              <a:gd name="connsiteY2" fmla="*/ 1097726 h 1097726"/>
              <a:gd name="connsiteX3" fmla="*/ 0 w 1808198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198" h="1097726">
                <a:moveTo>
                  <a:pt x="474569" y="0"/>
                </a:moveTo>
                <a:lnTo>
                  <a:pt x="1799279" y="0"/>
                </a:lnTo>
                <a:lnTo>
                  <a:pt x="18081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endParaRPr lang="ru-RU" noProof="0"/>
          </a:p>
        </p:txBody>
      </p:sp>
      <p:sp>
        <p:nvSpPr>
          <p:cNvPr id="63" name="Рисунок 62">
            <a:extLst>
              <a:ext uri="{FF2B5EF4-FFF2-40B4-BE49-F238E27FC236}">
                <a16:creationId xmlns:a16="http://schemas.microsoft.com/office/drawing/2014/main" id="{E6437AD1-FE22-40AE-8BB8-8B8B9C5770F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0427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endParaRPr lang="ru-RU" noProof="0"/>
          </a:p>
        </p:txBody>
      </p:sp>
      <p:sp>
        <p:nvSpPr>
          <p:cNvPr id="60" name="Рисунок 59">
            <a:extLst>
              <a:ext uri="{FF2B5EF4-FFF2-40B4-BE49-F238E27FC236}">
                <a16:creationId xmlns:a16="http://schemas.microsoft.com/office/drawing/2014/main" id="{97978D8E-FCD0-4E7C-BD0B-F2F47BA1B2D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416963" y="3121794"/>
            <a:ext cx="1799279" cy="1097726"/>
          </a:xfrm>
          <a:custGeom>
            <a:avLst/>
            <a:gdLst>
              <a:gd name="connsiteX0" fmla="*/ 474570 w 1799279"/>
              <a:gd name="connsiteY0" fmla="*/ 0 h 1097726"/>
              <a:gd name="connsiteX1" fmla="*/ 1799279 w 1799279"/>
              <a:gd name="connsiteY1" fmla="*/ 0 h 1097726"/>
              <a:gd name="connsiteX2" fmla="*/ 132479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70" y="0"/>
                </a:moveTo>
                <a:lnTo>
                  <a:pt x="1799279" y="0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endParaRPr lang="ru-RU" noProof="0"/>
          </a:p>
        </p:txBody>
      </p:sp>
      <p:sp>
        <p:nvSpPr>
          <p:cNvPr id="55" name="Рисунок 54">
            <a:extLst>
              <a:ext uri="{FF2B5EF4-FFF2-40B4-BE49-F238E27FC236}">
                <a16:creationId xmlns:a16="http://schemas.microsoft.com/office/drawing/2014/main" id="{83197EDA-7F24-4C0A-B859-34173E066FC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933589" y="3121794"/>
            <a:ext cx="1799125" cy="1097726"/>
          </a:xfrm>
          <a:custGeom>
            <a:avLst/>
            <a:gdLst>
              <a:gd name="connsiteX0" fmla="*/ 474570 w 1799125"/>
              <a:gd name="connsiteY0" fmla="*/ 0 h 1097726"/>
              <a:gd name="connsiteX1" fmla="*/ 1799125 w 1799125"/>
              <a:gd name="connsiteY1" fmla="*/ 0 h 1097726"/>
              <a:gd name="connsiteX2" fmla="*/ 1799125 w 1799125"/>
              <a:gd name="connsiteY2" fmla="*/ 356 h 1097726"/>
              <a:gd name="connsiteX3" fmla="*/ 1324799 w 1799125"/>
              <a:gd name="connsiteY3" fmla="*/ 1097726 h 1097726"/>
              <a:gd name="connsiteX4" fmla="*/ 0 w 1799125"/>
              <a:gd name="connsiteY4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125" h="1097726">
                <a:moveTo>
                  <a:pt x="474570" y="0"/>
                </a:moveTo>
                <a:lnTo>
                  <a:pt x="1799125" y="0"/>
                </a:lnTo>
                <a:lnTo>
                  <a:pt x="1799125" y="356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endParaRPr lang="ru-RU" noProof="0"/>
          </a:p>
        </p:txBody>
      </p:sp>
      <p:sp>
        <p:nvSpPr>
          <p:cNvPr id="52" name="Рисунок 51">
            <a:extLst>
              <a:ext uri="{FF2B5EF4-FFF2-40B4-BE49-F238E27FC236}">
                <a16:creationId xmlns:a16="http://schemas.microsoft.com/office/drawing/2014/main" id="{D5CFC424-FDBC-4BD5-B5FB-E2C7B5DE600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450214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endParaRPr lang="ru-RU" noProof="0"/>
          </a:p>
        </p:txBody>
      </p:sp>
      <p:sp>
        <p:nvSpPr>
          <p:cNvPr id="49" name="Рисунок 48">
            <a:extLst>
              <a:ext uri="{FF2B5EF4-FFF2-40B4-BE49-F238E27FC236}">
                <a16:creationId xmlns:a16="http://schemas.microsoft.com/office/drawing/2014/main" id="{B2475369-85E0-474D-9454-6911B2BB54D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66838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endParaRPr lang="ru-RU" noProof="0"/>
          </a:p>
        </p:txBody>
      </p:sp>
      <p:sp>
        <p:nvSpPr>
          <p:cNvPr id="46" name="Рисунок 45">
            <a:extLst>
              <a:ext uri="{FF2B5EF4-FFF2-40B4-BE49-F238E27FC236}">
                <a16:creationId xmlns:a16="http://schemas.microsoft.com/office/drawing/2014/main" id="{9231E13B-CD8C-48FC-A6DB-E87F08B4628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83375" y="3121794"/>
            <a:ext cx="1799279" cy="1097726"/>
          </a:xfrm>
          <a:custGeom>
            <a:avLst/>
            <a:gdLst>
              <a:gd name="connsiteX0" fmla="*/ 474569 w 1799279"/>
              <a:gd name="connsiteY0" fmla="*/ 0 h 1097726"/>
              <a:gd name="connsiteX1" fmla="*/ 1799279 w 1799279"/>
              <a:gd name="connsiteY1" fmla="*/ 0 h 1097726"/>
              <a:gd name="connsiteX2" fmla="*/ 1324798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69" y="0"/>
                </a:moveTo>
                <a:lnTo>
                  <a:pt x="1799279" y="0"/>
                </a:lnTo>
                <a:lnTo>
                  <a:pt x="13247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endParaRPr lang="ru-RU" noProof="0"/>
          </a:p>
        </p:txBody>
      </p:sp>
      <p:sp>
        <p:nvSpPr>
          <p:cNvPr id="43" name="Рисунок 42">
            <a:extLst>
              <a:ext uri="{FF2B5EF4-FFF2-40B4-BE49-F238E27FC236}">
                <a16:creationId xmlns:a16="http://schemas.microsoft.com/office/drawing/2014/main" id="{9A7D62AC-CCFA-44C3-98ED-F750B562B96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" y="3121794"/>
            <a:ext cx="1799279" cy="1097726"/>
          </a:xfrm>
          <a:custGeom>
            <a:avLst/>
            <a:gdLst>
              <a:gd name="connsiteX0" fmla="*/ 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07.01.20ГГ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2325820"/>
            <a:ext cx="1799279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9" y="2586626"/>
            <a:ext cx="1798870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67" name="Текст 15">
            <a:extLst>
              <a:ext uri="{FF2B5EF4-FFF2-40B4-BE49-F238E27FC236}">
                <a16:creationId xmlns:a16="http://schemas.microsoft.com/office/drawing/2014/main" id="{F3625817-ADC5-402C-BF70-E72E180EA94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29000" y="232582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68" name="Текст 18">
            <a:extLst>
              <a:ext uri="{FF2B5EF4-FFF2-40B4-BE49-F238E27FC236}">
                <a16:creationId xmlns:a16="http://schemas.microsoft.com/office/drawing/2014/main" id="{1CD742BF-928E-4F96-A707-0762F7415A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29005" y="258662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69" name="Текст 15">
            <a:extLst>
              <a:ext uri="{FF2B5EF4-FFF2-40B4-BE49-F238E27FC236}">
                <a16:creationId xmlns:a16="http://schemas.microsoft.com/office/drawing/2014/main" id="{F63CF451-68B6-4006-B393-3926AD5577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95597" y="232582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0" name="Текст 18">
            <a:extLst>
              <a:ext uri="{FF2B5EF4-FFF2-40B4-BE49-F238E27FC236}">
                <a16:creationId xmlns:a16="http://schemas.microsoft.com/office/drawing/2014/main" id="{0812886F-184C-40A8-A729-8B4B4926879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95602" y="258662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71" name="Текст 15">
            <a:extLst>
              <a:ext uri="{FF2B5EF4-FFF2-40B4-BE49-F238E27FC236}">
                <a16:creationId xmlns:a16="http://schemas.microsoft.com/office/drawing/2014/main" id="{227745AB-F0A1-4D69-B3E7-1E05EC5A83C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71508" y="232582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2" name="Текст 18">
            <a:extLst>
              <a:ext uri="{FF2B5EF4-FFF2-40B4-BE49-F238E27FC236}">
                <a16:creationId xmlns:a16="http://schemas.microsoft.com/office/drawing/2014/main" id="{FA1D1660-FDA5-41B8-9EE3-ADA0E15F0CD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71513" y="258662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73" name="Текст 15">
            <a:extLst>
              <a:ext uri="{FF2B5EF4-FFF2-40B4-BE49-F238E27FC236}">
                <a16:creationId xmlns:a16="http://schemas.microsoft.com/office/drawing/2014/main" id="{40B672B5-5EF2-428E-8952-03BB5F47FB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483375" y="450748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4" name="Текст 18">
            <a:extLst>
              <a:ext uri="{FF2B5EF4-FFF2-40B4-BE49-F238E27FC236}">
                <a16:creationId xmlns:a16="http://schemas.microsoft.com/office/drawing/2014/main" id="{AAB3392A-4B63-483C-B97B-A962BA72959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3380" y="476828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75" name="Текст 15">
            <a:extLst>
              <a:ext uri="{FF2B5EF4-FFF2-40B4-BE49-F238E27FC236}">
                <a16:creationId xmlns:a16="http://schemas.microsoft.com/office/drawing/2014/main" id="{52F154E0-81D0-4ED7-81F5-F2A41F6EE2E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7493" y="450748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6" name="Текст 18">
            <a:extLst>
              <a:ext uri="{FF2B5EF4-FFF2-40B4-BE49-F238E27FC236}">
                <a16:creationId xmlns:a16="http://schemas.microsoft.com/office/drawing/2014/main" id="{D57D2666-5AA0-4552-8434-DE134549DA0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57498" y="476828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77" name="Текст 15">
            <a:extLst>
              <a:ext uri="{FF2B5EF4-FFF2-40B4-BE49-F238E27FC236}">
                <a16:creationId xmlns:a16="http://schemas.microsoft.com/office/drawing/2014/main" id="{7E6E0780-44C2-48C7-99F2-E711D9BFA85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16963" y="4502202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8" name="Текст 18">
            <a:extLst>
              <a:ext uri="{FF2B5EF4-FFF2-40B4-BE49-F238E27FC236}">
                <a16:creationId xmlns:a16="http://schemas.microsoft.com/office/drawing/2014/main" id="{41A5DBDC-E19D-4B74-863C-D63A78E4938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416968" y="4763008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79" name="Текст 15">
            <a:extLst>
              <a:ext uri="{FF2B5EF4-FFF2-40B4-BE49-F238E27FC236}">
                <a16:creationId xmlns:a16="http://schemas.microsoft.com/office/drawing/2014/main" id="{EEFB1377-2783-49F1-A131-38F4B63B90C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376433" y="4527297"/>
            <a:ext cx="1799279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80" name="Текст 18">
            <a:extLst>
              <a:ext uri="{FF2B5EF4-FFF2-40B4-BE49-F238E27FC236}">
                <a16:creationId xmlns:a16="http://schemas.microsoft.com/office/drawing/2014/main" id="{C188F315-95C8-490A-AB31-6B6D7A7A535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376438" y="4788103"/>
            <a:ext cx="1798870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5190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 27">
            <a:extLst>
              <a:ext uri="{FF2B5EF4-FFF2-40B4-BE49-F238E27FC236}">
                <a16:creationId xmlns:a16="http://schemas.microsoft.com/office/drawing/2014/main" id="{4A9869E4-27A3-4A22-92EA-ECD5099EC492}"/>
              </a:ext>
            </a:extLst>
          </p:cNvPr>
          <p:cNvSpPr/>
          <p:nvPr userDrawn="1"/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  <a:gd name="connsiteX17" fmla="*/ 1341004 w 6175114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lnTo>
                  <a:pt x="1341004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456" y="3257550"/>
            <a:ext cx="4203247" cy="743744"/>
          </a:xfrm>
        </p:spPr>
        <p:txBody>
          <a:bodyPr lIns="0" rtlCol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9456" y="4238625"/>
            <a:ext cx="4203247" cy="1800225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07.01.20ГГ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9FF96520-E4CE-4EAD-8ABF-1D2297D6B3AA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81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4 столбец со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07.01.20ГГ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Текст 2">
            <a:extLst>
              <a:ext uri="{FF2B5EF4-FFF2-40B4-BE49-F238E27FC236}">
                <a16:creationId xmlns:a16="http://schemas.microsoft.com/office/drawing/2014/main" id="{3135F811-46C6-4574-99D7-6B90FE873BD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AB03F056-6BD3-4D1E-B794-6796E05CC4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DD442E15-02E7-470A-B455-1641DC03E51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Объект 5">
            <a:extLst>
              <a:ext uri="{FF2B5EF4-FFF2-40B4-BE49-F238E27FC236}">
                <a16:creationId xmlns:a16="http://schemas.microsoft.com/office/drawing/2014/main" id="{7AB804A3-DDE8-4F7C-AA96-94BD898660F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41D76E21-775F-4F86-8F17-E8258055D6D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290EB005-534F-4E5E-81D4-3795AF32C8F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4DDA664B-9E00-41E2-903A-87130EEDB2D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F38183B6-48F8-4715-8596-BFC77AFE924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0C6D44CB-DAE7-40C8-B7B5-3AC0F92E224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D388CB94-B0AB-4513-9265-432FA36890D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82DB4D40-3550-49E6-AF64-41E7E499F45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F6056747-20EC-4D2B-8AD5-79902BC5184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568700" y="4464453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</p:spTree>
    <p:extLst>
      <p:ext uri="{BB962C8B-B14F-4D97-AF65-F5344CB8AC3E}">
        <p14:creationId xmlns:p14="http://schemas.microsoft.com/office/powerpoint/2010/main" val="1418097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рисунком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0E65E2A4-B306-4415-9D4B-9E9F98B043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08046" cy="6858000"/>
          </a:xfrm>
          <a:custGeom>
            <a:avLst/>
            <a:gdLst>
              <a:gd name="connsiteX0" fmla="*/ 0 w 6508046"/>
              <a:gd name="connsiteY0" fmla="*/ 0 h 6858000"/>
              <a:gd name="connsiteX1" fmla="*/ 364331 w 6508046"/>
              <a:gd name="connsiteY1" fmla="*/ 0 h 6858000"/>
              <a:gd name="connsiteX2" fmla="*/ 1163270 w 6508046"/>
              <a:gd name="connsiteY2" fmla="*/ 2195274 h 6858000"/>
              <a:gd name="connsiteX3" fmla="*/ 1708696 w 6508046"/>
              <a:gd name="connsiteY3" fmla="*/ 4033986 h 6858000"/>
              <a:gd name="connsiteX4" fmla="*/ 1771025 w 6508046"/>
              <a:gd name="connsiteY4" fmla="*/ 4033986 h 6858000"/>
              <a:gd name="connsiteX5" fmla="*/ 2316450 w 6508046"/>
              <a:gd name="connsiteY5" fmla="*/ 2195274 h 6858000"/>
              <a:gd name="connsiteX6" fmla="*/ 3084403 w 6508046"/>
              <a:gd name="connsiteY6" fmla="*/ 0 h 6858000"/>
              <a:gd name="connsiteX7" fmla="*/ 6508046 w 6508046"/>
              <a:gd name="connsiteY7" fmla="*/ 0 h 6858000"/>
              <a:gd name="connsiteX8" fmla="*/ 6508046 w 6508046"/>
              <a:gd name="connsiteY8" fmla="*/ 6858000 h 6858000"/>
              <a:gd name="connsiteX9" fmla="*/ 4310896 w 6508046"/>
              <a:gd name="connsiteY9" fmla="*/ 6858000 h 6858000"/>
              <a:gd name="connsiteX10" fmla="*/ 4310896 w 6508046"/>
              <a:gd name="connsiteY10" fmla="*/ 4407962 h 6858000"/>
              <a:gd name="connsiteX11" fmla="*/ 4638169 w 6508046"/>
              <a:gd name="connsiteY11" fmla="*/ 683746 h 6858000"/>
              <a:gd name="connsiteX12" fmla="*/ 4575840 w 6508046"/>
              <a:gd name="connsiteY12" fmla="*/ 683746 h 6858000"/>
              <a:gd name="connsiteX13" fmla="*/ 3734395 w 6508046"/>
              <a:gd name="connsiteY13" fmla="*/ 3332738 h 6858000"/>
              <a:gd name="connsiteX14" fmla="*/ 2441823 w 6508046"/>
              <a:gd name="connsiteY14" fmla="*/ 6858000 h 6858000"/>
              <a:gd name="connsiteX15" fmla="*/ 914221 w 6508046"/>
              <a:gd name="connsiteY15" fmla="*/ 6858000 h 6858000"/>
              <a:gd name="connsiteX16" fmla="*/ 0 w 6508046"/>
              <a:gd name="connsiteY16" fmla="*/ 43361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08046" h="6858000">
                <a:moveTo>
                  <a:pt x="0" y="0"/>
                </a:moveTo>
                <a:lnTo>
                  <a:pt x="364331" y="0"/>
                </a:lnTo>
                <a:lnTo>
                  <a:pt x="1163270" y="2195274"/>
                </a:lnTo>
                <a:cubicBezTo>
                  <a:pt x="1350258" y="2787402"/>
                  <a:pt x="1521708" y="3395157"/>
                  <a:pt x="1708696" y="4033986"/>
                </a:cubicBezTo>
                <a:lnTo>
                  <a:pt x="1771025" y="4033986"/>
                </a:lnTo>
                <a:cubicBezTo>
                  <a:pt x="1958013" y="3395067"/>
                  <a:pt x="2113925" y="2787313"/>
                  <a:pt x="2316450" y="2195274"/>
                </a:cubicBezTo>
                <a:lnTo>
                  <a:pt x="3084403" y="0"/>
                </a:lnTo>
                <a:lnTo>
                  <a:pt x="6508046" y="0"/>
                </a:lnTo>
                <a:lnTo>
                  <a:pt x="6508046" y="6858000"/>
                </a:lnTo>
                <a:lnTo>
                  <a:pt x="4310896" y="6858000"/>
                </a:lnTo>
                <a:lnTo>
                  <a:pt x="4310896" y="4407962"/>
                </a:lnTo>
                <a:cubicBezTo>
                  <a:pt x="4310896" y="3410694"/>
                  <a:pt x="4513511" y="1681014"/>
                  <a:pt x="4638169" y="683746"/>
                </a:cubicBezTo>
                <a:lnTo>
                  <a:pt x="4575840" y="683746"/>
                </a:lnTo>
                <a:lnTo>
                  <a:pt x="3734395" y="3332738"/>
                </a:lnTo>
                <a:lnTo>
                  <a:pt x="2441823" y="6858000"/>
                </a:lnTo>
                <a:lnTo>
                  <a:pt x="914221" y="6858000"/>
                </a:lnTo>
                <a:lnTo>
                  <a:pt x="0" y="4336167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60771" y="4136571"/>
            <a:ext cx="3907972" cy="1883230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43743" cy="365125"/>
          </a:xfrm>
        </p:spPr>
        <p:txBody>
          <a:bodyPr rtlCol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07.01.20ГГ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2514" y="6356350"/>
            <a:ext cx="2175532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0771" y="3363686"/>
            <a:ext cx="3907972" cy="555171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78A5C12-53C3-4CC4-AA3B-D3292948C778}"/>
              </a:ext>
            </a:extLst>
          </p:cNvPr>
          <p:cNvCxnSpPr>
            <a:cxnSpLocks/>
          </p:cNvCxnSpPr>
          <p:nvPr userDrawn="1"/>
        </p:nvCxnSpPr>
        <p:spPr>
          <a:xfrm>
            <a:off x="7271657" y="0"/>
            <a:ext cx="0" cy="312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62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Рисунок 45">
            <a:extLst>
              <a:ext uri="{FF2B5EF4-FFF2-40B4-BE49-F238E27FC236}">
                <a16:creationId xmlns:a16="http://schemas.microsoft.com/office/drawing/2014/main" id="{D230F83A-5E75-4047-ADC0-05151570D7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26578" y="0"/>
            <a:ext cx="5765422" cy="6858000"/>
          </a:xfrm>
          <a:custGeom>
            <a:avLst/>
            <a:gdLst>
              <a:gd name="connsiteX0" fmla="*/ 4105955 w 5765422"/>
              <a:gd name="connsiteY0" fmla="*/ 0 h 6858000"/>
              <a:gd name="connsiteX1" fmla="*/ 5765422 w 5765422"/>
              <a:gd name="connsiteY1" fmla="*/ 0 h 6858000"/>
              <a:gd name="connsiteX2" fmla="*/ 5765422 w 5765422"/>
              <a:gd name="connsiteY2" fmla="*/ 6858000 h 6858000"/>
              <a:gd name="connsiteX3" fmla="*/ 0 w 576542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5422" h="6858000">
                <a:moveTo>
                  <a:pt x="4105955" y="0"/>
                </a:moveTo>
                <a:lnTo>
                  <a:pt x="5765422" y="0"/>
                </a:lnTo>
                <a:lnTo>
                  <a:pt x="576542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r">
              <a:buNone/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30" name="Рисунок 29">
            <a:extLst>
              <a:ext uri="{FF2B5EF4-FFF2-40B4-BE49-F238E27FC236}">
                <a16:creationId xmlns:a16="http://schemas.microsoft.com/office/drawing/2014/main" id="{96FD6FB9-CD68-47AB-A03D-06B72104AF1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1657" y="-16298"/>
            <a:ext cx="5555640" cy="6874299"/>
          </a:xfrm>
          <a:custGeom>
            <a:avLst/>
            <a:gdLst>
              <a:gd name="connsiteX0" fmla="*/ 0 w 5555640"/>
              <a:gd name="connsiteY0" fmla="*/ 0 h 6874299"/>
              <a:gd name="connsiteX1" fmla="*/ 5555640 w 5555640"/>
              <a:gd name="connsiteY1" fmla="*/ 8960 h 6874299"/>
              <a:gd name="connsiteX2" fmla="*/ 1445237 w 5555640"/>
              <a:gd name="connsiteY2" fmla="*/ 6874299 h 6874299"/>
              <a:gd name="connsiteX3" fmla="*/ 0 w 5555640"/>
              <a:gd name="connsiteY3" fmla="*/ 6874299 h 687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5640" h="6874299">
                <a:moveTo>
                  <a:pt x="0" y="0"/>
                </a:moveTo>
                <a:lnTo>
                  <a:pt x="5555640" y="8960"/>
                </a:lnTo>
                <a:lnTo>
                  <a:pt x="1445237" y="6874299"/>
                </a:lnTo>
                <a:lnTo>
                  <a:pt x="0" y="6874299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1307" y="4277953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07.01.20ГГ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1" name="Текст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6823" y="4752561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69713" y="5217644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7" name="Текст 18">
            <a:extLst>
              <a:ext uri="{FF2B5EF4-FFF2-40B4-BE49-F238E27FC236}">
                <a16:creationId xmlns:a16="http://schemas.microsoft.com/office/drawing/2014/main" id="{AD14F11B-0FDD-41EF-8278-550F37093B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80046" y="5673201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EB2270B-D707-4103-98F1-E697CEBA71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8571" y="3363686"/>
            <a:ext cx="3907972" cy="555171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</p:spTree>
    <p:extLst>
      <p:ext uri="{BB962C8B-B14F-4D97-AF65-F5344CB8AC3E}">
        <p14:creationId xmlns:p14="http://schemas.microsoft.com/office/powerpoint/2010/main" val="112420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рисунком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3583479E-F517-4F8A-9382-5B73D75104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456" y="3257550"/>
            <a:ext cx="4203247" cy="743744"/>
          </a:xfrm>
        </p:spPr>
        <p:txBody>
          <a:bodyPr lIns="0" rtlCol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9456" y="4238625"/>
            <a:ext cx="4203247" cy="1800225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07.01.20ГГ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9FF96520-E4CE-4EAD-8ABF-1D2297D6B3AA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есть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4186" y="2903538"/>
            <a:ext cx="3104198" cy="345475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141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1894" y="2903538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Подзаголовок слайда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2223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601" y="2903538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0305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07.01.20ГГ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6CB12E29-CEAA-4595-B65C-5BE0B527CD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811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9A5A9E4A-8FA1-4B1A-86F3-162A0ED25F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3766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4" name="Текст 15">
            <a:extLst>
              <a:ext uri="{FF2B5EF4-FFF2-40B4-BE49-F238E27FC236}">
                <a16:creationId xmlns:a16="http://schemas.microsoft.com/office/drawing/2014/main" id="{1656AF90-4012-4B9E-81A7-2796EE40A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1519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Подзаголовок слайда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E34BCA93-D058-4D61-BAE5-2671E157237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1848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0BE8C5BE-9959-40C7-83C2-546EBFBC14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9226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5FC20880-2D17-4854-A424-DED10A8A8D3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930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0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1 столбц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0921" y="2145859"/>
            <a:ext cx="5042568" cy="345473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0922" y="2491335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142" y="419184"/>
            <a:ext cx="2362200" cy="1110286"/>
          </a:xfrm>
        </p:spPr>
        <p:txBody>
          <a:bodyPr lIns="0" rtlCol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07.01.20ГГ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50921" y="3198051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1" name="Текст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50922" y="3543527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4" name="Текст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50921" y="5302434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50922" y="5647910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AE158F00-CB9F-4C14-B6F0-47E4F70191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50921" y="4250243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07878182-5985-41C8-B69F-9DB9EC1313F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50922" y="4595719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F8873A5-9160-4B79-B9CB-CBE583030B0E}"/>
              </a:ext>
            </a:extLst>
          </p:cNvPr>
          <p:cNvCxnSpPr>
            <a:cxnSpLocks/>
          </p:cNvCxnSpPr>
          <p:nvPr userDrawn="1"/>
        </p:nvCxnSpPr>
        <p:spPr>
          <a:xfrm>
            <a:off x="3766456" y="-16561"/>
            <a:ext cx="0" cy="68745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E4D9D5EA-266D-4541-BA3F-22BC31AAB6AA}"/>
              </a:ext>
            </a:extLst>
          </p:cNvPr>
          <p:cNvCxnSpPr/>
          <p:nvPr userDrawn="1"/>
        </p:nvCxnSpPr>
        <p:spPr>
          <a:xfrm>
            <a:off x="-1" y="1676400"/>
            <a:ext cx="121919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изображение и объект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A2B5F8DD-B338-48F8-9DF4-E1A31DFCB5B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" y="0"/>
            <a:ext cx="6694955" cy="6858000"/>
          </a:xfrm>
          <a:custGeom>
            <a:avLst/>
            <a:gdLst>
              <a:gd name="connsiteX0" fmla="*/ 0 w 6694955"/>
              <a:gd name="connsiteY0" fmla="*/ 0 h 6858000"/>
              <a:gd name="connsiteX1" fmla="*/ 6694955 w 6694955"/>
              <a:gd name="connsiteY1" fmla="*/ 0 h 6858000"/>
              <a:gd name="connsiteX2" fmla="*/ 2589160 w 6694955"/>
              <a:gd name="connsiteY2" fmla="*/ 6857732 h 6858000"/>
              <a:gd name="connsiteX3" fmla="*/ 0 w 66949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4768" y="2069658"/>
            <a:ext cx="5042568" cy="345476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44768" y="2415134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71633" y="690928"/>
            <a:ext cx="4501910" cy="732282"/>
          </a:xfrm>
        </p:spPr>
        <p:txBody>
          <a:bodyPr lIns="0" rtlCol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07.01.20ГГ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0006" y="3587638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1" name="Текст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00007" y="3933114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4" name="Текст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98264" y="5105618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98264" y="5451094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26427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рисунком 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Рисунок 39">
            <a:extLst>
              <a:ext uri="{FF2B5EF4-FFF2-40B4-BE49-F238E27FC236}">
                <a16:creationId xmlns:a16="http://schemas.microsoft.com/office/drawing/2014/main" id="{F5EB3F05-D570-4C10-88F4-F6BC15CF1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12700"/>
            <a:ext cx="7080595" cy="6870700"/>
          </a:xfrm>
          <a:custGeom>
            <a:avLst/>
            <a:gdLst>
              <a:gd name="connsiteX0" fmla="*/ 0 w 7080595"/>
              <a:gd name="connsiteY0" fmla="*/ 0 h 6870700"/>
              <a:gd name="connsiteX1" fmla="*/ 7080595 w 7080595"/>
              <a:gd name="connsiteY1" fmla="*/ 0 h 6870700"/>
              <a:gd name="connsiteX2" fmla="*/ 7080595 w 7080595"/>
              <a:gd name="connsiteY2" fmla="*/ 1883211 h 6870700"/>
              <a:gd name="connsiteX3" fmla="*/ 4515477 w 7080595"/>
              <a:gd name="connsiteY3" fmla="*/ 1883211 h 6870700"/>
              <a:gd name="connsiteX4" fmla="*/ 4515477 w 7080595"/>
              <a:gd name="connsiteY4" fmla="*/ 6870700 h 6870700"/>
              <a:gd name="connsiteX5" fmla="*/ 2269215 w 7080595"/>
              <a:gd name="connsiteY5" fmla="*/ 6870700 h 6870700"/>
              <a:gd name="connsiteX6" fmla="*/ 2269215 w 7080595"/>
              <a:gd name="connsiteY6" fmla="*/ 1883211 h 6870700"/>
              <a:gd name="connsiteX7" fmla="*/ 0 w 7080595"/>
              <a:gd name="connsiteY7" fmla="*/ 1883211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0595" h="6870700">
                <a:moveTo>
                  <a:pt x="0" y="0"/>
                </a:moveTo>
                <a:lnTo>
                  <a:pt x="7080595" y="0"/>
                </a:lnTo>
                <a:lnTo>
                  <a:pt x="7080595" y="1883211"/>
                </a:lnTo>
                <a:lnTo>
                  <a:pt x="4515477" y="1883211"/>
                </a:lnTo>
                <a:lnTo>
                  <a:pt x="4515477" y="6870700"/>
                </a:lnTo>
                <a:lnTo>
                  <a:pt x="2269215" y="6870700"/>
                </a:lnTo>
                <a:lnTo>
                  <a:pt x="2269215" y="1883211"/>
                </a:lnTo>
                <a:lnTo>
                  <a:pt x="0" y="188321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07.01.20ГГ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FEA6F9E-1C21-4644-8E2A-AD5673EEAD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43799" y="2318657"/>
            <a:ext cx="4203247" cy="1440996"/>
          </a:xfrm>
        </p:spPr>
        <p:txBody>
          <a:bodyPr lIns="0" rtlCol="0" anchor="b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7C1D1C8A-E829-4284-AB95-2DD0C7BAA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43799" y="4147457"/>
            <a:ext cx="4203247" cy="1532165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CC539CF-E024-420D-BFED-5F2212DA8CE3}"/>
              </a:ext>
            </a:extLst>
          </p:cNvPr>
          <p:cNvCxnSpPr>
            <a:cxnSpLocks/>
          </p:cNvCxnSpPr>
          <p:nvPr userDrawn="1"/>
        </p:nvCxnSpPr>
        <p:spPr>
          <a:xfrm>
            <a:off x="-1" y="4376058"/>
            <a:ext cx="7053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097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AA5404BE-7C49-4381-8FC0-95A496CFB4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35" name="Текст 8">
            <a:extLst>
              <a:ext uri="{FF2B5EF4-FFF2-40B4-BE49-F238E27FC236}">
                <a16:creationId xmlns:a16="http://schemas.microsoft.com/office/drawing/2014/main" id="{9B922914-E333-400C-A083-27A44BE79C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0085" y="4546575"/>
            <a:ext cx="1500624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M</a:t>
            </a:r>
          </a:p>
        </p:txBody>
      </p:sp>
      <p:sp>
        <p:nvSpPr>
          <p:cNvPr id="34" name="Текст 8">
            <a:extLst>
              <a:ext uri="{FF2B5EF4-FFF2-40B4-BE49-F238E27FC236}">
                <a16:creationId xmlns:a16="http://schemas.microsoft.com/office/drawing/2014/main" id="{486A9052-3614-4622-A421-1D20E5B31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7374" y="275039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E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F3ADE3E-3D48-4C5D-9FE4-2D7A263158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380" y="903514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S</a:t>
            </a:r>
          </a:p>
        </p:txBody>
      </p:sp>
      <p:sp>
        <p:nvSpPr>
          <p:cNvPr id="33" name="Текст 8">
            <a:extLst>
              <a:ext uri="{FF2B5EF4-FFF2-40B4-BE49-F238E27FC236}">
                <a16:creationId xmlns:a16="http://schemas.microsoft.com/office/drawing/2014/main" id="{9B49215A-DBBC-4C0F-A6A8-DFB2D54643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7374" y="89707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BB770-F6A6-44A3-BCE1-BCCCC1E810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6143" y="5201920"/>
            <a:ext cx="5747657" cy="992505"/>
          </a:xfrm>
        </p:spPr>
        <p:txBody>
          <a:bodyPr rtlCol="0" anchor="ctr">
            <a:normAutofit/>
          </a:bodyPr>
          <a:lstStyle>
            <a:lvl1pPr>
              <a:defRPr sz="4800" cap="all" baseline="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Графический объект 8">
            <a:extLst>
              <a:ext uri="{FF2B5EF4-FFF2-40B4-BE49-F238E27FC236}">
                <a16:creationId xmlns:a16="http://schemas.microsoft.com/office/drawing/2014/main" id="{A6A04B8C-D941-483E-B669-7436C535C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2"/>
            <a:ext cx="922101" cy="244589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7" name="Графический объект 8">
            <a:extLst>
              <a:ext uri="{FF2B5EF4-FFF2-40B4-BE49-F238E27FC236}">
                <a16:creationId xmlns:a16="http://schemas.microsoft.com/office/drawing/2014/main" id="{7A6DC6C6-E9EB-405C-A68E-EE8EEBBCA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5311" y="1857400"/>
            <a:ext cx="691575" cy="8866"/>
          </a:xfrm>
          <a:custGeom>
            <a:avLst/>
            <a:gdLst>
              <a:gd name="connsiteX0" fmla="*/ 691576 w 691575"/>
              <a:gd name="connsiteY0" fmla="*/ 0 h 8866"/>
              <a:gd name="connsiteX1" fmla="*/ 0 w 691575"/>
              <a:gd name="connsiteY1" fmla="*/ 0 h 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1575" h="8866">
                <a:moveTo>
                  <a:pt x="691576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4" name="Графический объект 8">
            <a:extLst>
              <a:ext uri="{FF2B5EF4-FFF2-40B4-BE49-F238E27FC236}">
                <a16:creationId xmlns:a16="http://schemas.microsoft.com/office/drawing/2014/main" id="{028B5C16-2909-487D-BE4D-A794F3BA7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1"/>
            <a:ext cx="922101" cy="257362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4416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orient="horz" pos="1584" userDrawn="1">
          <p15:clr>
            <a:srgbClr val="FBAE40"/>
          </p15:clr>
        </p15:guide>
        <p15:guide id="3" orient="horz" pos="27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, значки и объе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971432"/>
            <a:ext cx="29416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605832"/>
            <a:ext cx="2941600" cy="1141882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18" name="Рисунок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4142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971432"/>
            <a:ext cx="29416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605832"/>
            <a:ext cx="2941600" cy="1141882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2" name="Рисунок 15">
            <a:extLst>
              <a:ext uri="{FF2B5EF4-FFF2-40B4-BE49-F238E27FC236}">
                <a16:creationId xmlns:a16="http://schemas.microsoft.com/office/drawing/2014/main" id="{51CF84FA-944B-434D-A8DD-F5D8A6BD7F12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4706975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971432"/>
            <a:ext cx="29416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605832"/>
            <a:ext cx="2941600" cy="1141882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5" name="Рисунок 15">
            <a:extLst>
              <a:ext uri="{FF2B5EF4-FFF2-40B4-BE49-F238E27FC236}">
                <a16:creationId xmlns:a16="http://schemas.microsoft.com/office/drawing/2014/main" id="{F07B788A-B491-4062-8710-AC0B5654D443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8412200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Дата 2">
            <a:extLst>
              <a:ext uri="{FF2B5EF4-FFF2-40B4-BE49-F238E27FC236}">
                <a16:creationId xmlns:a16="http://schemas.microsoft.com/office/drawing/2014/main" id="{D798BE23-D422-4EB1-A64B-247490908929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 noProof="0"/>
              <a:t>07.01.20ГГ</a:t>
            </a:r>
          </a:p>
        </p:txBody>
      </p:sp>
      <p:sp>
        <p:nvSpPr>
          <p:cNvPr id="20" name="Нижний колонтитул 3">
            <a:extLst>
              <a:ext uri="{FF2B5EF4-FFF2-40B4-BE49-F238E27FC236}">
                <a16:creationId xmlns:a16="http://schemas.microsoft.com/office/drawing/2014/main" id="{4BF2994C-9A98-4FB0-B040-0D7D4EE7DBB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6" name="Номер слайда 4">
            <a:extLst>
              <a:ext uri="{FF2B5EF4-FFF2-40B4-BE49-F238E27FC236}">
                <a16:creationId xmlns:a16="http://schemas.microsoft.com/office/drawing/2014/main" id="{96B5941B-782C-4ACF-AF36-8E21DA11A22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4762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7FA4A-CE52-4DA0-8842-74FE37E2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1BCD1D-6E4A-43CA-A3D4-B104CE27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11BDA0-5B55-4A85-ACBF-31F8F3EB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07.01.20ГГ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7AA55C-7321-4214-9297-F53B7B9E5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330C71-8F7D-4855-A35C-46C83B4B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9FF96520-E4CE-4EAD-8ABF-1D2297D6B3AA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4666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8" r:id="rId3"/>
    <p:sldLayoutId id="2147483667" r:id="rId4"/>
    <p:sldLayoutId id="2147483668" r:id="rId5"/>
    <p:sldLayoutId id="2147483669" r:id="rId6"/>
    <p:sldLayoutId id="2147483670" r:id="rId7"/>
    <p:sldLayoutId id="2147483651" r:id="rId8"/>
    <p:sldLayoutId id="2147483661" r:id="rId9"/>
    <p:sldLayoutId id="2147483671" r:id="rId10"/>
    <p:sldLayoutId id="2147483663" r:id="rId11"/>
    <p:sldLayoutId id="2147483679" r:id="rId12"/>
    <p:sldLayoutId id="2147483677" r:id="rId13"/>
    <p:sldLayoutId id="2147483672" r:id="rId14"/>
    <p:sldLayoutId id="2147483652" r:id="rId15"/>
    <p:sldLayoutId id="2147483653" r:id="rId16"/>
    <p:sldLayoutId id="2147483650" r:id="rId17"/>
    <p:sldLayoutId id="2147483654" r:id="rId18"/>
    <p:sldLayoutId id="2147483674" r:id="rId19"/>
    <p:sldLayoutId id="2147483676" r:id="rId20"/>
    <p:sldLayoutId id="2147483673" r:id="rId21"/>
    <p:sldLayoutId id="2147483675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Заголовок 22">
            <a:extLst>
              <a:ext uri="{FF2B5EF4-FFF2-40B4-BE49-F238E27FC236}">
                <a16:creationId xmlns:a16="http://schemas.microsoft.com/office/drawing/2014/main" id="{EE427349-2C23-4643-A4C8-552661FA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8041" y="1989924"/>
            <a:ext cx="8595354" cy="1643742"/>
          </a:xfrm>
        </p:spPr>
        <p:txBody>
          <a:bodyPr rtlCol="0">
            <a:noAutofit/>
          </a:bodyPr>
          <a:lstStyle/>
          <a:p>
            <a:pPr algn="ctr"/>
            <a:r>
              <a:rPr lang="ru-RU" sz="3200" b="1" dirty="0"/>
              <a:t>КУРСОВАЯ РАБОТА</a:t>
            </a:r>
            <a:br>
              <a:rPr lang="ru-RU" sz="3200" b="1" dirty="0"/>
            </a:br>
            <a:r>
              <a:rPr lang="ru-RU" sz="3200" b="1" dirty="0"/>
              <a:t>Компьютерная игра эндшпиль </a:t>
            </a:r>
            <a:br>
              <a:rPr lang="ru-RU" sz="3200" b="1" dirty="0"/>
            </a:br>
            <a:r>
              <a:rPr lang="ru-RU" sz="3200" b="1" dirty="0"/>
              <a:t>Тема «Король, 2 слона-Король, ладья»</a:t>
            </a:r>
            <a:br>
              <a:rPr lang="ru-RU" sz="1800" dirty="0"/>
            </a:br>
            <a:endParaRPr lang="ru-RU" sz="1800" dirty="0"/>
          </a:p>
        </p:txBody>
      </p:sp>
      <p:sp>
        <p:nvSpPr>
          <p:cNvPr id="32" name="Подзаголовок 31">
            <a:extLst>
              <a:ext uri="{FF2B5EF4-FFF2-40B4-BE49-F238E27FC236}">
                <a16:creationId xmlns:a16="http://schemas.microsoft.com/office/drawing/2014/main" id="{F69B5076-6A18-4AD8-A2C2-DB967CF6E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3474" y="4859369"/>
            <a:ext cx="3513910" cy="1592125"/>
          </a:xfrm>
        </p:spPr>
        <p:txBody>
          <a:bodyPr rtlCol="0">
            <a:normAutofit/>
          </a:bodyPr>
          <a:lstStyle/>
          <a:p>
            <a:pPr algn="ctr">
              <a:lnSpc>
                <a:spcPct val="100000"/>
              </a:lnSpc>
              <a:tabLst>
                <a:tab pos="90170" algn="l"/>
              </a:tabLst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Выполнил: студент гр. ИСТбд-22</a:t>
            </a:r>
          </a:p>
          <a:p>
            <a:pPr algn="ctr">
              <a:lnSpc>
                <a:spcPct val="100000"/>
              </a:lnSpc>
              <a:tabLst>
                <a:tab pos="90170" algn="l"/>
              </a:tabLst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Камчаров Максим Сергеевич</a:t>
            </a:r>
          </a:p>
          <a:p>
            <a:pPr algn="ctr">
              <a:lnSpc>
                <a:spcPct val="100000"/>
              </a:lnSpc>
              <a:tabLst>
                <a:tab pos="90170" algn="l"/>
              </a:tabLst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Преподаватель: Шишкин Вадим Викторинович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CDDB411-0E13-3741-911B-CFCB74C5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254137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31089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33" y="393058"/>
            <a:ext cx="2362200" cy="1110286"/>
          </a:xfrm>
        </p:spPr>
        <p:txBody>
          <a:bodyPr rtlCol="0"/>
          <a:lstStyle/>
          <a:p>
            <a:pPr algn="ctr"/>
            <a:r>
              <a:rPr lang="ru-RU" dirty="0"/>
              <a:t>Техническое задание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8EB4FD15-5553-45C2-B403-92726A0897A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2</a:t>
            </a:fld>
            <a:endParaRPr lang="ru-RU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0215F797-4A21-47CF-A4D7-B2BFA9555D5D}"/>
              </a:ext>
            </a:extLst>
          </p:cNvPr>
          <p:cNvSpPr txBox="1">
            <a:spLocks/>
          </p:cNvSpPr>
          <p:nvPr/>
        </p:nvSpPr>
        <p:spPr>
          <a:xfrm>
            <a:off x="4307474" y="2141698"/>
            <a:ext cx="2705780" cy="345475"/>
          </a:xfrm>
          <a:prstGeom prst="rect">
            <a:avLst/>
          </a:prstGeom>
        </p:spPr>
        <p:txBody>
          <a:bodyPr vert="horz" lIns="0" tIns="45720" rIns="91440" bIns="45720" rtlCol="0" anchor="t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7000" b="1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Цель проекта</a:t>
            </a:r>
          </a:p>
        </p:txBody>
      </p:sp>
      <p:sp>
        <p:nvSpPr>
          <p:cNvPr id="30" name="Подзаголовок 2">
            <a:extLst>
              <a:ext uri="{FF2B5EF4-FFF2-40B4-BE49-F238E27FC236}">
                <a16:creationId xmlns:a16="http://schemas.microsoft.com/office/drawing/2014/main" id="{252D1390-8D20-4D3F-A990-302D5A7D1391}"/>
              </a:ext>
            </a:extLst>
          </p:cNvPr>
          <p:cNvSpPr txBox="1">
            <a:spLocks/>
          </p:cNvSpPr>
          <p:nvPr/>
        </p:nvSpPr>
        <p:spPr>
          <a:xfrm>
            <a:off x="4307474" y="2651094"/>
            <a:ext cx="7388138" cy="390646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sz="1800" dirty="0"/>
              <a:t>Разработка функциональной и интуитивно понятной шахматной игры на языке </a:t>
            </a:r>
            <a:r>
              <a:rPr lang="ru-RU" sz="1800" dirty="0" err="1"/>
              <a:t>Python</a:t>
            </a:r>
            <a:r>
              <a:rPr lang="ru-RU" sz="1800" dirty="0"/>
              <a:t> с использованием библиотеки </a:t>
            </a:r>
            <a:r>
              <a:rPr lang="ru-RU" sz="1800" dirty="0" err="1"/>
              <a:t>Pygame</a:t>
            </a:r>
            <a:r>
              <a:rPr lang="ru-RU" sz="1800" dirty="0"/>
              <a:t>, включающей в себя реализацию полноценной шахматной логики, графический интерфейс пользователя и игровой AI-бот для игры против компьютера.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Проект должен продемонстрировать навыки программирования на </a:t>
            </a:r>
            <a:r>
              <a:rPr lang="ru-RU" sz="1800" dirty="0" err="1"/>
              <a:t>Python</a:t>
            </a:r>
            <a:r>
              <a:rPr lang="ru-RU" sz="1800" dirty="0"/>
              <a:t>, работы с графическими библиотеками и разработки алгоритмов искусственного интеллекта на примере относительно сложной игры, как шахматы.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74517" y="3202175"/>
            <a:ext cx="1352007" cy="360000"/>
          </a:xfrm>
        </p:spPr>
        <p:txBody>
          <a:bodyPr rtlCol="0">
            <a:normAutofit fontScale="85000" lnSpcReduction="10000"/>
          </a:bodyPr>
          <a:lstStyle/>
          <a:p>
            <a:r>
              <a:rPr lang="ru-RU" dirty="0"/>
              <a:t>Технологии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108567" y="3692757"/>
            <a:ext cx="3032761" cy="21855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noProof="1"/>
              <a:t>Pygame - Простая реализация графики, интерактивности и управления звуком.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noProof="1"/>
              <a:t>JSON - Хранение настроек и данных авторизации.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noProof="1"/>
              <a:t>Минимакс - Оптимальный алгоритм для логики бота.</a:t>
            </a:r>
          </a:p>
        </p:txBody>
      </p:sp>
      <p:pic>
        <p:nvPicPr>
          <p:cNvPr id="27" name="Рисунок 11" descr="Структура &quot;Микроскоп&quot;">
            <a:extLst>
              <a:ext uri="{FF2B5EF4-FFF2-40B4-BE49-F238E27FC236}">
                <a16:creationId xmlns:a16="http://schemas.microsoft.com/office/drawing/2014/main" id="{E7501A7A-87F1-48B8-AE66-9FB3CB45D40B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165778" y="2294245"/>
            <a:ext cx="769486" cy="769486"/>
          </a:xfr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5270864" cy="924808"/>
          </a:xfrm>
        </p:spPr>
        <p:txBody>
          <a:bodyPr rtlCol="0"/>
          <a:lstStyle/>
          <a:p>
            <a:r>
              <a:rPr lang="ru-RU" dirty="0"/>
              <a:t>Выбор проектных решений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670924" y="3202175"/>
            <a:ext cx="2850152" cy="360000"/>
          </a:xfrm>
        </p:spPr>
        <p:txBody>
          <a:bodyPr rtlCol="0">
            <a:normAutofit fontScale="92500"/>
          </a:bodyPr>
          <a:lstStyle/>
          <a:p>
            <a:r>
              <a:rPr lang="ru-RU" dirty="0"/>
              <a:t>Логика и структура игры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625200" y="3692757"/>
            <a:ext cx="2941600" cy="21855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noProof="1"/>
              <a:t>Модульность: Четкое разделение на классы (доска, фигуры, бот).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noProof="1"/>
              <a:t>Подсветка ходов: Упрощение игры для пользователя.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noProof="1"/>
              <a:t>Таймеры и сохранение: Расширение функциональности.</a:t>
            </a:r>
          </a:p>
        </p:txBody>
      </p:sp>
      <p:pic>
        <p:nvPicPr>
          <p:cNvPr id="28" name="Рисунок 15" descr="Структура &quot;Документ&quot;">
            <a:extLst>
              <a:ext uri="{FF2B5EF4-FFF2-40B4-BE49-F238E27FC236}">
                <a16:creationId xmlns:a16="http://schemas.microsoft.com/office/drawing/2014/main" id="{55BF36B0-70C1-41A7-97F7-10772AE3E31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711257" y="2294245"/>
            <a:ext cx="769486" cy="769486"/>
          </a:xfr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568077" y="3190646"/>
            <a:ext cx="2146804" cy="360000"/>
          </a:xfrm>
        </p:spPr>
        <p:txBody>
          <a:bodyPr rtlCol="0">
            <a:normAutofit/>
          </a:bodyPr>
          <a:lstStyle/>
          <a:p>
            <a:r>
              <a:rPr lang="ru-RU" dirty="0"/>
              <a:t>Бот и сложность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170679" y="3739197"/>
            <a:ext cx="2941600" cy="1848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ru-RU" noProof="1"/>
              <a:t>Бот обеспечивает одиночный режим.</a:t>
            </a:r>
          </a:p>
          <a:p>
            <a:pPr marL="171450" indent="-1714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ru-RU" noProof="1"/>
              <a:t>Выбор сложности позволяет адаптировать игру под навыки пользователя.</a:t>
            </a:r>
          </a:p>
        </p:txBody>
      </p:sp>
      <p:pic>
        <p:nvPicPr>
          <p:cNvPr id="29" name="Рисунок 17" descr="Структура &quot;Иллюстратор&quot;">
            <a:extLst>
              <a:ext uri="{FF2B5EF4-FFF2-40B4-BE49-F238E27FC236}">
                <a16:creationId xmlns:a16="http://schemas.microsoft.com/office/drawing/2014/main" id="{3F6B18F7-FCBF-493A-AD96-1FFF95A95E2F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256736" y="2271334"/>
            <a:ext cx="769486" cy="769486"/>
          </a:xfr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4186" y="2903538"/>
            <a:ext cx="3104198" cy="345475"/>
          </a:xfrm>
        </p:spPr>
        <p:txBody>
          <a:bodyPr vert="horz" lIns="0" tIns="45720" rIns="91440" bIns="45720" rtlCol="0" anchor="t">
            <a:normAutofit/>
          </a:bodyPr>
          <a:lstStyle/>
          <a:p>
            <a:pPr algn="ctr"/>
            <a:r>
              <a:rPr lang="en-US" dirty="0"/>
              <a:t>main.py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3DB723-F5E2-41A5-84C1-EBDEDA5B21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4141" y="3249013"/>
            <a:ext cx="3103493" cy="866401"/>
          </a:xfrm>
        </p:spPr>
        <p:txBody>
          <a:bodyPr rtlCol="0">
            <a:normAutofit lnSpcReduction="10000"/>
          </a:bodyPr>
          <a:lstStyle/>
          <a:p>
            <a:pPr algn="ctr"/>
            <a:r>
              <a:rPr lang="ru-RU" dirty="0"/>
              <a:t>Главный модуль, управляющий игровым циклом и взаимодействием с пользователем.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EDB7CB-2A17-4C89-8463-567F882F6B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1894" y="2903538"/>
            <a:ext cx="3104198" cy="320381"/>
          </a:xfrm>
        </p:spPr>
        <p:txBody>
          <a:bodyPr rtlCol="0"/>
          <a:lstStyle/>
          <a:p>
            <a:pPr algn="ctr"/>
            <a:r>
              <a:rPr lang="en-US" dirty="0"/>
              <a:t>chessboard.py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8F83235-6CF2-4F43-BEFE-6C0E272FD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42223" y="3249013"/>
            <a:ext cx="3103493" cy="866401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Реализует логику шахматной доски, включая обработку ходов и правил игры.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0DC896C3-77D0-44A1-B244-9554FA063F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50305" y="3249013"/>
            <a:ext cx="3103493" cy="866401"/>
          </a:xfrm>
        </p:spPr>
        <p:txBody>
          <a:bodyPr rtlCol="0"/>
          <a:lstStyle/>
          <a:p>
            <a:pPr algn="ctr"/>
            <a:r>
              <a:rPr lang="ru-RU" dirty="0"/>
              <a:t>Классы, описывающие поведение каждой шахматной фигуры.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4099358" cy="924808"/>
          </a:xfrm>
        </p:spPr>
        <p:txBody>
          <a:bodyPr rtlCol="0">
            <a:normAutofit/>
          </a:bodyPr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A65DB049-1A50-43CE-907A-2AA792D6F9F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547D840D-AC6E-4F0E-B562-819386D3E3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33811" y="4551950"/>
            <a:ext cx="3104198" cy="320381"/>
          </a:xfrm>
        </p:spPr>
        <p:txBody>
          <a:bodyPr rtlCol="0"/>
          <a:lstStyle/>
          <a:p>
            <a:pPr algn="ctr"/>
            <a:r>
              <a:rPr lang="en-US" dirty="0"/>
              <a:t>infopanel.py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B9C2507-FEB7-4DC8-B74C-12FDF7B2DA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33766" y="4897425"/>
            <a:ext cx="3103493" cy="866401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Модуль для информационной панели (ход игры, время и т.д.).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9848D4A8-6589-4AB3-B1B2-E5C601B474D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41519" y="4551950"/>
            <a:ext cx="3104198" cy="320381"/>
          </a:xfrm>
        </p:spPr>
        <p:txBody>
          <a:bodyPr rtlCol="0"/>
          <a:lstStyle/>
          <a:p>
            <a:pPr algn="ctr"/>
            <a:r>
              <a:rPr lang="en-US" dirty="0"/>
              <a:t>menu.py</a:t>
            </a: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96F09C19-B12A-46BD-ADC9-8A0BA0CACE8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41848" y="4897425"/>
            <a:ext cx="3103493" cy="866401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Реализует меню игры (новая игра, сохранение).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99E78277-79B9-419C-A0B5-130D356F5BE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49226" y="4551950"/>
            <a:ext cx="3104198" cy="320381"/>
          </a:xfrm>
        </p:spPr>
        <p:txBody>
          <a:bodyPr rtlCol="0"/>
          <a:lstStyle/>
          <a:p>
            <a:pPr algn="ctr"/>
            <a:r>
              <a:rPr lang="en-US" dirty="0"/>
              <a:t>config.py</a:t>
            </a:r>
            <a:endParaRPr lang="ru-RU" dirty="0"/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83B60275-0476-4C73-A9F1-33555C744B1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49930" y="4897425"/>
            <a:ext cx="3103493" cy="866401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Обработка конфигурационных данных (настройки игры, параметры игроков).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C2918BB8-A701-4F69-8DC8-B1519108D93C}"/>
              </a:ext>
            </a:extLst>
          </p:cNvPr>
          <p:cNvSpPr>
            <a:spLocks noGrp="1" noChangeArrowheads="1"/>
          </p:cNvSpPr>
          <p:nvPr>
            <p:ph type="body" sz="quarter" idx="18"/>
          </p:nvPr>
        </p:nvSpPr>
        <p:spPr bwMode="auto">
          <a:xfrm>
            <a:off x="8374299" y="2903538"/>
            <a:ext cx="2853345" cy="2492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fontAlgn="base">
              <a:spcAft>
                <a:spcPct val="0"/>
              </a:spcAft>
              <a:buClrTx/>
              <a:buSzTx/>
              <a:tabLst/>
            </a:pPr>
            <a:r>
              <a:rPr lang="ru-RU" altLang="ru-RU" dirty="0"/>
              <a:t>Bishop.py Rook.py King.py 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DFDAE4B5-A934-458C-890A-9B58EEC76E09}"/>
              </a:ext>
            </a:extLst>
          </p:cNvPr>
          <p:cNvSpPr txBox="1">
            <a:spLocks/>
          </p:cNvSpPr>
          <p:nvPr/>
        </p:nvSpPr>
        <p:spPr>
          <a:xfrm>
            <a:off x="8249226" y="1479703"/>
            <a:ext cx="3104198" cy="3203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chessboard.py</a:t>
            </a:r>
          </a:p>
        </p:txBody>
      </p:sp>
      <p:sp>
        <p:nvSpPr>
          <p:cNvPr id="21" name="Текст 5">
            <a:extLst>
              <a:ext uri="{FF2B5EF4-FFF2-40B4-BE49-F238E27FC236}">
                <a16:creationId xmlns:a16="http://schemas.microsoft.com/office/drawing/2014/main" id="{DFE2CB49-EFDF-48BE-92DB-E1AB53BDA312}"/>
              </a:ext>
            </a:extLst>
          </p:cNvPr>
          <p:cNvSpPr txBox="1">
            <a:spLocks/>
          </p:cNvSpPr>
          <p:nvPr/>
        </p:nvSpPr>
        <p:spPr>
          <a:xfrm>
            <a:off x="8249930" y="1795235"/>
            <a:ext cx="3103493" cy="86640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Загрузка и кэширование ресурсов (изображения, шрифты).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D3264BC1-DA72-48D5-81A1-C62B430199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9748" y="1523769"/>
            <a:ext cx="7567749" cy="5015143"/>
          </a:xfrm>
        </p:spPr>
        <p:txBody>
          <a:bodyPr rtlCol="0">
            <a:noAutofit/>
          </a:bodyPr>
          <a:lstStyle/>
          <a:p>
            <a:pPr algn="ctr"/>
            <a:r>
              <a:rPr lang="ru-RU" sz="1500" dirty="0"/>
              <a:t>• </a:t>
            </a:r>
            <a:r>
              <a:rPr lang="ru-RU" sz="1500" dirty="0" err="1"/>
              <a:t>Pygame</a:t>
            </a:r>
            <a:r>
              <a:rPr lang="ru-RU" sz="1500" dirty="0"/>
              <a:t>: Графический интерфейс игры.</a:t>
            </a:r>
            <a:endParaRPr lang="en-US" sz="1500" dirty="0"/>
          </a:p>
          <a:p>
            <a:pPr algn="ctr"/>
            <a:r>
              <a:rPr lang="ru-RU" sz="1500" dirty="0"/>
              <a:t>• </a:t>
            </a:r>
            <a:r>
              <a:rPr lang="ru-RU" sz="1500" dirty="0" err="1"/>
              <a:t>Tkinter</a:t>
            </a:r>
            <a:r>
              <a:rPr lang="ru-RU" sz="1500" dirty="0"/>
              <a:t>: Дополнительный GUI для меню и диалогов.</a:t>
            </a:r>
            <a:endParaRPr lang="en-US" sz="1500" dirty="0"/>
          </a:p>
          <a:p>
            <a:pPr algn="ctr"/>
            <a:r>
              <a:rPr lang="ru-RU" sz="1500" dirty="0"/>
              <a:t>• </a:t>
            </a:r>
            <a:r>
              <a:rPr lang="ru-RU" sz="1500" dirty="0" err="1"/>
              <a:t>Threading</a:t>
            </a:r>
            <a:r>
              <a:rPr lang="ru-RU" sz="1500" dirty="0"/>
              <a:t>: Многопоточность для расчётов бота без задержек интерфейса.</a:t>
            </a:r>
            <a:endParaRPr lang="en-US" sz="1500" dirty="0"/>
          </a:p>
          <a:p>
            <a:pPr algn="ctr"/>
            <a:r>
              <a:rPr lang="ru-RU" sz="1500" dirty="0"/>
              <a:t>• </a:t>
            </a:r>
            <a:r>
              <a:rPr lang="ru-RU" sz="1500" dirty="0" err="1"/>
              <a:t>Json</a:t>
            </a:r>
            <a:r>
              <a:rPr lang="ru-RU" sz="1500" dirty="0"/>
              <a:t>: Сохранение/загрузка настроек и данных пользователей.</a:t>
            </a:r>
            <a:endParaRPr lang="en-US" sz="1500" dirty="0"/>
          </a:p>
          <a:p>
            <a:pPr algn="ctr"/>
            <a:r>
              <a:rPr lang="ru-RU" sz="1500" dirty="0"/>
              <a:t>• </a:t>
            </a:r>
            <a:r>
              <a:rPr lang="ru-RU" sz="1500" dirty="0" err="1"/>
              <a:t>Pathlib</a:t>
            </a:r>
            <a:r>
              <a:rPr lang="ru-RU" sz="1500" dirty="0"/>
              <a:t>: Кроссплатформенная работа с файлами.</a:t>
            </a:r>
            <a:endParaRPr lang="en-US" sz="1500" dirty="0"/>
          </a:p>
          <a:p>
            <a:pPr algn="ctr"/>
            <a:r>
              <a:rPr lang="ru-RU" sz="1500" dirty="0"/>
              <a:t>• </a:t>
            </a:r>
            <a:r>
              <a:rPr lang="ru-RU" sz="1500" dirty="0" err="1"/>
              <a:t>Bcrypt</a:t>
            </a:r>
            <a:r>
              <a:rPr lang="ru-RU" sz="1500" dirty="0"/>
              <a:t>: Безопасное хранение паролей.</a:t>
            </a:r>
            <a:endParaRPr lang="en-US" sz="1500" dirty="0"/>
          </a:p>
          <a:p>
            <a:pPr algn="ctr"/>
            <a:r>
              <a:rPr lang="ru-RU" sz="1500" dirty="0"/>
              <a:t>• </a:t>
            </a:r>
            <a:r>
              <a:rPr lang="ru-RU" sz="1500" dirty="0" err="1"/>
              <a:t>Pygame_widgets</a:t>
            </a:r>
            <a:r>
              <a:rPr lang="ru-RU" sz="1500" dirty="0"/>
              <a:t>: Дополнительные виджеты для </a:t>
            </a:r>
            <a:r>
              <a:rPr lang="ru-RU" sz="1500" dirty="0" err="1"/>
              <a:t>Pygame</a:t>
            </a:r>
            <a:r>
              <a:rPr lang="ru-RU" sz="1500" dirty="0"/>
              <a:t>.</a:t>
            </a:r>
            <a:endParaRPr lang="en-US" sz="1500" dirty="0"/>
          </a:p>
          <a:p>
            <a:pPr algn="ctr"/>
            <a:r>
              <a:rPr lang="ru-RU" sz="1500" dirty="0"/>
              <a:t>• Пользовательские модули: Игровая логика, конфигурация и управление ресурсами.</a:t>
            </a:r>
            <a:endParaRPr lang="en-US" sz="1500" dirty="0"/>
          </a:p>
          <a:p>
            <a:pPr algn="ctr"/>
            <a:r>
              <a:rPr lang="ru-RU" sz="1500" dirty="0"/>
              <a:t>• </a:t>
            </a:r>
            <a:r>
              <a:rPr lang="ru-RU" sz="1500" dirty="0" err="1"/>
              <a:t>Queue</a:t>
            </a:r>
            <a:r>
              <a:rPr lang="ru-RU" sz="1500" dirty="0"/>
              <a:t>: Обмен данными между потоками.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863" y="976081"/>
            <a:ext cx="4587517" cy="365125"/>
          </a:xfrm>
        </p:spPr>
        <p:txBody>
          <a:bodyPr rtlCol="0">
            <a:normAutofit fontScale="90000"/>
          </a:bodyPr>
          <a:lstStyle/>
          <a:p>
            <a:r>
              <a:rPr lang="ru-RU" dirty="0"/>
              <a:t>Используемые библиотеки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18E5D0F5-4C11-47EE-BA9F-DEF2F44DD3D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035DDE8D-EC04-458C-9437-61EC28A49191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/>
          <a:srcRect l="24559" r="24559"/>
          <a:stretch>
            <a:fillRect/>
          </a:stretch>
        </p:blipFill>
        <p:spPr>
          <a:xfrm>
            <a:off x="0" y="0"/>
            <a:ext cx="5327887" cy="6858000"/>
          </a:xfrm>
        </p:spPr>
      </p:pic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455C3C-D045-428C-9D2D-F695DEE5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520-E4CE-4EAD-8ABF-1D2297D6B3AA}" type="slidenum">
              <a:rPr lang="ru-RU" noProof="0" smtClean="0"/>
              <a:t>6</a:t>
            </a:fld>
            <a:endParaRPr lang="ru-RU" noProof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0C13060-C39D-4275-BB42-8D113914396F}"/>
              </a:ext>
            </a:extLst>
          </p:cNvPr>
          <p:cNvSpPr/>
          <p:nvPr/>
        </p:nvSpPr>
        <p:spPr>
          <a:xfrm>
            <a:off x="2978330" y="136525"/>
            <a:ext cx="672301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Демонстрация работы приложения</a:t>
            </a:r>
            <a:br>
              <a:rPr lang="ru-RU" dirty="0"/>
            </a:b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25603C-2E57-48E4-81DE-B84551D9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35" y="1859008"/>
            <a:ext cx="3513887" cy="232273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969EC5-9DF3-4053-BC92-AD1F84894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444" y="1859008"/>
            <a:ext cx="3524156" cy="232273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86C0B95-16E8-4E9A-B20F-B2D5A866A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8640" y="2048827"/>
            <a:ext cx="19526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517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6E7B4C-9F2C-459E-B835-5C4DEAB0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9FF96520-E4CE-4EAD-8ABF-1D2297D6B3AA}" type="slidenum">
              <a:rPr lang="ru-RU" smtClean="0"/>
              <a:pPr rtl="0"/>
              <a:t>7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205" y="333103"/>
            <a:ext cx="6714309" cy="694508"/>
          </a:xfrm>
        </p:spPr>
        <p:txBody>
          <a:bodyPr rtlCol="0"/>
          <a:lstStyle/>
          <a:p>
            <a:r>
              <a:rPr lang="ru-RU" dirty="0"/>
              <a:t>Демонстрация работы приложения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BA7697-BAB7-4651-9919-677FC13C2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633" y="806825"/>
            <a:ext cx="9070733" cy="5549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3280063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C3C4A8-F198-4008-B069-610BBFEC409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8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363" y="2686887"/>
            <a:ext cx="3187274" cy="1516824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ru-RU" sz="4900" dirty="0"/>
              <a:t>Спасибо </a:t>
            </a:r>
            <a:r>
              <a:rPr lang="ru-RU" sz="4900"/>
              <a:t>за внимание</a:t>
            </a:r>
            <a:r>
              <a:rPr lang="ru-RU" sz="4900" dirty="0"/>
              <a:t>!</a:t>
            </a:r>
            <a:endParaRPr lang="ru-RU" dirty="0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43D746BD-5E8A-4413-995F-E537C721E4BD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/>
          <a:srcRect l="-1338" t="3276" r="29860" b="115"/>
          <a:stretch/>
        </p:blipFill>
        <p:spPr>
          <a:xfrm>
            <a:off x="-111697" y="-8150"/>
            <a:ext cx="5555640" cy="6874299"/>
          </a:xfr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EABC1941-1F49-4FD6-9F68-F5E53B3D603E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3"/>
          <a:srcRect l="28644" t="238" r="54" b="-238"/>
          <a:stretch/>
        </p:blipFill>
        <p:spPr>
          <a:xfrm>
            <a:off x="6426578" y="16299"/>
            <a:ext cx="5765422" cy="6858000"/>
          </a:xfrm>
        </p:spPr>
      </p:pic>
    </p:spTree>
    <p:extLst>
      <p:ext uri="{BB962C8B-B14F-4D97-AF65-F5344CB8AC3E}">
        <p14:creationId xmlns:p14="http://schemas.microsoft.com/office/powerpoint/2010/main" val="254683610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Тема Office">
  <a:themeElements>
    <a:clrScheme name="Custom 174">
      <a:dk1>
        <a:srgbClr val="1E1E1E"/>
      </a:dk1>
      <a:lt1>
        <a:sysClr val="window" lastClr="FFFFFF"/>
      </a:lt1>
      <a:dk2>
        <a:srgbClr val="44546A"/>
      </a:dk2>
      <a:lt2>
        <a:srgbClr val="E7E6E6"/>
      </a:lt2>
      <a:accent1>
        <a:srgbClr val="81CC48"/>
      </a:accent1>
      <a:accent2>
        <a:srgbClr val="45BEAD"/>
      </a:accent2>
      <a:accent3>
        <a:srgbClr val="BFFF4B"/>
      </a:accent3>
      <a:accent4>
        <a:srgbClr val="B001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0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EM Deck_tm12041065_Win32_LW_v2" id="{4F206296-6CCA-437B-ABEB-95E882651B70}" vid="{35168526-4CBB-4325-9C81-5B5C83385FF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17B950-985C-4D79-B0A3-FA5D2FD780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126E60-8824-40C8-9624-5890E719C527}">
  <ds:schemaRefs>
    <ds:schemaRef ds:uri="http://schemas.microsoft.com/sharepoint/v3"/>
    <ds:schemaRef ds:uri="230e9df3-be65-4c73-a93b-d1236ebd677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71af3243-3dd4-4a8d-8c0d-dd76da1f02a5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72B6A28-7094-4F7C-9CE6-FEFFCFA7E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291</Words>
  <Application>Microsoft Office PowerPoint</Application>
  <PresentationFormat>Широкоэкранный</PresentationFormat>
  <Paragraphs>62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Source Sans Pro</vt:lpstr>
      <vt:lpstr>Times New Roman</vt:lpstr>
      <vt:lpstr>Тема Office</vt:lpstr>
      <vt:lpstr>КУРСОВАЯ РАБОТА Компьютерная игра эндшпиль  Тема «Король, 2 слона-Король, ладья» </vt:lpstr>
      <vt:lpstr>Техническое задание</vt:lpstr>
      <vt:lpstr>Выбор проектных решений</vt:lpstr>
      <vt:lpstr>Структура проекта</vt:lpstr>
      <vt:lpstr>Используемые библиотеки</vt:lpstr>
      <vt:lpstr>Презентация PowerPoint</vt:lpstr>
      <vt:lpstr>Демонстрация работы приложения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2021-07-29T04:12:45Z</dcterms:created>
  <dcterms:modified xsi:type="dcterms:W3CDTF">2024-12-27T04:32:19Z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