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Aristot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29189" cy="6858000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929190" y="0"/>
            <a:ext cx="4214810" cy="6858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 </a:t>
            </a:r>
            <a:r>
              <a:rPr lang="ru-RU" sz="3600" dirty="0" err="1" smtClean="0"/>
              <a:t>Аристо́тель</a:t>
            </a:r>
            <a:r>
              <a:rPr lang="ru-RU" sz="3600" dirty="0" smtClean="0"/>
              <a:t> </a:t>
            </a:r>
            <a:br>
              <a:rPr lang="ru-RU" sz="3600" dirty="0" smtClean="0"/>
            </a:br>
            <a:r>
              <a:rPr lang="ru-RU" sz="3600" dirty="0" smtClean="0"/>
              <a:t>(384 до н.е. — </a:t>
            </a:r>
            <a:br>
              <a:rPr lang="ru-RU" sz="3600" dirty="0" smtClean="0"/>
            </a:br>
            <a:r>
              <a:rPr lang="ru-RU" sz="3600" dirty="0" smtClean="0"/>
              <a:t>322 до н. е.)  — </a:t>
            </a:r>
            <a:br>
              <a:rPr lang="ru-RU" sz="3600" dirty="0" smtClean="0"/>
            </a:br>
            <a:r>
              <a:rPr lang="ru-RU" sz="3600" dirty="0" smtClean="0"/>
              <a:t>    </a:t>
            </a:r>
            <a:r>
              <a:rPr lang="ru-RU" sz="3600" dirty="0" err="1" smtClean="0"/>
              <a:t>давньогрецький</a:t>
            </a:r>
            <a:r>
              <a:rPr lang="ru-RU" sz="3600" dirty="0" smtClean="0"/>
              <a:t> </a:t>
            </a:r>
            <a:br>
              <a:rPr lang="ru-RU" sz="3600" dirty="0" smtClean="0"/>
            </a:br>
            <a:r>
              <a:rPr lang="ru-RU" sz="3600" dirty="0" smtClean="0"/>
              <a:t>    </a:t>
            </a:r>
            <a:r>
              <a:rPr lang="ru-RU" sz="3600" dirty="0" err="1" smtClean="0"/>
              <a:t>вчений</a:t>
            </a:r>
            <a:r>
              <a:rPr lang="ru-RU" sz="3600" dirty="0" smtClean="0"/>
              <a:t>-  </a:t>
            </a:r>
            <a:r>
              <a:rPr lang="ru-RU" sz="3600" dirty="0" err="1" smtClean="0"/>
              <a:t>енциклопедист</a:t>
            </a:r>
            <a:r>
              <a:rPr lang="ru-RU" sz="3600" dirty="0" smtClean="0"/>
              <a:t>, </a:t>
            </a:r>
            <a:r>
              <a:rPr lang="ru-RU" sz="3600" dirty="0" smtClean="0"/>
              <a:t>    </a:t>
            </a:r>
            <a:r>
              <a:rPr lang="ru-RU" sz="3600" dirty="0" err="1" smtClean="0"/>
              <a:t>філософ</a:t>
            </a:r>
            <a:r>
              <a:rPr lang="ru-RU" sz="3600" dirty="0" smtClean="0"/>
              <a:t> </a:t>
            </a:r>
            <a:r>
              <a:rPr lang="ru-RU" sz="3600" dirty="0" err="1" smtClean="0"/>
              <a:t>і</a:t>
            </a:r>
            <a:r>
              <a:rPr lang="ru-RU" sz="3600" dirty="0" smtClean="0"/>
              <a:t> </a:t>
            </a:r>
            <a:r>
              <a:rPr lang="ru-RU" sz="3600" dirty="0" err="1" smtClean="0"/>
              <a:t>логік</a:t>
            </a:r>
            <a:r>
              <a:rPr lang="ru-RU" sz="3600" dirty="0" smtClean="0"/>
              <a:t>, </a:t>
            </a:r>
            <a:r>
              <a:rPr lang="ru-RU" sz="3600" dirty="0" err="1" smtClean="0"/>
              <a:t>засновник</a:t>
            </a:r>
            <a:r>
              <a:rPr lang="ru-RU" sz="3600" dirty="0" smtClean="0"/>
              <a:t> </a:t>
            </a:r>
            <a:r>
              <a:rPr lang="ru-RU" sz="3600" dirty="0" err="1" smtClean="0"/>
              <a:t>класичної</a:t>
            </a:r>
            <a:r>
              <a:rPr lang="ru-RU" sz="3600" dirty="0" smtClean="0"/>
              <a:t> </a:t>
            </a:r>
            <a:r>
              <a:rPr lang="ru-RU" sz="3600" dirty="0" err="1" smtClean="0"/>
              <a:t>логіки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1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0562" y="0"/>
            <a:ext cx="4186238" cy="6583362"/>
          </a:xfrm>
        </p:spPr>
        <p:txBody>
          <a:bodyPr/>
          <a:lstStyle/>
          <a:p>
            <a:r>
              <a:rPr lang="uk-UA" dirty="0" smtClean="0"/>
              <a:t>Місія Аристотеля полягала в узагальненні праць філософів античної Греції та передачі їх наступним поколінням.</a:t>
            </a:r>
            <a:endParaRPr lang="ru-RU" dirty="0"/>
          </a:p>
        </p:txBody>
      </p:sp>
      <p:pic>
        <p:nvPicPr>
          <p:cNvPr id="4" name="Содержимое 3" descr="000027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433639" cy="51435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65592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0562" y="0"/>
            <a:ext cx="4643438" cy="6858000"/>
          </a:xfrm>
        </p:spPr>
        <p:txBody>
          <a:bodyPr>
            <a:noAutofit/>
          </a:bodyPr>
          <a:lstStyle/>
          <a:p>
            <a:r>
              <a:rPr lang="uk-UA" sz="3200" dirty="0" smtClean="0"/>
              <a:t>Аристотель розходився з Платоном у питанні відношення словесного мистецтва до знання.</a:t>
            </a:r>
            <a:br>
              <a:rPr lang="uk-UA" sz="3200" dirty="0" smtClean="0"/>
            </a:br>
            <a:r>
              <a:rPr lang="uk-UA" sz="3200" dirty="0" smtClean="0"/>
              <a:t>Платон вважав джерелом мистецтва ірраціональне, Аристотель цінував у мистецтві інтелектуальне задоволення.</a:t>
            </a:r>
            <a:endParaRPr lang="ru-RU" sz="3200" dirty="0"/>
          </a:p>
        </p:txBody>
      </p:sp>
      <p:pic>
        <p:nvPicPr>
          <p:cNvPr id="4" name="Содержимое 3" descr="e3bb3535226d94ad055ddbe949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30529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ritorika_retorika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0"/>
            <a:ext cx="6072230" cy="682273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Дякую за увагу!</a:t>
            </a:r>
            <a:endParaRPr lang="ru-RU" dirty="0"/>
          </a:p>
        </p:txBody>
      </p:sp>
      <p:pic>
        <p:nvPicPr>
          <p:cNvPr id="4" name="Содержимое 3" descr="2463708_f52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201" y="1600200"/>
            <a:ext cx="4717597" cy="47085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</TotalTime>
  <Words>33</Words>
  <PresentationFormat>Экран 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Апекс</vt:lpstr>
      <vt:lpstr> Аристо́тель  (384 до н.е. —  322 до н. е.)  —      давньогрецький      вчений-  енциклопедист,     філософ і логік, засновник класичної логіки.</vt:lpstr>
      <vt:lpstr>Слайд 2</vt:lpstr>
      <vt:lpstr>Місія Аристотеля полягала в узагальненні праць філософів античної Греції та передачі їх наступним поколінням.</vt:lpstr>
      <vt:lpstr>Слайд 4</vt:lpstr>
      <vt:lpstr>Аристотель розходився з Платоном у питанні відношення словесного мистецтва до знання. Платон вважав джерелом мистецтва ірраціональне, Аристотель цінував у мистецтві інтелектуальне задоволення.</vt:lpstr>
      <vt:lpstr>Слайд 6</vt:lpstr>
      <vt:lpstr>Дякую за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dean</dc:creator>
  <cp:lastModifiedBy>dean</cp:lastModifiedBy>
  <cp:revision>4</cp:revision>
  <dcterms:created xsi:type="dcterms:W3CDTF">2014-03-13T17:15:26Z</dcterms:created>
  <dcterms:modified xsi:type="dcterms:W3CDTF">2014-03-13T17:39:58Z</dcterms:modified>
</cp:coreProperties>
</file>