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B79D4-5C61-4B67-A047-4218C64F33D5}" v="129" dt="2024-01-25T16:34:55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5906" autoAdjust="0"/>
  </p:normalViewPr>
  <p:slideViewPr>
    <p:cSldViewPr snapToGrid="0" showGuides="1">
      <p:cViewPr varScale="1">
        <p:scale>
          <a:sx n="106" d="100"/>
          <a:sy n="106" d="100"/>
        </p:scale>
        <p:origin x="546" y="102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Petty" userId="d2fe4e0d-5651-4d13-8a68-5a37405efc6c" providerId="ADAL" clId="{B39B79D4-5C61-4B67-A047-4218C64F33D5}"/>
    <pc:docChg chg="undo custSel addSld delSld modSld modMainMaster">
      <pc:chgData name="James Petty" userId="d2fe4e0d-5651-4d13-8a68-5a37405efc6c" providerId="ADAL" clId="{B39B79D4-5C61-4B67-A047-4218C64F33D5}" dt="2024-01-25T16:55:42.276" v="735" actId="20577"/>
      <pc:docMkLst>
        <pc:docMk/>
      </pc:docMkLst>
      <pc:sldChg chg="addSp delSp modSp mod modClrScheme chgLayout">
        <pc:chgData name="James Petty" userId="d2fe4e0d-5651-4d13-8a68-5a37405efc6c" providerId="ADAL" clId="{B39B79D4-5C61-4B67-A047-4218C64F33D5}" dt="2024-01-25T15:19:32.326" v="126" actId="1035"/>
        <pc:sldMkLst>
          <pc:docMk/>
          <pc:sldMk cId="194438742" sldId="270"/>
        </pc:sldMkLst>
        <pc:spChg chg="mod">
          <ac:chgData name="James Petty" userId="d2fe4e0d-5651-4d13-8a68-5a37405efc6c" providerId="ADAL" clId="{B39B79D4-5C61-4B67-A047-4218C64F33D5}" dt="2024-01-25T15:19:22.484" v="72" actId="1035"/>
          <ac:spMkLst>
            <pc:docMk/>
            <pc:sldMk cId="194438742" sldId="270"/>
            <ac:spMk id="2" creationId="{ED95610F-322B-4DD1-8AA0-F9773EDD4C17}"/>
          </ac:spMkLst>
        </pc:spChg>
        <pc:spChg chg="mod">
          <ac:chgData name="James Petty" userId="d2fe4e0d-5651-4d13-8a68-5a37405efc6c" providerId="ADAL" clId="{B39B79D4-5C61-4B67-A047-4218C64F33D5}" dt="2024-01-25T15:19:29.180" v="108" actId="1035"/>
          <ac:spMkLst>
            <pc:docMk/>
            <pc:sldMk cId="194438742" sldId="270"/>
            <ac:spMk id="7" creationId="{243C9207-59EB-04DC-C4D8-A685A328FC4D}"/>
          </ac:spMkLst>
        </pc:spChg>
        <pc:picChg chg="add del mod">
          <ac:chgData name="James Petty" userId="d2fe4e0d-5651-4d13-8a68-5a37405efc6c" providerId="ADAL" clId="{B39B79D4-5C61-4B67-A047-4218C64F33D5}" dt="2024-01-25T15:08:19.924" v="7" actId="478"/>
          <ac:picMkLst>
            <pc:docMk/>
            <pc:sldMk cId="194438742" sldId="270"/>
            <ac:picMk id="4" creationId="{BA95A26E-9E93-7BEB-EE2E-8FDD229C28E0}"/>
          </ac:picMkLst>
        </pc:picChg>
        <pc:picChg chg="add mod">
          <ac:chgData name="James Petty" userId="d2fe4e0d-5651-4d13-8a68-5a37405efc6c" providerId="ADAL" clId="{B39B79D4-5C61-4B67-A047-4218C64F33D5}" dt="2024-01-25T15:19:32.326" v="126" actId="1035"/>
          <ac:picMkLst>
            <pc:docMk/>
            <pc:sldMk cId="194438742" sldId="270"/>
            <ac:picMk id="6" creationId="{8F760940-8BAB-7607-94F5-F5264399088D}"/>
          </ac:picMkLst>
        </pc:picChg>
      </pc:sldChg>
      <pc:sldChg chg="addSp delSp modSp new del mod chgLayout">
        <pc:chgData name="James Petty" userId="d2fe4e0d-5651-4d13-8a68-5a37405efc6c" providerId="ADAL" clId="{B39B79D4-5C61-4B67-A047-4218C64F33D5}" dt="2024-01-25T16:12:59.802" v="383" actId="2696"/>
        <pc:sldMkLst>
          <pc:docMk/>
          <pc:sldMk cId="34610925" sldId="271"/>
        </pc:sldMkLst>
        <pc:spChg chg="del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2" creationId="{84837D02-E318-754F-A43A-C94DFAAD881A}"/>
          </ac:spMkLst>
        </pc:spChg>
        <pc:spChg chg="add mod ord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3" creationId="{502BD433-3BCC-D651-6EA0-D10B22D7F968}"/>
          </ac:spMkLst>
        </pc:spChg>
      </pc:sldChg>
      <pc:sldChg chg="delSp modSp new mod">
        <pc:chgData name="James Petty" userId="d2fe4e0d-5651-4d13-8a68-5a37405efc6c" providerId="ADAL" clId="{B39B79D4-5C61-4B67-A047-4218C64F33D5}" dt="2024-01-25T16:55:42.276" v="735" actId="20577"/>
        <pc:sldMkLst>
          <pc:docMk/>
          <pc:sldMk cId="158319760" sldId="271"/>
        </pc:sldMkLst>
        <pc:spChg chg="mod">
          <ac:chgData name="James Petty" userId="d2fe4e0d-5651-4d13-8a68-5a37405efc6c" providerId="ADAL" clId="{B39B79D4-5C61-4B67-A047-4218C64F33D5}" dt="2024-01-25T16:55:42.276" v="735" actId="20577"/>
          <ac:spMkLst>
            <pc:docMk/>
            <pc:sldMk cId="158319760" sldId="271"/>
            <ac:spMk id="2" creationId="{9B19AB3D-FC55-EC05-59A1-32359151A7A7}"/>
          </ac:spMkLst>
        </pc:spChg>
        <pc:spChg chg="del">
          <ac:chgData name="James Petty" userId="d2fe4e0d-5651-4d13-8a68-5a37405efc6c" providerId="ADAL" clId="{B39B79D4-5C61-4B67-A047-4218C64F33D5}" dt="2024-01-25T16:55:27.059" v="623" actId="478"/>
          <ac:spMkLst>
            <pc:docMk/>
            <pc:sldMk cId="158319760" sldId="271"/>
            <ac:spMk id="3" creationId="{3C029830-CCF1-56A4-F155-F1A78AE730A1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989" v="572" actId="47"/>
        <pc:sldMkLst>
          <pc:docMk/>
          <pc:sldMk cId="1258011790" sldId="271"/>
        </pc:sldMkLst>
        <pc:spChg chg="del">
          <ac:chgData name="James Petty" userId="d2fe4e0d-5651-4d13-8a68-5a37405efc6c" providerId="ADAL" clId="{B39B79D4-5C61-4B67-A047-4218C64F33D5}" dt="2024-01-25T16:24:30.851" v="527" actId="700"/>
          <ac:spMkLst>
            <pc:docMk/>
            <pc:sldMk cId="1258011790" sldId="271"/>
            <ac:spMk id="2" creationId="{A875B0CA-7E3D-B348-1170-48C6313F4EF2}"/>
          </ac:spMkLst>
        </pc:spChg>
        <pc:spChg chg="add del mod ord">
          <ac:chgData name="James Petty" userId="d2fe4e0d-5651-4d13-8a68-5a37405efc6c" providerId="ADAL" clId="{B39B79D4-5C61-4B67-A047-4218C64F33D5}" dt="2024-01-25T16:26:18.803" v="532" actId="700"/>
          <ac:spMkLst>
            <pc:docMk/>
            <pc:sldMk cId="1258011790" sldId="271"/>
            <ac:spMk id="3" creationId="{F2F10547-8167-226A-44EC-B15D09E742A0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4" creationId="{EC964DF6-5B98-7A70-7BE9-5FD5D2AFC4DE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5" creationId="{2554F8F7-F889-C3F5-C236-7DF91626C3C4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6" creationId="{ED95B7EF-0DF3-DC23-D63B-C89FBD1F967C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7" creationId="{59E55258-D6DE-4AED-0AEF-3E003CD2B171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8" creationId="{B3C59894-F3CE-EA98-6FC3-E885077ECC00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9" creationId="{46F17D97-8CE9-F083-0F40-D81B7C34A9E6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0" creationId="{25044387-9D64-18B0-32B5-CF842F0D9015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1" creationId="{44C913F9-9D5F-AEDA-99E6-CAC478833527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2" creationId="{7F5AAA0C-954B-FD8C-EC81-379DE6CA8D48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3" creationId="{AB619950-C977-0E63-4715-D4ACCF1F4577}"/>
          </ac:spMkLst>
        </pc:spChg>
        <pc:spChg chg="add del mod ord">
          <ac:chgData name="James Petty" userId="d2fe4e0d-5651-4d13-8a68-5a37405efc6c" providerId="ADAL" clId="{B39B79D4-5C61-4B67-A047-4218C64F33D5}" dt="2024-01-25T16:27:58.536" v="545" actId="26606"/>
          <ac:spMkLst>
            <pc:docMk/>
            <pc:sldMk cId="1258011790" sldId="271"/>
            <ac:spMk id="14" creationId="{E245F5B9-0ABB-F6BB-E2C2-9B05AD87EA26}"/>
          </ac:spMkLst>
        </pc:spChg>
        <pc:spChg chg="add mod ord">
          <ac:chgData name="James Petty" userId="d2fe4e0d-5651-4d13-8a68-5a37405efc6c" providerId="ADAL" clId="{B39B79D4-5C61-4B67-A047-4218C64F33D5}" dt="2024-01-25T16:28:23.989" v="568" actId="27636"/>
          <ac:spMkLst>
            <pc:docMk/>
            <pc:sldMk cId="1258011790" sldId="271"/>
            <ac:spMk id="15" creationId="{D7ACE72B-1194-3306-5DB6-3430C301BBB8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6" creationId="{D0F96629-81A8-29F6-9B41-86A750156995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7" creationId="{472DBD89-1038-147B-3419-2A98800881EC}"/>
          </ac:spMkLst>
        </pc:spChg>
        <pc:spChg chg="add del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9" creationId="{4129946E-189A-4B02-BE79-CB64003C4DF9}"/>
          </ac:spMkLst>
        </pc:spChg>
      </pc:sldChg>
      <pc:sldChg chg="addSp modSp new del mod chgLayout">
        <pc:chgData name="James Petty" userId="d2fe4e0d-5651-4d13-8a68-5a37405efc6c" providerId="ADAL" clId="{B39B79D4-5C61-4B67-A047-4218C64F33D5}" dt="2024-01-25T16:20:08.985" v="498" actId="47"/>
        <pc:sldMkLst>
          <pc:docMk/>
          <pc:sldMk cId="2786222027" sldId="271"/>
        </pc:sldMkLst>
        <pc:spChg chg="mod ord">
          <ac:chgData name="James Petty" userId="d2fe4e0d-5651-4d13-8a68-5a37405efc6c" providerId="ADAL" clId="{B39B79D4-5C61-4B67-A047-4218C64F33D5}" dt="2024-01-25T16:17:36.766" v="432" actId="20577"/>
          <ac:spMkLst>
            <pc:docMk/>
            <pc:sldMk cId="2786222027" sldId="271"/>
            <ac:spMk id="2" creationId="{9C9E7B6C-6707-6399-2A18-2394FF52739D}"/>
          </ac:spMkLst>
        </pc:spChg>
        <pc:spChg chg="add mod ord">
          <ac:chgData name="James Petty" userId="d2fe4e0d-5651-4d13-8a68-5a37405efc6c" providerId="ADAL" clId="{B39B79D4-5C61-4B67-A047-4218C64F33D5}" dt="2024-01-25T16:17:31.982" v="416" actId="700"/>
          <ac:spMkLst>
            <pc:docMk/>
            <pc:sldMk cId="2786222027" sldId="271"/>
            <ac:spMk id="3" creationId="{42A937F1-02DA-21D7-6F6D-9BBA8130213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31:18.394" v="607" actId="47"/>
        <pc:sldMkLst>
          <pc:docMk/>
          <pc:sldMk cId="4249729356" sldId="271"/>
        </pc:sldMkLst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2" creationId="{1C70E437-0EFD-D52A-80AB-2F813C481AF1}"/>
          </ac:spMkLst>
        </pc:spChg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3" creationId="{6852A772-96DB-C714-8B1B-FB10A1222A6F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4" creationId="{DD0EF44F-C935-CF1F-D98C-795A01B895D1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5" creationId="{3E139003-063A-F1C1-A03B-903460F9EBF9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6" creationId="{AA3581DB-8F51-F6CA-98C9-DC4144C22737}"/>
          </ac:spMkLst>
        </pc:spChg>
        <pc:spChg chg="add mod ord">
          <ac:chgData name="James Petty" userId="d2fe4e0d-5651-4d13-8a68-5a37405efc6c" providerId="ADAL" clId="{B39B79D4-5C61-4B67-A047-4218C64F33D5}" dt="2024-01-25T16:31:12.130" v="606" actId="20577"/>
          <ac:spMkLst>
            <pc:docMk/>
            <pc:sldMk cId="4249729356" sldId="271"/>
            <ac:spMk id="7" creationId="{2D66349C-BA32-81F1-85EC-CFE519EAB227}"/>
          </ac:spMkLst>
        </pc:spChg>
        <pc:spChg chg="add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8" creationId="{B5EBD1C8-26E9-6DCF-01AE-7796E775A3FA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2.459" v="516" actId="47"/>
        <pc:sldMkLst>
          <pc:docMk/>
          <pc:sldMk cId="374322546" sldId="272"/>
        </pc:sldMkLst>
        <pc:spChg chg="del">
          <ac:chgData name="James Petty" userId="d2fe4e0d-5651-4d13-8a68-5a37405efc6c" providerId="ADAL" clId="{B39B79D4-5C61-4B67-A047-4218C64F33D5}" dt="2024-01-25T16:13:49.664" v="386" actId="700"/>
          <ac:spMkLst>
            <pc:docMk/>
            <pc:sldMk cId="374322546" sldId="272"/>
            <ac:spMk id="2" creationId="{15A38B9F-D43C-7116-1EE5-9C90D3F0BCBF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3" creationId="{DFAFA6B7-F06A-7536-FAD1-414F522D028C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4" creationId="{94E63C0B-D6D0-57B0-A489-124659581736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5" creationId="{93476FBB-4D57-470D-47D6-D426EF0C79C2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6" creationId="{A34DB72D-05B6-4B53-99BD-98FAA2ACBA88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7" creationId="{861AFCD5-6B37-CEC7-D460-5477541B800C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8" creationId="{65AA0208-8932-315F-57B8-2D9212F7817B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270" v="571" actId="47"/>
        <pc:sldMkLst>
          <pc:docMk/>
          <pc:sldMk cId="2129951694" sldId="272"/>
        </pc:sldMkLst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2" creationId="{FC5EB940-7AEF-DA10-0B00-F994B449B2FF}"/>
          </ac:spMkLst>
        </pc:spChg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3" creationId="{BF043F25-09F3-1BF5-FF52-B2038EC7046B}"/>
          </ac:spMkLst>
        </pc:spChg>
        <pc:spChg chg="del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4" creationId="{776B18CB-1244-A3C5-3A46-06222DAE3944}"/>
          </ac:spMkLst>
        </pc:spChg>
        <pc:spChg chg="add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5" creationId="{D2CF40E6-4B69-D5B6-37E4-DB7D486CC67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1.526" v="515" actId="47"/>
        <pc:sldMkLst>
          <pc:docMk/>
          <pc:sldMk cId="2199640647" sldId="273"/>
        </pc:sldMkLst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2" creationId="{8D392DDA-8D4E-042C-41D2-03CF17FA3D99}"/>
          </ac:spMkLst>
        </pc:spChg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3" creationId="{20A6545D-EC89-D45A-C6DB-5060442183F5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4" creationId="{84DE08EE-D4E8-A547-40AB-2F1E5C8F46DA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5" creationId="{C18EED36-45CE-4EFB-BCF7-932CC3E1DD56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6" creationId="{0B060BB6-87F0-A57B-5DA6-C4B9E2077A3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7" creationId="{3E7833E8-6C81-08F1-CC8B-604B198C720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8" creationId="{E8B1007C-6F04-6F3B-F538-F2A913BC34FD}"/>
          </ac:spMkLst>
        </pc:spChg>
      </pc:sldChg>
      <pc:sldMasterChg chg="addSp delSp modSp mod addSldLayout delSldLayout modSldLayout">
        <pc:chgData name="James Petty" userId="d2fe4e0d-5651-4d13-8a68-5a37405efc6c" providerId="ADAL" clId="{B39B79D4-5C61-4B67-A047-4218C64F33D5}" dt="2024-01-25T16:34:55.170" v="622" actId="113"/>
        <pc:sldMasterMkLst>
          <pc:docMk/>
          <pc:sldMasterMk cId="306822565" sldId="2147483648"/>
        </pc:sldMasterMkLst>
        <pc:spChg chg="add mod">
          <ac:chgData name="James Petty" userId="d2fe4e0d-5651-4d13-8a68-5a37405efc6c" providerId="ADAL" clId="{B39B79D4-5C61-4B67-A047-4218C64F33D5}" dt="2024-01-25T15:45:48.166" v="176" actId="20577"/>
          <ac:spMkLst>
            <pc:docMk/>
            <pc:sldMasterMk cId="306822565" sldId="2147483648"/>
            <ac:spMk id="4" creationId="{A737BFD9-1464-4228-FCE9-787B77E2F4BB}"/>
          </ac:spMkLst>
        </pc:spChg>
        <pc:spChg chg="del mod">
          <ac:chgData name="James Petty" userId="d2fe4e0d-5651-4d13-8a68-5a37405efc6c" providerId="ADAL" clId="{B39B79D4-5C61-4B67-A047-4218C64F33D5}" dt="2024-01-25T16:24:13.860" v="524" actId="478"/>
          <ac:spMkLst>
            <pc:docMk/>
            <pc:sldMasterMk cId="306822565" sldId="2147483648"/>
            <ac:spMk id="5" creationId="{87A090DB-6B33-772F-1523-2CFF8DD006E8}"/>
          </ac:spMkLst>
        </pc:spChg>
        <pc:spChg chg="del mod">
          <ac:chgData name="James Petty" userId="d2fe4e0d-5651-4d13-8a68-5a37405efc6c" providerId="ADAL" clId="{B39B79D4-5C61-4B67-A047-4218C64F33D5}" dt="2024-01-25T16:29:05.475" v="574" actId="478"/>
          <ac:spMkLst>
            <pc:docMk/>
            <pc:sldMasterMk cId="306822565" sldId="2147483648"/>
            <ac:spMk id="7" creationId="{B21AF33D-A31C-0EB5-6DDD-2980CD20018F}"/>
          </ac:spMkLst>
        </pc:spChg>
        <pc:picChg chg="mod">
          <ac:chgData name="James Petty" userId="d2fe4e0d-5651-4d13-8a68-5a37405efc6c" providerId="ADAL" clId="{B39B79D4-5C61-4B67-A047-4218C64F33D5}" dt="2024-01-25T15:49:54.625" v="184" actId="166"/>
          <ac:picMkLst>
            <pc:docMk/>
            <pc:sldMasterMk cId="306822565" sldId="2147483648"/>
            <ac:picMk id="2" creationId="{8BC9188D-0421-911F-9F07-68606BC9BD12}"/>
          </ac:picMkLst>
        </pc:picChg>
        <pc:picChg chg="add mod">
          <ac:chgData name="James Petty" userId="d2fe4e0d-5651-4d13-8a68-5a37405efc6c" providerId="ADAL" clId="{B39B79D4-5C61-4B67-A047-4218C64F33D5}" dt="2024-01-25T15:48:41.006" v="183" actId="1076"/>
          <ac:picMkLst>
            <pc:docMk/>
            <pc:sldMasterMk cId="306822565" sldId="2147483648"/>
            <ac:picMk id="6" creationId="{EDC90464-A84D-2C36-9921-169F53A0B11D}"/>
          </ac:picMkLst>
        </pc:picChg>
        <pc:sldLayoutChg chg="modSp mod">
          <pc:chgData name="James Petty" userId="d2fe4e0d-5651-4d13-8a68-5a37405efc6c" providerId="ADAL" clId="{B39B79D4-5C61-4B67-A047-4218C64F33D5}" dt="2024-01-25T15:50:33.241" v="185" actId="167"/>
          <pc:sldLayoutMkLst>
            <pc:docMk/>
            <pc:sldMasterMk cId="306822565" sldId="2147483648"/>
            <pc:sldLayoutMk cId="2631427968" sldId="2147483649"/>
          </pc:sldLayoutMkLst>
          <pc:grpChg chg="ord">
            <ac:chgData name="James Petty" userId="d2fe4e0d-5651-4d13-8a68-5a37405efc6c" providerId="ADAL" clId="{B39B79D4-5C61-4B67-A047-4218C64F33D5}" dt="2024-01-25T15:50:33.241" v="185" actId="167"/>
            <ac:grpSpMkLst>
              <pc:docMk/>
              <pc:sldMasterMk cId="306822565" sldId="2147483648"/>
              <pc:sldLayoutMk cId="2631427968" sldId="2147483649"/>
              <ac:grpSpMk id="4" creationId="{75E41935-A6BA-C59A-85AA-973BED0C276C}"/>
            </ac:grpSpMkLst>
          </pc:grpChg>
        </pc:sldLayoutChg>
        <pc:sldLayoutChg chg="addSp delSp modSp mod">
          <pc:chgData name="James Petty" userId="d2fe4e0d-5651-4d13-8a68-5a37405efc6c" providerId="ADAL" clId="{B39B79D4-5C61-4B67-A047-4218C64F33D5}" dt="2024-01-25T16:31:36.180" v="609" actId="207"/>
          <pc:sldLayoutMkLst>
            <pc:docMk/>
            <pc:sldMasterMk cId="306822565" sldId="2147483648"/>
            <pc:sldLayoutMk cId="3845294658" sldId="2147483650"/>
          </pc:sldLayoutMkLst>
          <pc:spChg chg="add del mod">
            <ac:chgData name="James Petty" userId="d2fe4e0d-5651-4d13-8a68-5a37405efc6c" providerId="ADAL" clId="{B39B79D4-5C61-4B67-A047-4218C64F33D5}" dt="2024-01-25T15:52:29.777" v="285"/>
            <ac:spMkLst>
              <pc:docMk/>
              <pc:sldMasterMk cId="306822565" sldId="2147483648"/>
              <pc:sldLayoutMk cId="3845294658" sldId="2147483650"/>
              <ac:spMk id="2" creationId="{4FA5D030-94E8-0BD4-B449-396872FF4358}"/>
            </ac:spMkLst>
          </pc:spChg>
          <pc:spChg chg="add del">
            <ac:chgData name="James Petty" userId="d2fe4e0d-5651-4d13-8a68-5a37405efc6c" providerId="ADAL" clId="{B39B79D4-5C61-4B67-A047-4218C64F33D5}" dt="2024-01-25T16:16:09.030" v="395" actId="11529"/>
            <ac:spMkLst>
              <pc:docMk/>
              <pc:sldMasterMk cId="306822565" sldId="2147483648"/>
              <pc:sldLayoutMk cId="3845294658" sldId="2147483650"/>
              <ac:spMk id="2" creationId="{7B8DC363-F157-A52A-8237-28D886B8AC9A}"/>
            </ac:spMkLst>
          </pc:spChg>
          <pc:spChg chg="add mod">
            <ac:chgData name="James Petty" userId="d2fe4e0d-5651-4d13-8a68-5a37405efc6c" providerId="ADAL" clId="{B39B79D4-5C61-4B67-A047-4218C64F33D5}" dt="2024-01-25T16:21:27.301" v="503" actId="207"/>
            <ac:spMkLst>
              <pc:docMk/>
              <pc:sldMasterMk cId="306822565" sldId="2147483648"/>
              <pc:sldLayoutMk cId="3845294658" sldId="2147483650"/>
              <ac:spMk id="3" creationId="{0924E4FC-5965-0866-ABE5-FCF5ACA99BD4}"/>
            </ac:spMkLst>
          </pc:spChg>
          <pc:spChg chg="mod">
            <ac:chgData name="James Petty" userId="d2fe4e0d-5651-4d13-8a68-5a37405efc6c" providerId="ADAL" clId="{B39B79D4-5C61-4B67-A047-4218C64F33D5}" dt="2024-01-25T16:31:36.180" v="609" actId="207"/>
            <ac:spMkLst>
              <pc:docMk/>
              <pc:sldMasterMk cId="306822565" sldId="2147483648"/>
              <pc:sldLayoutMk cId="3845294658" sldId="2147483650"/>
              <ac:spMk id="6" creationId="{2D3504F6-8EDE-4217-910B-79DB465C12C3}"/>
            </ac:spMkLst>
          </pc:spChg>
          <pc:spChg chg="add mod">
            <ac:chgData name="James Petty" userId="d2fe4e0d-5651-4d13-8a68-5a37405efc6c" providerId="ADAL" clId="{B39B79D4-5C61-4B67-A047-4218C64F33D5}" dt="2024-01-25T16:19:20.158" v="472"/>
            <ac:spMkLst>
              <pc:docMk/>
              <pc:sldMasterMk cId="306822565" sldId="2147483648"/>
              <pc:sldLayoutMk cId="3845294658" sldId="2147483650"/>
              <ac:spMk id="25" creationId="{0E4913D5-50CF-76F6-2AB4-8F894A7B2747}"/>
            </ac:spMkLst>
          </pc:spChg>
          <pc:spChg chg="add del mod">
            <ac:chgData name="James Petty" userId="d2fe4e0d-5651-4d13-8a68-5a37405efc6c" providerId="ADAL" clId="{B39B79D4-5C61-4B67-A047-4218C64F33D5}" dt="2024-01-25T15:54:00.292" v="292" actId="478"/>
            <ac:spMkLst>
              <pc:docMk/>
              <pc:sldMasterMk cId="306822565" sldId="2147483648"/>
              <pc:sldLayoutMk cId="3845294658" sldId="2147483650"/>
              <ac:spMk id="26" creationId="{C8881703-0FE1-B2E2-AFD3-7DF829CFE6C9}"/>
            </ac:spMkLst>
          </pc:spChg>
          <pc:spChg chg="add del mod">
            <ac:chgData name="James Petty" userId="d2fe4e0d-5651-4d13-8a68-5a37405efc6c" providerId="ADAL" clId="{B39B79D4-5C61-4B67-A047-4218C64F33D5}" dt="2024-01-25T16:16:02.142" v="394" actId="478"/>
            <ac:spMkLst>
              <pc:docMk/>
              <pc:sldMasterMk cId="306822565" sldId="2147483648"/>
              <pc:sldLayoutMk cId="3845294658" sldId="2147483650"/>
              <ac:spMk id="27" creationId="{A5CE1300-3929-6266-0927-C2790F5D0108}"/>
            </ac:spMkLst>
          </pc:spChg>
          <pc:picChg chg="add del">
            <ac:chgData name="James Petty" userId="d2fe4e0d-5651-4d13-8a68-5a37405efc6c" providerId="ADAL" clId="{B39B79D4-5C61-4B67-A047-4218C64F33D5}" dt="2024-01-25T15:53:17.015" v="289" actId="22"/>
            <ac:picMkLst>
              <pc:docMk/>
              <pc:sldMasterMk cId="306822565" sldId="2147483648"/>
              <pc:sldLayoutMk cId="3845294658" sldId="2147483650"/>
              <ac:picMk id="25" creationId="{9B2B9C19-A96B-3342-92E3-4A75A56D763B}"/>
            </ac:picMkLst>
          </pc:picChg>
        </pc:sldLayoutChg>
        <pc:sldLayoutChg chg="addSp delSp modSp mod">
          <pc:chgData name="James Petty" userId="d2fe4e0d-5651-4d13-8a68-5a37405efc6c" providerId="ADAL" clId="{B39B79D4-5C61-4B67-A047-4218C64F33D5}" dt="2024-01-25T16:31:40.443" v="610" actId="207"/>
          <pc:sldLayoutMkLst>
            <pc:docMk/>
            <pc:sldMasterMk cId="306822565" sldId="2147483648"/>
            <pc:sldLayoutMk cId="3449852787" sldId="2147483651"/>
          </pc:sldLayoutMkLst>
          <pc:spChg chg="add del mod">
            <ac:chgData name="James Petty" userId="d2fe4e0d-5651-4d13-8a68-5a37405efc6c" providerId="ADAL" clId="{B39B79D4-5C61-4B67-A047-4218C64F33D5}" dt="2024-01-25T16:16:24.781" v="400" actId="478"/>
            <ac:spMkLst>
              <pc:docMk/>
              <pc:sldMasterMk cId="306822565" sldId="2147483648"/>
              <pc:sldLayoutMk cId="3449852787" sldId="2147483651"/>
              <ac:spMk id="2" creationId="{C733DD1E-27D7-E3BE-0253-BC87B1F12FE4}"/>
            </ac:spMkLst>
          </pc:spChg>
          <pc:spChg chg="add mod">
            <ac:chgData name="James Petty" userId="d2fe4e0d-5651-4d13-8a68-5a37405efc6c" providerId="ADAL" clId="{B39B79D4-5C61-4B67-A047-4218C64F33D5}" dt="2024-01-25T16:21:31.311" v="504" actId="207"/>
            <ac:spMkLst>
              <pc:docMk/>
              <pc:sldMasterMk cId="306822565" sldId="2147483648"/>
              <pc:sldLayoutMk cId="3449852787" sldId="2147483651"/>
              <ac:spMk id="3" creationId="{4A695162-40C1-C894-1E34-62B2690F2B31}"/>
            </ac:spMkLst>
          </pc:spChg>
          <pc:spChg chg="add mod">
            <ac:chgData name="James Petty" userId="d2fe4e0d-5651-4d13-8a68-5a37405efc6c" providerId="ADAL" clId="{B39B79D4-5C61-4B67-A047-4218C64F33D5}" dt="2024-01-25T16:31:40.443" v="610" actId="207"/>
            <ac:spMkLst>
              <pc:docMk/>
              <pc:sldMasterMk cId="306822565" sldId="2147483648"/>
              <pc:sldLayoutMk cId="3449852787" sldId="2147483651"/>
              <ac:spMk id="4" creationId="{72C930D0-80DD-075B-7012-F7DC64864154}"/>
            </ac:spMkLst>
          </pc:spChg>
        </pc:sldLayoutChg>
        <pc:sldLayoutChg chg="del">
          <pc:chgData name="James Petty" userId="d2fe4e0d-5651-4d13-8a68-5a37405efc6c" providerId="ADAL" clId="{B39B79D4-5C61-4B67-A047-4218C64F33D5}" dt="2024-01-25T15:58:51.842" v="376" actId="2696"/>
          <pc:sldLayoutMkLst>
            <pc:docMk/>
            <pc:sldMasterMk cId="306822565" sldId="2147483648"/>
            <pc:sldLayoutMk cId="4087852120" sldId="2147483652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1:45.318" v="611" actId="207"/>
          <pc:sldLayoutMkLst>
            <pc:docMk/>
            <pc:sldMasterMk cId="306822565" sldId="2147483648"/>
            <pc:sldLayoutMk cId="276149728" sldId="2147483653"/>
          </pc:sldLayoutMkLst>
          <pc:spChg chg="add del mod">
            <ac:chgData name="James Petty" userId="d2fe4e0d-5651-4d13-8a68-5a37405efc6c" providerId="ADAL" clId="{B39B79D4-5C61-4B67-A047-4218C64F33D5}" dt="2024-01-25T16:16:36.502" v="402" actId="478"/>
            <ac:spMkLst>
              <pc:docMk/>
              <pc:sldMasterMk cId="306822565" sldId="2147483648"/>
              <pc:sldLayoutMk cId="276149728" sldId="2147483653"/>
              <ac:spMk id="2" creationId="{4F9FB7FC-CD9E-D6C5-BF61-540F96DDB773}"/>
            </ac:spMkLst>
          </pc:spChg>
          <pc:spChg chg="add mod">
            <ac:chgData name="James Petty" userId="d2fe4e0d-5651-4d13-8a68-5a37405efc6c" providerId="ADAL" clId="{B39B79D4-5C61-4B67-A047-4218C64F33D5}" dt="2024-01-25T16:23:39.810" v="517" actId="207"/>
            <ac:spMkLst>
              <pc:docMk/>
              <pc:sldMasterMk cId="306822565" sldId="2147483648"/>
              <pc:sldLayoutMk cId="276149728" sldId="2147483653"/>
              <ac:spMk id="3" creationId="{F5528A7B-8F36-BCD5-EB88-CE71FB138520}"/>
            </ac:spMkLst>
          </pc:spChg>
          <pc:spChg chg="add mod">
            <ac:chgData name="James Petty" userId="d2fe4e0d-5651-4d13-8a68-5a37405efc6c" providerId="ADAL" clId="{B39B79D4-5C61-4B67-A047-4218C64F33D5}" dt="2024-01-25T16:31:45.318" v="611" actId="207"/>
            <ac:spMkLst>
              <pc:docMk/>
              <pc:sldMasterMk cId="306822565" sldId="2147483648"/>
              <pc:sldLayoutMk cId="276149728" sldId="2147483653"/>
              <ac:spMk id="4" creationId="{4C924AE6-77D0-6A32-BB61-3F1F1063A61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1:50.600" v="612" actId="207"/>
          <pc:sldLayoutMkLst>
            <pc:docMk/>
            <pc:sldMasterMk cId="306822565" sldId="2147483648"/>
            <pc:sldLayoutMk cId="3258909250" sldId="2147483654"/>
          </pc:sldLayoutMkLst>
          <pc:spChg chg="add mod">
            <ac:chgData name="James Petty" userId="d2fe4e0d-5651-4d13-8a68-5a37405efc6c" providerId="ADAL" clId="{B39B79D4-5C61-4B67-A047-4218C64F33D5}" dt="2024-01-25T16:31:50.600" v="612" actId="207"/>
            <ac:spMkLst>
              <pc:docMk/>
              <pc:sldMasterMk cId="306822565" sldId="2147483648"/>
              <pc:sldLayoutMk cId="3258909250" sldId="2147483654"/>
              <ac:spMk id="2" creationId="{E443B165-ECAF-619E-A68C-F32C4416CEA3}"/>
            </ac:spMkLst>
          </pc:spChg>
          <pc:spChg chg="add mod">
            <ac:chgData name="James Petty" userId="d2fe4e0d-5651-4d13-8a68-5a37405efc6c" providerId="ADAL" clId="{B39B79D4-5C61-4B67-A047-4218C64F33D5}" dt="2024-01-25T16:23:48.291" v="518"/>
            <ac:spMkLst>
              <pc:docMk/>
              <pc:sldMasterMk cId="306822565" sldId="2147483648"/>
              <pc:sldLayoutMk cId="3258909250" sldId="2147483654"/>
              <ac:spMk id="3" creationId="{C904DFE7-A742-D8FD-6DBB-EB753C5CEE22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5.256" v="613" actId="207"/>
          <pc:sldLayoutMkLst>
            <pc:docMk/>
            <pc:sldMasterMk cId="306822565" sldId="2147483648"/>
            <pc:sldLayoutMk cId="376985894" sldId="2147483655"/>
          </pc:sldLayoutMkLst>
          <pc:spChg chg="add del mod">
            <ac:chgData name="James Petty" userId="d2fe4e0d-5651-4d13-8a68-5a37405efc6c" providerId="ADAL" clId="{B39B79D4-5C61-4B67-A047-4218C64F33D5}" dt="2024-01-25T16:16:48.557" v="405" actId="478"/>
            <ac:spMkLst>
              <pc:docMk/>
              <pc:sldMasterMk cId="306822565" sldId="2147483648"/>
              <pc:sldLayoutMk cId="376985894" sldId="2147483655"/>
              <ac:spMk id="2" creationId="{4C4E97CF-DD86-045C-1E21-8CDDDA15AC0E}"/>
            </ac:spMkLst>
          </pc:spChg>
          <pc:spChg chg="add mod">
            <ac:chgData name="James Petty" userId="d2fe4e0d-5651-4d13-8a68-5a37405efc6c" providerId="ADAL" clId="{B39B79D4-5C61-4B67-A047-4218C64F33D5}" dt="2024-01-25T16:23:52.070" v="519" actId="207"/>
            <ac:spMkLst>
              <pc:docMk/>
              <pc:sldMasterMk cId="306822565" sldId="2147483648"/>
              <pc:sldLayoutMk cId="376985894" sldId="2147483655"/>
              <ac:spMk id="3" creationId="{D0B6815D-2F29-945D-3464-0CC04A4BDD9C}"/>
            </ac:spMkLst>
          </pc:spChg>
          <pc:spChg chg="add mod">
            <ac:chgData name="James Petty" userId="d2fe4e0d-5651-4d13-8a68-5a37405efc6c" providerId="ADAL" clId="{B39B79D4-5C61-4B67-A047-4218C64F33D5}" dt="2024-01-25T16:31:55.256" v="613" actId="207"/>
            <ac:spMkLst>
              <pc:docMk/>
              <pc:sldMasterMk cId="306822565" sldId="2147483648"/>
              <pc:sldLayoutMk cId="376985894" sldId="2147483655"/>
              <ac:spMk id="5" creationId="{F076F1D8-FF55-2842-0A94-7A72939057A8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8.508" v="614" actId="207"/>
          <pc:sldLayoutMkLst>
            <pc:docMk/>
            <pc:sldMasterMk cId="306822565" sldId="2147483648"/>
            <pc:sldLayoutMk cId="2578147275" sldId="2147483656"/>
          </pc:sldLayoutMkLst>
          <pc:spChg chg="add del mod">
            <ac:chgData name="James Petty" userId="d2fe4e0d-5651-4d13-8a68-5a37405efc6c" providerId="ADAL" clId="{B39B79D4-5C61-4B67-A047-4218C64F33D5}" dt="2024-01-25T16:16:56.653" v="408" actId="478"/>
            <ac:spMkLst>
              <pc:docMk/>
              <pc:sldMasterMk cId="306822565" sldId="2147483648"/>
              <pc:sldLayoutMk cId="2578147275" sldId="2147483656"/>
              <ac:spMk id="2" creationId="{7BC5030F-AC54-3CCE-C49B-3E140E2C54B2}"/>
            </ac:spMkLst>
          </pc:spChg>
          <pc:spChg chg="add mod">
            <ac:chgData name="James Petty" userId="d2fe4e0d-5651-4d13-8a68-5a37405efc6c" providerId="ADAL" clId="{B39B79D4-5C61-4B67-A047-4218C64F33D5}" dt="2024-01-25T16:23:54.959" v="520" actId="207"/>
            <ac:spMkLst>
              <pc:docMk/>
              <pc:sldMasterMk cId="306822565" sldId="2147483648"/>
              <pc:sldLayoutMk cId="2578147275" sldId="2147483656"/>
              <ac:spMk id="3" creationId="{F2C98A8C-A243-F1B0-CF7C-A8504A15F522}"/>
            </ac:spMkLst>
          </pc:spChg>
          <pc:spChg chg="add mod">
            <ac:chgData name="James Petty" userId="d2fe4e0d-5651-4d13-8a68-5a37405efc6c" providerId="ADAL" clId="{B39B79D4-5C61-4B67-A047-4218C64F33D5}" dt="2024-01-25T16:31:58.508" v="614" actId="207"/>
            <ac:spMkLst>
              <pc:docMk/>
              <pc:sldMasterMk cId="306822565" sldId="2147483648"/>
              <pc:sldLayoutMk cId="2578147275" sldId="2147483656"/>
              <ac:spMk id="4" creationId="{96052890-F062-A301-BC29-834B47D1326D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02.945" v="615" actId="207"/>
          <pc:sldLayoutMkLst>
            <pc:docMk/>
            <pc:sldMasterMk cId="306822565" sldId="2147483648"/>
            <pc:sldLayoutMk cId="3013274392" sldId="2147483658"/>
          </pc:sldLayoutMkLst>
          <pc:spChg chg="add mod">
            <ac:chgData name="James Petty" userId="d2fe4e0d-5651-4d13-8a68-5a37405efc6c" providerId="ADAL" clId="{B39B79D4-5C61-4B67-A047-4218C64F33D5}" dt="2024-01-25T16:32:02.945" v="615" actId="207"/>
            <ac:spMkLst>
              <pc:docMk/>
              <pc:sldMasterMk cId="306822565" sldId="2147483648"/>
              <pc:sldLayoutMk cId="3013274392" sldId="2147483658"/>
              <ac:spMk id="2" creationId="{B4600D8C-AA8C-EA2C-7606-F17F7B157D7F}"/>
            </ac:spMkLst>
          </pc:spChg>
          <pc:spChg chg="mod">
            <ac:chgData name="James Petty" userId="d2fe4e0d-5651-4d13-8a68-5a37405efc6c" providerId="ADAL" clId="{B39B79D4-5C61-4B67-A047-4218C64F33D5}" dt="2024-01-25T16:19:37.496" v="479" actId="14100"/>
            <ac:spMkLst>
              <pc:docMk/>
              <pc:sldMasterMk cId="306822565" sldId="2147483648"/>
              <pc:sldLayoutMk cId="3013274392" sldId="2147483658"/>
              <ac:spMk id="16" creationId="{5FB9C39B-02F3-4BBE-8840-6427287ABFED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2:12.232" v="617" actId="207"/>
          <pc:sldLayoutMkLst>
            <pc:docMk/>
            <pc:sldMasterMk cId="306822565" sldId="2147483648"/>
            <pc:sldLayoutMk cId="3016926916" sldId="2147483659"/>
          </pc:sldLayoutMkLst>
          <pc:spChg chg="add del mod">
            <ac:chgData name="James Petty" userId="d2fe4e0d-5651-4d13-8a68-5a37405efc6c" providerId="ADAL" clId="{B39B79D4-5C61-4B67-A047-4218C64F33D5}" dt="2024-01-25T16:17:04.502" v="410" actId="478"/>
            <ac:spMkLst>
              <pc:docMk/>
              <pc:sldMasterMk cId="306822565" sldId="2147483648"/>
              <pc:sldLayoutMk cId="3016926916" sldId="2147483659"/>
              <ac:spMk id="2" creationId="{5394248A-635B-CC17-3361-42E64A8E38BC}"/>
            </ac:spMkLst>
          </pc:spChg>
          <pc:spChg chg="add mod">
            <ac:chgData name="James Petty" userId="d2fe4e0d-5651-4d13-8a68-5a37405efc6c" providerId="ADAL" clId="{B39B79D4-5C61-4B67-A047-4218C64F33D5}" dt="2024-01-25T16:23:59.017" v="521" actId="207"/>
            <ac:spMkLst>
              <pc:docMk/>
              <pc:sldMasterMk cId="306822565" sldId="2147483648"/>
              <pc:sldLayoutMk cId="3016926916" sldId="2147483659"/>
              <ac:spMk id="3" creationId="{720E9AF0-7616-21E3-5C98-061DF965BA99}"/>
            </ac:spMkLst>
          </pc:spChg>
          <pc:spChg chg="add mod">
            <ac:chgData name="James Petty" userId="d2fe4e0d-5651-4d13-8a68-5a37405efc6c" providerId="ADAL" clId="{B39B79D4-5C61-4B67-A047-4218C64F33D5}" dt="2024-01-25T16:32:12.232" v="617" actId="207"/>
            <ac:spMkLst>
              <pc:docMk/>
              <pc:sldMasterMk cId="306822565" sldId="2147483648"/>
              <pc:sldLayoutMk cId="3016926916" sldId="2147483659"/>
              <ac:spMk id="4" creationId="{F7126D28-1710-8B0A-9FE3-780C7BDB2F0B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08.221" v="616" actId="207"/>
          <pc:sldLayoutMkLst>
            <pc:docMk/>
            <pc:sldMasterMk cId="306822565" sldId="2147483648"/>
            <pc:sldLayoutMk cId="3431890948" sldId="2147483660"/>
          </pc:sldLayoutMkLst>
          <pc:spChg chg="add mod">
            <ac:chgData name="James Petty" userId="d2fe4e0d-5651-4d13-8a68-5a37405efc6c" providerId="ADAL" clId="{B39B79D4-5C61-4B67-A047-4218C64F33D5}" dt="2024-01-25T16:32:08.221" v="616" actId="207"/>
            <ac:spMkLst>
              <pc:docMk/>
              <pc:sldMasterMk cId="306822565" sldId="2147483648"/>
              <pc:sldLayoutMk cId="3431890948" sldId="2147483660"/>
              <ac:spMk id="2" creationId="{9DC799F2-E3CE-CBB6-743F-AF3DED8F577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15.763" v="618" actId="207"/>
          <pc:sldLayoutMkLst>
            <pc:docMk/>
            <pc:sldMasterMk cId="306822565" sldId="2147483648"/>
            <pc:sldLayoutMk cId="4274588361" sldId="2147483661"/>
          </pc:sldLayoutMkLst>
          <pc:spChg chg="add mod">
            <ac:chgData name="James Petty" userId="d2fe4e0d-5651-4d13-8a68-5a37405efc6c" providerId="ADAL" clId="{B39B79D4-5C61-4B67-A047-4218C64F33D5}" dt="2024-01-25T16:24:02.378" v="522" actId="207"/>
            <ac:spMkLst>
              <pc:docMk/>
              <pc:sldMasterMk cId="306822565" sldId="2147483648"/>
              <pc:sldLayoutMk cId="4274588361" sldId="2147483661"/>
              <ac:spMk id="2" creationId="{58C236A3-B433-0AE0-6F6C-ADA9651FE5F7}"/>
            </ac:spMkLst>
          </pc:spChg>
          <pc:spChg chg="add mod">
            <ac:chgData name="James Petty" userId="d2fe4e0d-5651-4d13-8a68-5a37405efc6c" providerId="ADAL" clId="{B39B79D4-5C61-4B67-A047-4218C64F33D5}" dt="2024-01-25T16:32:15.763" v="618" actId="207"/>
            <ac:spMkLst>
              <pc:docMk/>
              <pc:sldMasterMk cId="306822565" sldId="2147483648"/>
              <pc:sldLayoutMk cId="4274588361" sldId="2147483661"/>
              <ac:spMk id="3" creationId="{179E1205-A18D-C19B-8A8D-DE6B6F8A76DF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18.768" v="619" actId="207"/>
          <pc:sldLayoutMkLst>
            <pc:docMk/>
            <pc:sldMasterMk cId="306822565" sldId="2147483648"/>
            <pc:sldLayoutMk cId="1632391298" sldId="2147483662"/>
          </pc:sldLayoutMkLst>
          <pc:spChg chg="add mod">
            <ac:chgData name="James Petty" userId="d2fe4e0d-5651-4d13-8a68-5a37405efc6c" providerId="ADAL" clId="{B39B79D4-5C61-4B67-A047-4218C64F33D5}" dt="2024-01-25T16:24:06.148" v="523" actId="207"/>
            <ac:spMkLst>
              <pc:docMk/>
              <pc:sldMasterMk cId="306822565" sldId="2147483648"/>
              <pc:sldLayoutMk cId="1632391298" sldId="2147483662"/>
              <ac:spMk id="2" creationId="{ED2D6CE0-6ED7-9932-A25D-6C78B96C04D1}"/>
            </ac:spMkLst>
          </pc:spChg>
          <pc:spChg chg="add mod">
            <ac:chgData name="James Petty" userId="d2fe4e0d-5651-4d13-8a68-5a37405efc6c" providerId="ADAL" clId="{B39B79D4-5C61-4B67-A047-4218C64F33D5}" dt="2024-01-25T16:32:18.768" v="619" actId="207"/>
            <ac:spMkLst>
              <pc:docMk/>
              <pc:sldMasterMk cId="306822565" sldId="2147483648"/>
              <pc:sldLayoutMk cId="1632391298" sldId="2147483662"/>
              <ac:spMk id="3" creationId="{B67DA887-9F84-22FB-B421-0661EAAC2FB9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23.877" v="620" actId="207"/>
          <pc:sldLayoutMkLst>
            <pc:docMk/>
            <pc:sldMasterMk cId="306822565" sldId="2147483648"/>
            <pc:sldLayoutMk cId="1734433434" sldId="2147483663"/>
          </pc:sldLayoutMkLst>
          <pc:spChg chg="add mod">
            <ac:chgData name="James Petty" userId="d2fe4e0d-5651-4d13-8a68-5a37405efc6c" providerId="ADAL" clId="{B39B79D4-5C61-4B67-A047-4218C64F33D5}" dt="2024-01-25T16:32:23.877" v="620" actId="207"/>
            <ac:spMkLst>
              <pc:docMk/>
              <pc:sldMasterMk cId="306822565" sldId="2147483648"/>
              <pc:sldLayoutMk cId="1734433434" sldId="2147483663"/>
              <ac:spMk id="2" creationId="{3018D256-3379-1261-2756-0E03D91FD6A0}"/>
            </ac:spMkLst>
          </pc:spChg>
        </pc:sldLayoutChg>
        <pc:sldLayoutChg chg="addSp delSp modSp new mod">
          <pc:chgData name="James Petty" userId="d2fe4e0d-5651-4d13-8a68-5a37405efc6c" providerId="ADAL" clId="{B39B79D4-5C61-4B67-A047-4218C64F33D5}" dt="2024-01-25T16:34:55.170" v="622" actId="113"/>
          <pc:sldLayoutMkLst>
            <pc:docMk/>
            <pc:sldMasterMk cId="306822565" sldId="2147483648"/>
            <pc:sldLayoutMk cId="448844757" sldId="2147483664"/>
          </pc:sldLayoutMkLst>
          <pc:spChg chg="del mod">
            <ac:chgData name="James Petty" userId="d2fe4e0d-5651-4d13-8a68-5a37405efc6c" providerId="ADAL" clId="{B39B79D4-5C61-4B67-A047-4218C64F33D5}" dt="2024-01-25T16:18:04.966" v="433" actId="478"/>
            <ac:spMkLst>
              <pc:docMk/>
              <pc:sldMasterMk cId="306822565" sldId="2147483648"/>
              <pc:sldLayoutMk cId="448844757" sldId="2147483664"/>
              <ac:spMk id="2" creationId="{588F8166-ED4F-44C5-C55C-46E73FB3D9E0}"/>
            </ac:spMkLst>
          </pc:spChg>
          <pc:spChg chg="add del mod">
            <ac:chgData name="James Petty" userId="d2fe4e0d-5651-4d13-8a68-5a37405efc6c" providerId="ADAL" clId="{B39B79D4-5C61-4B67-A047-4218C64F33D5}" dt="2024-01-25T16:15:47.369" v="390" actId="478"/>
            <ac:spMkLst>
              <pc:docMk/>
              <pc:sldMasterMk cId="306822565" sldId="2147483648"/>
              <pc:sldLayoutMk cId="448844757" sldId="2147483664"/>
              <ac:spMk id="3" creationId="{050DA938-2E41-13F5-ED9C-D83185A0961C}"/>
            </ac:spMkLst>
          </pc:spChg>
          <pc:spChg chg="add del">
            <ac:chgData name="James Petty" userId="d2fe4e0d-5651-4d13-8a68-5a37405efc6c" providerId="ADAL" clId="{B39B79D4-5C61-4B67-A047-4218C64F33D5}" dt="2024-01-25T16:15:54.214" v="391" actId="11529"/>
            <ac:spMkLst>
              <pc:docMk/>
              <pc:sldMasterMk cId="306822565" sldId="2147483648"/>
              <pc:sldLayoutMk cId="448844757" sldId="2147483664"/>
              <ac:spMk id="4" creationId="{DB59E319-AF25-B32D-E052-633408373140}"/>
            </ac:spMkLst>
          </pc:spChg>
          <pc:spChg chg="add mod">
            <ac:chgData name="James Petty" userId="d2fe4e0d-5651-4d13-8a68-5a37405efc6c" providerId="ADAL" clId="{B39B79D4-5C61-4B67-A047-4218C64F33D5}" dt="2024-01-25T16:21:22.222" v="502" actId="207"/>
            <ac:spMkLst>
              <pc:docMk/>
              <pc:sldMasterMk cId="306822565" sldId="2147483648"/>
              <pc:sldLayoutMk cId="448844757" sldId="2147483664"/>
              <ac:spMk id="5" creationId="{63F29BCF-C1AD-D2CE-316E-E61C94A28046}"/>
            </ac:spMkLst>
          </pc:spChg>
          <pc:spChg chg="add del">
            <ac:chgData name="James Petty" userId="d2fe4e0d-5651-4d13-8a68-5a37405efc6c" providerId="ADAL" clId="{B39B79D4-5C61-4B67-A047-4218C64F33D5}" dt="2024-01-25T16:18:27.344" v="434" actId="11529"/>
            <ac:spMkLst>
              <pc:docMk/>
              <pc:sldMasterMk cId="306822565" sldId="2147483648"/>
              <pc:sldLayoutMk cId="448844757" sldId="2147483664"/>
              <ac:spMk id="6" creationId="{D1E9EFDE-EDBF-4B30-5C61-574401B287E5}"/>
            </ac:spMkLst>
          </pc:spChg>
          <pc:spChg chg="add del mod">
            <ac:chgData name="James Petty" userId="d2fe4e0d-5651-4d13-8a68-5a37405efc6c" providerId="ADAL" clId="{B39B79D4-5C61-4B67-A047-4218C64F33D5}" dt="2024-01-25T16:18:30.548" v="435" actId="478"/>
            <ac:spMkLst>
              <pc:docMk/>
              <pc:sldMasterMk cId="306822565" sldId="2147483648"/>
              <pc:sldLayoutMk cId="448844757" sldId="2147483664"/>
              <ac:spMk id="7" creationId="{433DCF89-BE03-D724-5DE0-EE2A6D23DF0D}"/>
            </ac:spMkLst>
          </pc:spChg>
          <pc:spChg chg="add del mod">
            <ac:chgData name="James Petty" userId="d2fe4e0d-5651-4d13-8a68-5a37405efc6c" providerId="ADAL" clId="{B39B79D4-5C61-4B67-A047-4218C64F33D5}" dt="2024-01-25T16:24:16.443" v="525" actId="478"/>
            <ac:spMkLst>
              <pc:docMk/>
              <pc:sldMasterMk cId="306822565" sldId="2147483648"/>
              <pc:sldLayoutMk cId="448844757" sldId="2147483664"/>
              <ac:spMk id="8" creationId="{0C7A8B70-3F1C-9AAF-B408-F3D2D54D54B1}"/>
            </ac:spMkLst>
          </pc:spChg>
          <pc:spChg chg="add del mod">
            <ac:chgData name="James Petty" userId="d2fe4e0d-5651-4d13-8a68-5a37405efc6c" providerId="ADAL" clId="{B39B79D4-5C61-4B67-A047-4218C64F33D5}" dt="2024-01-25T16:26:57.195" v="534" actId="478"/>
            <ac:spMkLst>
              <pc:docMk/>
              <pc:sldMasterMk cId="306822565" sldId="2147483648"/>
              <pc:sldLayoutMk cId="448844757" sldId="2147483664"/>
              <ac:spMk id="9" creationId="{D3CF5C5D-59EF-5BDA-240B-A5524CF94220}"/>
            </ac:spMkLst>
          </pc:spChg>
          <pc:spChg chg="add mod">
            <ac:chgData name="James Petty" userId="d2fe4e0d-5651-4d13-8a68-5a37405efc6c" providerId="ADAL" clId="{B39B79D4-5C61-4B67-A047-4218C64F33D5}" dt="2024-01-25T16:34:55.170" v="622" actId="113"/>
            <ac:spMkLst>
              <pc:docMk/>
              <pc:sldMasterMk cId="306822565" sldId="2147483648"/>
              <pc:sldLayoutMk cId="448844757" sldId="2147483664"/>
              <ac:spMk id="10" creationId="{F35E6322-336D-EE32-D30A-D2DF0148FF6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7" y="1402445"/>
            <a:ext cx="11798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100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SESSION</a:t>
            </a:r>
            <a:r>
              <a:rPr lang="en-US" sz="100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Your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3A83D-15FC-86E3-E67D-0B27149CEBD7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1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393266" y="4692957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19AB3D-FC55-EC05-59A1-32359151A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 this here and replace it with the update sponsor image that will be sent out the week prior to summit</a:t>
            </a:r>
          </a:p>
        </p:txBody>
      </p:sp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3363958" y="233359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Please review this session</a:t>
            </a:r>
          </a:p>
        </p:txBody>
      </p:sp>
      <p:pic>
        <p:nvPicPr>
          <p:cNvPr id="6" name="Picture 5" descr="A qr code on a screen&#10;&#10;Description automatically generated">
            <a:extLst>
              <a:ext uri="{FF2B5EF4-FFF2-40B4-BE49-F238E27FC236}">
                <a16:creationId xmlns:a16="http://schemas.microsoft.com/office/drawing/2014/main" id="{8F760940-8BAB-7607-94F5-F5264399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15" y="3416968"/>
            <a:ext cx="2198170" cy="29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37</Words>
  <Application>Microsoft Office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Play</vt:lpstr>
      <vt:lpstr>Play </vt:lpstr>
      <vt:lpstr>Space Grotesk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James Petty</cp:lastModifiedBy>
  <cp:revision>47</cp:revision>
  <dcterms:created xsi:type="dcterms:W3CDTF">2022-12-09T06:31:24Z</dcterms:created>
  <dcterms:modified xsi:type="dcterms:W3CDTF">2024-01-25T16:55:46Z</dcterms:modified>
  <cp:category/>
</cp:coreProperties>
</file>