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4" r:id="rId5"/>
    <p:sldId id="279" r:id="rId6"/>
    <p:sldId id="280" r:id="rId7"/>
    <p:sldId id="281" r:id="rId8"/>
    <p:sldId id="275" r:id="rId9"/>
    <p:sldId id="276" r:id="rId10"/>
    <p:sldId id="278" r:id="rId11"/>
    <p:sldId id="277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82139" autoAdjust="0"/>
  </p:normalViewPr>
  <p:slideViewPr>
    <p:cSldViewPr snapToGrid="0" showGuides="1">
      <p:cViewPr varScale="1">
        <p:scale>
          <a:sx n="93" d="100"/>
          <a:sy n="93" d="100"/>
        </p:scale>
        <p:origin x="1026" y="96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nskingdom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@deadlydog</a:t>
            </a:r>
          </a:p>
          <a:p>
            <a:r>
              <a:rPr lang="en-US" dirty="0"/>
              <a:t>- Individual Contributor at iQmetrix</a:t>
            </a:r>
          </a:p>
          <a:p>
            <a:r>
              <a:rPr lang="en-US" dirty="0"/>
              <a:t>- Writing software for over 2 decades</a:t>
            </a:r>
          </a:p>
          <a:p>
            <a:r>
              <a:rPr lang="en-US" dirty="0"/>
              <a:t>- Blogging for over a decade: </a:t>
            </a:r>
            <a:r>
              <a:rPr lang="en-US" dirty="0">
                <a:hlinkClick r:id="rId3"/>
              </a:rPr>
              <a:t>https://blog.danskingdom.com</a:t>
            </a:r>
            <a:r>
              <a:rPr lang="en-US" dirty="0"/>
              <a:t> </a:t>
            </a:r>
          </a:p>
          <a:p>
            <a:r>
              <a:rPr lang="en-US" dirty="0"/>
              <a:t>- Passionate about automation and developer productivity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what my blog looks like now</a:t>
            </a:r>
          </a:p>
          <a:p>
            <a:r>
              <a:rPr lang="en-US" dirty="0"/>
              <a:t>- and before 2020</a:t>
            </a:r>
          </a:p>
          <a:p>
            <a:r>
              <a:rPr lang="en-US" dirty="0"/>
              <a:t>- If either look familiar, then you’ve likely visited my blog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Install the module with a single 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- Don’t have to worry about where the script is stored</a:t>
            </a:r>
          </a:p>
          <a:p>
            <a:r>
              <a:rPr lang="en-US" dirty="0"/>
              <a:t>- Update to the latest version with a single command</a:t>
            </a:r>
          </a:p>
          <a:p>
            <a:r>
              <a:rPr lang="en-US" dirty="0"/>
              <a:t>  - Don’t have to inspect script contents to ensure you have the latest version</a:t>
            </a:r>
          </a:p>
          <a:p>
            <a:r>
              <a:rPr lang="en-US" dirty="0"/>
              <a:t>- Call the cmdlets without worrying about where the script’s file path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C8098-084D-3A69-80C0-4D7EEB45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72AF9-097B-C1BF-6675-5EA01B869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AADB7-5F67-1BF8-C2F0-67A5654DE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DC7B-AB50-430F-BA54-7122CBBD9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6" y="882758"/>
            <a:ext cx="11798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72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Stop manually publishing your PowerShell modules</a:t>
            </a:r>
            <a:endParaRPr lang="en-US" sz="72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Daniel Schroeder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@deadlydog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2F12A-D749-3A28-7234-84DE8492A9E9}"/>
              </a:ext>
            </a:extLst>
          </p:cNvPr>
          <p:cNvSpPr txBox="1"/>
          <p:nvPr/>
        </p:nvSpPr>
        <p:spPr>
          <a:xfrm>
            <a:off x="227246" y="2938757"/>
            <a:ext cx="1179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5400" b="1" dirty="0">
                <a:solidFill>
                  <a:srgbClr val="FFC000"/>
                </a:solidFill>
                <a:latin typeface="Space Grotesk" pitchFamily="2" charset="0"/>
                <a:cs typeface="Space Grotesk" pitchFamily="2" charset="0"/>
              </a:rPr>
              <a:t>Automate it in 2 minutes!</a:t>
            </a:r>
          </a:p>
        </p:txBody>
      </p:sp>
      <p:pic>
        <p:nvPicPr>
          <p:cNvPr id="29" name="Picture 28" descr="A blue bird with black background&#10;&#10;Description automatically generated">
            <a:extLst>
              <a:ext uri="{FF2B5EF4-FFF2-40B4-BE49-F238E27FC236}">
                <a16:creationId xmlns:a16="http://schemas.microsoft.com/office/drawing/2014/main" id="{D696F39C-935C-CEE1-18F8-7198B055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09" y="4756600"/>
            <a:ext cx="422043" cy="3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239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r>
              <a:rPr lang="en-US" sz="3200" dirty="0"/>
              <a:t>A list of all the reasons why to use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4574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377269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073C81-28FB-79A8-18B9-AFBC57BD38DC}"/>
              </a:ext>
            </a:extLst>
          </p:cNvPr>
          <p:cNvSpPr txBox="1"/>
          <p:nvPr/>
        </p:nvSpPr>
        <p:spPr>
          <a:xfrm>
            <a:off x="8654453" y="3338315"/>
            <a:ext cx="308546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twitter.com/</a:t>
            </a:r>
            <a:r>
              <a:rPr lang="en-US" sz="2400" dirty="0" err="1">
                <a:solidFill>
                  <a:schemeClr val="bg1"/>
                </a:solidFill>
              </a:rPr>
              <a:t>deadlydog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github.com/</a:t>
            </a:r>
            <a:r>
              <a:rPr lang="en-US" sz="2400" dirty="0" err="1">
                <a:solidFill>
                  <a:schemeClr val="bg1"/>
                </a:solidFill>
              </a:rPr>
              <a:t>deadlydog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blog.danskingdom.com</a:t>
            </a:r>
          </a:p>
        </p:txBody>
      </p:sp>
      <p:pic>
        <p:nvPicPr>
          <p:cNvPr id="5" name="Picture 4" descr="A blue bird with black background&#10;&#10;Description automatically generated">
            <a:extLst>
              <a:ext uri="{FF2B5EF4-FFF2-40B4-BE49-F238E27FC236}">
                <a16:creationId xmlns:a16="http://schemas.microsoft.com/office/drawing/2014/main" id="{C2575A0D-5936-48E1-E3B5-E5CF9C77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1" y="3427775"/>
            <a:ext cx="422043" cy="347156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450F6B-D345-6875-57C0-CF5D8C8E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11" y="3880035"/>
            <a:ext cx="432042" cy="432042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5B35F094-B54F-D99C-D781-7E063469F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66" y="4312077"/>
            <a:ext cx="654461" cy="6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6426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this here and replace it with the update sponsor image that will be sent out the week prior to summit</a:t>
            </a:r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About Dan</a:t>
            </a:r>
            <a:endParaRPr lang="en-US" sz="4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F7329-3337-805F-5F20-F359F447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4" y="1710227"/>
            <a:ext cx="11749814" cy="5064085"/>
          </a:xfrm>
          <a:prstGeom prst="rect">
            <a:avLst/>
          </a:prstGeom>
        </p:spPr>
      </p:pic>
      <p:pic>
        <p:nvPicPr>
          <p:cNvPr id="7" name="Picture 6" descr="A person holding a bunch of bread&#10;&#10;Description automatically generated">
            <a:extLst>
              <a:ext uri="{FF2B5EF4-FFF2-40B4-BE49-F238E27FC236}">
                <a16:creationId xmlns:a16="http://schemas.microsoft.com/office/drawing/2014/main" id="{C7EBCD32-A347-BB7A-1E36-DBAC45D4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91" y="454217"/>
            <a:ext cx="4261769" cy="319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8220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46CD4-09DF-B23F-CBF2-F254C9DC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1" y="132848"/>
            <a:ext cx="11658357" cy="6592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EC2B6-0BF3-92AB-33BF-A325DE86E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" y="277937"/>
            <a:ext cx="11762950" cy="46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1DF6-1B2A-0591-F9CA-BB9C2A87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B782-B082-899C-610F-54151924D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r>
              <a:rPr lang="en-US" sz="3200" dirty="0"/>
              <a:t>Why use modules?</a:t>
            </a:r>
          </a:p>
          <a:p>
            <a:r>
              <a:rPr lang="en-US" sz="3200" dirty="0"/>
              <a:t>Why automate publishing?</a:t>
            </a:r>
          </a:p>
          <a:p>
            <a:r>
              <a:rPr lang="en-US" sz="3200" dirty="0"/>
              <a:t>How to automate publishing?</a:t>
            </a:r>
          </a:p>
          <a:p>
            <a:r>
              <a:rPr lang="en-US" sz="3200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DD03D-3200-A84E-680B-7A414D0FBEDD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909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A058-DC31-3135-743D-2AE18E75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BD666-0C69-287F-8ED7-F79FAA8F4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r>
              <a:rPr lang="en-US" sz="3200" dirty="0"/>
              <a:t>Easy to install</a:t>
            </a:r>
          </a:p>
          <a:p>
            <a:r>
              <a:rPr lang="en-US" sz="3200" dirty="0"/>
              <a:t>Easy to update</a:t>
            </a:r>
          </a:p>
          <a:p>
            <a:r>
              <a:rPr lang="en-US" sz="3200" dirty="0"/>
              <a:t>Easy to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D1F64-1859-D24E-9D18-5F74B5907274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Why use modules?</a:t>
            </a:r>
          </a:p>
        </p:txBody>
      </p:sp>
    </p:spTree>
    <p:extLst>
      <p:ext uri="{BB962C8B-B14F-4D97-AF65-F5344CB8AC3E}">
        <p14:creationId xmlns:p14="http://schemas.microsoft.com/office/powerpoint/2010/main" val="349996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20EA5-FFB1-E956-E98D-6C34344D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1C9D-52D7-FBBF-3522-AB344FAB3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1. Run commands in terminal </a:t>
            </a:r>
          </a:p>
          <a:p>
            <a:pPr marL="0" indent="0">
              <a:buNone/>
            </a:pPr>
            <a:r>
              <a:rPr lang="en-US" sz="3200" dirty="0"/>
              <a:t>2. Put commands into a script </a:t>
            </a:r>
          </a:p>
          <a:p>
            <a:pPr marL="0" indent="0">
              <a:buNone/>
            </a:pPr>
            <a:r>
              <a:rPr lang="en-US" sz="3200" dirty="0"/>
              <a:t>3. Put Params on script</a:t>
            </a:r>
          </a:p>
          <a:p>
            <a:pPr marL="0" indent="0">
              <a:buNone/>
            </a:pPr>
            <a:r>
              <a:rPr lang="en-US" sz="3200" dirty="0"/>
              <a:t>4. Turn script into a module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Migrating from scripts to modules is an iterative process</a:t>
            </a:r>
          </a:p>
          <a:p>
            <a:r>
              <a:rPr lang="en-US" sz="3200" dirty="0"/>
              <a:t>Not every script needs to be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122A9-923B-B454-32AE-4E07030D6FDE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From scripts to modules</a:t>
            </a:r>
          </a:p>
        </p:txBody>
      </p:sp>
    </p:spTree>
    <p:extLst>
      <p:ext uri="{BB962C8B-B14F-4D97-AF65-F5344CB8AC3E}">
        <p14:creationId xmlns:p14="http://schemas.microsoft.com/office/powerpoint/2010/main" val="306722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r>
              <a:rPr lang="en-US" sz="3200" dirty="0"/>
              <a:t>Slides should be memes to exaggerate the point, then text afterward so the audience can see the point (accessibility, they can take pics,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r>
              <a:rPr lang="en-US" sz="3200" dirty="0"/>
              <a:t>Put talking points in the Presenter Notes (even though won’t see them, will be useful for rehearsal and if I give the talk again later down the road)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Slide layout</a:t>
            </a:r>
          </a:p>
        </p:txBody>
      </p:sp>
    </p:spTree>
    <p:extLst>
      <p:ext uri="{BB962C8B-B14F-4D97-AF65-F5344CB8AC3E}">
        <p14:creationId xmlns:p14="http://schemas.microsoft.com/office/powerpoint/2010/main" val="345889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r>
              <a:rPr lang="en-US" sz="3200" dirty="0"/>
              <a:t>Using source control should be table stakes</a:t>
            </a:r>
          </a:p>
          <a:p>
            <a:pPr lvl="1"/>
            <a:r>
              <a:rPr lang="en-US" sz="2800" dirty="0"/>
              <a:t>Not using it is like still clicking through GUI wizards instead of scripting</a:t>
            </a:r>
          </a:p>
          <a:p>
            <a:pPr lvl="1"/>
            <a:r>
              <a:rPr lang="en-US" sz="2800" dirty="0"/>
              <a:t>Git, TFVC, subversion, whatever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46338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368</Words>
  <Application>Microsoft Office PowerPoint</Application>
  <PresentationFormat>Widescreen</PresentationFormat>
  <Paragraphs>60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Dan Schroeder</cp:lastModifiedBy>
  <cp:revision>66</cp:revision>
  <dcterms:created xsi:type="dcterms:W3CDTF">2022-12-09T06:31:24Z</dcterms:created>
  <dcterms:modified xsi:type="dcterms:W3CDTF">2024-03-24T21:51:41Z</dcterms:modified>
  <cp:category/>
</cp:coreProperties>
</file>