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89" r:id="rId6"/>
    <p:sldId id="258" r:id="rId7"/>
    <p:sldId id="286" r:id="rId8"/>
    <p:sldId id="287" r:id="rId9"/>
    <p:sldId id="294" r:id="rId10"/>
    <p:sldId id="300" r:id="rId11"/>
    <p:sldId id="304" r:id="rId12"/>
    <p:sldId id="295" r:id="rId13"/>
    <p:sldId id="296" r:id="rId14"/>
    <p:sldId id="298" r:id="rId15"/>
    <p:sldId id="301" r:id="rId16"/>
    <p:sldId id="303" r:id="rId17"/>
    <p:sldId id="302" r:id="rId18"/>
    <p:sldId id="305" r:id="rId19"/>
    <p:sldId id="29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53819" autoAdjust="0"/>
  </p:normalViewPr>
  <p:slideViewPr>
    <p:cSldViewPr snapToGrid="0">
      <p:cViewPr varScale="1">
        <p:scale>
          <a:sx n="61" d="100"/>
          <a:sy n="61" d="100"/>
        </p:scale>
        <p:origin x="245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6/11/2024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Wear PowerShell Podcast t-shirt</a:t>
            </a:r>
          </a:p>
          <a:p>
            <a:pPr marL="171450" indent="-171450">
              <a:buFontTx/>
              <a:buChar char="-"/>
            </a:pPr>
            <a:r>
              <a:rPr lang="en-US" dirty="0"/>
              <a:t>Turn off Slack / Outlook</a:t>
            </a:r>
          </a:p>
          <a:p>
            <a:pPr marL="171450" indent="-171450">
              <a:buFontTx/>
              <a:buChar char="-"/>
            </a:pPr>
            <a:r>
              <a:rPr lang="en-US" dirty="0"/>
              <a:t>Disconnect Azure and k8s from terminal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az</a:t>
            </a:r>
            <a:r>
              <a:rPr lang="en-US" dirty="0"/>
              <a:t> logout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Disconnect-</a:t>
            </a:r>
            <a:r>
              <a:rPr lang="en-US" dirty="0" err="1"/>
              <a:t>AzAccount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k config unset current-context</a:t>
            </a:r>
          </a:p>
          <a:p>
            <a:pPr marL="171450" indent="-171450">
              <a:buFontTx/>
              <a:buChar char="-"/>
            </a:pPr>
            <a:r>
              <a:rPr lang="en-US" dirty="0"/>
              <a:t>Turn desk light on</a:t>
            </a:r>
          </a:p>
          <a:p>
            <a:pPr marL="171450" indent="-171450">
              <a:buFontTx/>
              <a:buChar char="-"/>
            </a:pPr>
            <a:r>
              <a:rPr lang="en-US" dirty="0"/>
              <a:t>Start recording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8632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3-ClassAndEnum.ps1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Comment out Blond enum value and run to show it throws an error and lists possible valid enum values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Set-</a:t>
            </a:r>
            <a:r>
              <a:rPr lang="en-US" dirty="0" err="1"/>
              <a:t>TiPSConfiguration</a:t>
            </a:r>
            <a:r>
              <a:rPr lang="en-US" dirty="0"/>
              <a:t> -</a:t>
            </a:r>
            <a:r>
              <a:rPr lang="en-US" dirty="0" err="1"/>
              <a:t>AutomaticallyWritePowerShellTip</a:t>
            </a:r>
            <a:r>
              <a:rPr lang="en-US" dirty="0"/>
              <a:t> Daily (show enum autocomplete for free; no </a:t>
            </a:r>
            <a:r>
              <a:rPr lang="en-US" dirty="0" err="1"/>
              <a:t>ValidateSet</a:t>
            </a:r>
            <a:r>
              <a:rPr lang="en-US" dirty="0"/>
              <a:t> needed)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3588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4-NewSessionEveryTime.ps1</a:t>
            </a:r>
          </a:p>
          <a:p>
            <a:pPr marL="171450" indent="-171450">
              <a:buFontTx/>
              <a:buChar char="-"/>
            </a:pPr>
            <a:r>
              <a:rPr lang="en-US" dirty="0"/>
              <a:t>Disable temporary console. Search settings for “</a:t>
            </a:r>
            <a:r>
              <a:rPr lang="en-US" dirty="0" err="1"/>
              <a:t>powershell</a:t>
            </a:r>
            <a:r>
              <a:rPr lang="en-US" dirty="0"/>
              <a:t> temporary”</a:t>
            </a:r>
          </a:p>
          <a:p>
            <a:pPr marL="171450" indent="-171450">
              <a:buFontTx/>
              <a:buChar char="-"/>
            </a:pPr>
            <a:r>
              <a:rPr lang="en-US" dirty="0"/>
              <a:t>Run script</a:t>
            </a:r>
          </a:p>
          <a:p>
            <a:pPr marL="171450" indent="-171450">
              <a:buFontTx/>
              <a:buChar char="-"/>
            </a:pPr>
            <a:r>
              <a:rPr lang="en-US" dirty="0"/>
              <a:t>Change $</a:t>
            </a:r>
            <a:r>
              <a:rPr lang="en-US" dirty="0" err="1"/>
              <a:t>lastName</a:t>
            </a:r>
            <a:r>
              <a:rPr lang="en-US" dirty="0"/>
              <a:t> to $</a:t>
            </a:r>
            <a:r>
              <a:rPr lang="en-US" dirty="0" err="1"/>
              <a:t>sirName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Run script (notice it spit out the old name)</a:t>
            </a:r>
          </a:p>
          <a:p>
            <a:pPr marL="171450" indent="-171450">
              <a:buFontTx/>
              <a:buChar char="-"/>
            </a:pPr>
            <a:r>
              <a:rPr lang="en-US" dirty="0"/>
              <a:t>Re-enable temporary console and run script (now has modified blank name)</a:t>
            </a:r>
          </a:p>
          <a:p>
            <a:pPr marL="171450" indent="-171450">
              <a:buFontTx/>
              <a:buChar char="-"/>
            </a:pPr>
            <a:r>
              <a:rPr lang="en-US" dirty="0"/>
              <a:t>Uncomment Set-</a:t>
            </a:r>
            <a:r>
              <a:rPr lang="en-US" dirty="0" err="1"/>
              <a:t>StrictMode</a:t>
            </a:r>
            <a:r>
              <a:rPr lang="en-US" dirty="0"/>
              <a:t> and run to show it creates an error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410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AutomaticModuleUpdateFunctions.Tests.ps1</a:t>
            </a:r>
          </a:p>
          <a:p>
            <a:pPr marL="171450" indent="-171450">
              <a:buFontTx/>
              <a:buChar char="-"/>
            </a:pPr>
            <a:r>
              <a:rPr lang="en-US" dirty="0"/>
              <a:t>Use $</a:t>
            </a:r>
            <a:r>
              <a:rPr lang="en-US" dirty="0" err="1"/>
              <a:t>TestDrive</a:t>
            </a:r>
            <a:r>
              <a:rPr lang="en-US" dirty="0"/>
              <a:t> instead of </a:t>
            </a:r>
            <a:r>
              <a:rPr lang="en-US" dirty="0" err="1"/>
              <a:t>TestDrive</a:t>
            </a:r>
            <a:r>
              <a:rPr lang="en-US" dirty="0"/>
              <a:t>: so .NET methods can resolve the path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use .NET methods for performance reasons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Use </a:t>
            </a:r>
            <a:r>
              <a:rPr lang="en-US" dirty="0" err="1"/>
              <a:t>InModuleScope</a:t>
            </a:r>
            <a:r>
              <a:rPr lang="en-US" dirty="0"/>
              <a:t> to be able to access private module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2024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Show pipeline for PR we merged in earlier</a:t>
            </a:r>
          </a:p>
          <a:p>
            <a:pPr marL="171450" indent="-171450">
              <a:buFontTx/>
              <a:buChar char="-"/>
            </a:pPr>
            <a:r>
              <a:rPr lang="en-US" dirty="0"/>
              <a:t>Caught a Windows PowerShell issue when installing the module with an emoji in the module manifest description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Caught a cross-platform bug when saving the module settings to the local user’s directory (I think I was using $</a:t>
            </a:r>
            <a:r>
              <a:rPr lang="en-US" dirty="0" err="1"/>
              <a:t>Env:AppData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0032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3105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Please consider contributing your own tips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13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301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1-RunHellow.cmd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Basic PowerShell post was one of my most popular for years</a:t>
            </a:r>
          </a:p>
          <a:p>
            <a:pPr marL="171450" indent="-171450">
              <a:buFontTx/>
              <a:buChar char="-"/>
            </a:pPr>
            <a:r>
              <a:rPr lang="en-US" dirty="0"/>
              <a:t>Got into programming because I wanted to make video games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Poll: AutoHotkey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2-AutoHotkey.ahk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Windows Scheduled Task </a:t>
            </a:r>
            <a:r>
              <a:rPr lang="en-US" dirty="0" err="1"/>
              <a:t>AzDO</a:t>
            </a:r>
            <a:r>
              <a:rPr lang="en-US" dirty="0"/>
              <a:t> extension uses PowerShell, and started off as PowerShell scripts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Poll: Modules in Azure Artifacts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Poll: Heard of </a:t>
            </a:r>
            <a:r>
              <a:rPr lang="en-US" dirty="0" err="1"/>
              <a:t>tiPS</a:t>
            </a:r>
            <a:r>
              <a:rPr lang="en-US" dirty="0"/>
              <a:t> before?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5468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1. Install-Module -Name </a:t>
            </a:r>
            <a:r>
              <a:rPr lang="en-US" dirty="0" err="1"/>
              <a:t>tiPS</a:t>
            </a:r>
            <a:r>
              <a:rPr lang="en-US" dirty="0"/>
              <a:t> -Scope </a:t>
            </a:r>
            <a:r>
              <a:rPr lang="en-US" dirty="0" err="1"/>
              <a:t>CurrentUser</a:t>
            </a:r>
            <a:r>
              <a:rPr lang="en-US" dirty="0"/>
              <a:t> (don’t actually run it, since it’s already installed)</a:t>
            </a:r>
          </a:p>
          <a:p>
            <a:pPr marL="0" indent="0">
              <a:buFontTx/>
              <a:buNone/>
            </a:pPr>
            <a:r>
              <a:rPr lang="en-US" dirty="0"/>
              <a:t>2. Get-</a:t>
            </a:r>
            <a:r>
              <a:rPr lang="en-US" dirty="0" err="1"/>
              <a:t>PowerShellTip</a:t>
            </a:r>
            <a:r>
              <a:rPr lang="en-US" dirty="0"/>
              <a:t> (has all the info, but kind of ugly to read)</a:t>
            </a:r>
          </a:p>
          <a:p>
            <a:pPr marL="0" indent="0">
              <a:buFontTx/>
              <a:buNone/>
            </a:pPr>
            <a:r>
              <a:rPr lang="en-US" dirty="0"/>
              <a:t>3. Write-</a:t>
            </a:r>
            <a:r>
              <a:rPr lang="en-US" dirty="0" err="1"/>
              <a:t>PowerShellTip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4. tips</a:t>
            </a:r>
          </a:p>
          <a:p>
            <a:pPr marL="0" indent="0">
              <a:buFontTx/>
              <a:buNone/>
            </a:pPr>
            <a:r>
              <a:rPr lang="en-US" dirty="0"/>
              <a:t>5. Get-</a:t>
            </a:r>
            <a:r>
              <a:rPr lang="en-US" dirty="0" err="1"/>
              <a:t>PowerShellTip</a:t>
            </a:r>
            <a:r>
              <a:rPr lang="en-US" dirty="0"/>
              <a:t> –</a:t>
            </a:r>
            <a:r>
              <a:rPr lang="en-US" dirty="0" err="1"/>
              <a:t>AllTips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6. Get-</a:t>
            </a:r>
            <a:r>
              <a:rPr lang="en-US" dirty="0" err="1"/>
              <a:t>PowerShellTip</a:t>
            </a:r>
            <a:r>
              <a:rPr lang="en-US" dirty="0"/>
              <a:t> –</a:t>
            </a:r>
            <a:r>
              <a:rPr lang="en-US" dirty="0" err="1"/>
              <a:t>AllTips</a:t>
            </a:r>
            <a:r>
              <a:rPr lang="en-US" dirty="0"/>
              <a:t> | gm (shows us it’s an ordered dictionary)</a:t>
            </a:r>
          </a:p>
          <a:p>
            <a:pPr marL="0" indent="0">
              <a:buFontTx/>
              <a:buNone/>
            </a:pPr>
            <a:r>
              <a:rPr lang="en-US" dirty="0"/>
              <a:t>7. (Get-</a:t>
            </a:r>
            <a:r>
              <a:rPr lang="en-US" dirty="0" err="1"/>
              <a:t>PowerShellTip</a:t>
            </a:r>
            <a:r>
              <a:rPr lang="en-US" dirty="0"/>
              <a:t> -</a:t>
            </a:r>
            <a:r>
              <a:rPr lang="en-US" dirty="0" err="1"/>
              <a:t>AllTips</a:t>
            </a:r>
            <a:r>
              <a:rPr lang="en-US" dirty="0"/>
              <a:t>).Count</a:t>
            </a:r>
          </a:p>
          <a:p>
            <a:pPr marL="0" indent="0">
              <a:buFontTx/>
              <a:buNone/>
            </a:pPr>
            <a:r>
              <a:rPr lang="en-US" dirty="0"/>
              <a:t>8. Set-</a:t>
            </a:r>
            <a:r>
              <a:rPr lang="en-US" dirty="0" err="1"/>
              <a:t>TiPSConfiguration</a:t>
            </a:r>
            <a:r>
              <a:rPr lang="en-US" dirty="0"/>
              <a:t> -</a:t>
            </a:r>
            <a:r>
              <a:rPr lang="en-US" dirty="0" err="1"/>
              <a:t>AutomaticallyWritePowerShellTip</a:t>
            </a:r>
            <a:r>
              <a:rPr lang="en-US" dirty="0"/>
              <a:t> Daily -</a:t>
            </a:r>
            <a:r>
              <a:rPr lang="en-US" dirty="0" err="1"/>
              <a:t>AutomaticallyUpdateModule</a:t>
            </a:r>
            <a:r>
              <a:rPr lang="en-US" dirty="0"/>
              <a:t> Weekly (gets warning)</a:t>
            </a:r>
          </a:p>
          <a:p>
            <a:pPr marL="0" indent="0">
              <a:buFontTx/>
              <a:buNone/>
            </a:pPr>
            <a:r>
              <a:rPr lang="en-US" dirty="0"/>
              <a:t>9. $Profile</a:t>
            </a:r>
          </a:p>
          <a:p>
            <a:pPr marL="0" indent="0">
              <a:buFontTx/>
              <a:buNone/>
            </a:pPr>
            <a:r>
              <a:rPr lang="en-US" dirty="0"/>
              <a:t>10. $Profile | gm</a:t>
            </a:r>
          </a:p>
          <a:p>
            <a:pPr marL="0" indent="0">
              <a:buFontTx/>
              <a:buNone/>
            </a:pPr>
            <a:r>
              <a:rPr lang="en-US" dirty="0"/>
              <a:t>11. code $</a:t>
            </a:r>
            <a:r>
              <a:rPr lang="en-US" dirty="0" err="1"/>
              <a:t>Profile.CurrentUserAllHosts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12. Add-</a:t>
            </a:r>
            <a:r>
              <a:rPr lang="en-US" dirty="0" err="1"/>
              <a:t>TiPSImportToPowerShellProfile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13. Set-</a:t>
            </a:r>
            <a:r>
              <a:rPr lang="en-US" dirty="0" err="1"/>
              <a:t>TiPSConfiguration</a:t>
            </a:r>
            <a:r>
              <a:rPr lang="en-US" dirty="0"/>
              <a:t> -</a:t>
            </a:r>
            <a:r>
              <a:rPr lang="en-US" dirty="0" err="1"/>
              <a:t>AutomaticallyWritePowerShellTip</a:t>
            </a:r>
            <a:r>
              <a:rPr lang="en-US" dirty="0"/>
              <a:t> Daily -</a:t>
            </a:r>
            <a:r>
              <a:rPr lang="en-US" dirty="0" err="1"/>
              <a:t>AutomaticallyUpdateModule</a:t>
            </a:r>
            <a:r>
              <a:rPr lang="en-US" dirty="0"/>
              <a:t> Weekly (no more warning)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14. Set-</a:t>
            </a:r>
            <a:r>
              <a:rPr lang="en-US" dirty="0" err="1"/>
              <a:t>TiPSConfiguration</a:t>
            </a:r>
            <a:r>
              <a:rPr lang="en-US" dirty="0"/>
              <a:t> -</a:t>
            </a:r>
            <a:r>
              <a:rPr lang="en-US" dirty="0" err="1"/>
              <a:t>AutomaticallyWritePowerShellTip</a:t>
            </a:r>
            <a:r>
              <a:rPr lang="en-US" dirty="0"/>
              <a:t> </a:t>
            </a:r>
            <a:r>
              <a:rPr lang="en-US" dirty="0" err="1"/>
              <a:t>EverySession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15. Open new PowerShell tabs and show tips auto-loading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16. Set-</a:t>
            </a:r>
            <a:r>
              <a:rPr lang="en-US" dirty="0" err="1"/>
              <a:t>TiPSConfiguration</a:t>
            </a:r>
            <a:r>
              <a:rPr lang="en-US" dirty="0"/>
              <a:t> -</a:t>
            </a:r>
            <a:r>
              <a:rPr lang="en-US" dirty="0" err="1"/>
              <a:t>AutomaticallyWritePowerShellTip</a:t>
            </a:r>
            <a:r>
              <a:rPr lang="en-US" dirty="0"/>
              <a:t> Daily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17. Get-Command -Module </a:t>
            </a:r>
            <a:r>
              <a:rPr lang="en-US" dirty="0" err="1"/>
              <a:t>tiPS</a:t>
            </a:r>
            <a:r>
              <a:rPr lang="en-US" dirty="0"/>
              <a:t> –All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18. Test-</a:t>
            </a:r>
            <a:r>
              <a:rPr lang="en-US" dirty="0" err="1"/>
              <a:t>PowerShellProfileImportsTiPS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19. Get-</a:t>
            </a:r>
            <a:r>
              <a:rPr lang="en-US" dirty="0" err="1"/>
              <a:t>TiPSConfiguration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20. Show all of the text files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21. Remove-</a:t>
            </a:r>
            <a:r>
              <a:rPr lang="en-US" dirty="0" err="1"/>
              <a:t>TiPSImportFromPowerShellProfile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5091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Thinking of adding a Write-</a:t>
            </a:r>
            <a:r>
              <a:rPr lang="en-US" dirty="0" err="1"/>
              <a:t>PowerShellTip</a:t>
            </a:r>
            <a:r>
              <a:rPr lang="en-US" dirty="0"/>
              <a:t> –Previous switch to output the previous tip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700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Create a new branch first so we can create a PR and show the flow.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askaydiaCove Nerd Font Mono" panose="020B0509020204030204" pitchFamily="49" charset="0"/>
              </a:rPr>
              <a:t>Join the Pacific PowerShell User Group!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askaydiaCove Nerd Font Mono" panose="020B0509020204030204" pitchFamily="49" charset="0"/>
            </a:endParaRPr>
          </a:p>
          <a:p>
            <a:pPr marL="0" indent="0">
              <a:buFontTx/>
              <a:buNone/>
            </a:pPr>
            <a:r>
              <a:rPr lang="en-US" dirty="0" err="1"/>
              <a:t>TipText</a:t>
            </a:r>
            <a:r>
              <a:rPr lang="en-US" dirty="0"/>
              <a:t>: The Pacific PowerShell User Group meets virtually once a month to share ideas and discuss all things PowerShell. This is a casual meetup where everyone is welcome, from seasoned professionals to complete PowerShell newbies. Feel free </a:t>
            </a:r>
          </a:p>
          <a:p>
            <a:pPr marL="0" indent="0">
              <a:buFontTx/>
              <a:buNone/>
            </a:pPr>
            <a:r>
              <a:rPr lang="en-US" dirty="0"/>
              <a:t>Url: https://www.meetup.com/pacific-powershell-user-group/</a:t>
            </a:r>
          </a:p>
          <a:p>
            <a:pPr marL="0" indent="0">
              <a:buFontTx/>
              <a:buNone/>
            </a:pPr>
            <a:r>
              <a:rPr lang="en-US" dirty="0"/>
              <a:t>Category: Community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Author: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askaydiaCove Nerd Font Mono" panose="020B0509020204030204" pitchFamily="49" charset="0"/>
              </a:rPr>
              <a:t>Daniel Schroeder (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askaydiaCove Nerd Font Mono" panose="020B0509020204030204" pitchFamily="49" charset="0"/>
              </a:rPr>
              <a:t>deadlydog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askaydiaCove Nerd Font Mono" panose="020B05090202040302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E9178"/>
              </a:solidFill>
              <a:effectLst/>
              <a:highlight>
                <a:srgbClr val="1E1E1E"/>
              </a:highlight>
              <a:latin typeface="CaskaydiaCove Nerd Font Mono" panose="020B05090202040302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askaydiaCove Nerd Font Mono" panose="020B0509020204030204" pitchFamily="49" charset="0"/>
              </a:rPr>
              <a:t>Build locally so it generates 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askaydiaCove Nerd Font Mono" panose="020B0509020204030204" pitchFamily="49" charset="0"/>
              </a:rPr>
              <a:t>PowerShellTips.json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askaydiaCove Nerd Font Mono" panose="020B0509020204030204" pitchFamily="49" charset="0"/>
              </a:rPr>
              <a:t> file and commit it.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askaydiaCove Nerd Font Mono" panose="020B0509020204030204" pitchFamily="49" charset="0"/>
              </a:rPr>
              <a:t>Note that there are 2 files and that we’ll come back to that (in the ADRs).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askaydiaCove Nerd Font Mono" panose="020B0509020204030204" pitchFamily="49" charset="0"/>
              </a:rPr>
              <a:t>Commit change and open a PR.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askaydiaCove Nerd Font Mono" panose="020B0509020204030204" pitchFamily="49" charset="0"/>
              </a:rPr>
              <a:t>Merge the PR when it’s done building.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askaydiaCove Nerd Font Mono" panose="020B05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2329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Poll: Adding a tip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221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Had a 7-week sabbatical in the summer of 2023 and was walking my dogs every day while listening to the PowerShell podcast</a:t>
            </a:r>
          </a:p>
          <a:p>
            <a:pPr marL="171450" indent="-171450">
              <a:buFontTx/>
              <a:buChar char="-"/>
            </a:pPr>
            <a:r>
              <a:rPr lang="en-US" dirty="0"/>
              <a:t>Jordan Hammond and Andrew Pla were always talking about the community and giving back, and I was looking for a side project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They also called out people to submit talks for PowerShell Summit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Andrew wore the </a:t>
            </a:r>
            <a:r>
              <a:rPr lang="en-US" dirty="0" err="1"/>
              <a:t>tiPS</a:t>
            </a:r>
            <a:r>
              <a:rPr lang="en-US" dirty="0"/>
              <a:t> t-shirt on his talk with Justin Grote a couple weeks back</a:t>
            </a:r>
          </a:p>
          <a:p>
            <a:pPr marL="171450" indent="-171450">
              <a:buFontTx/>
              <a:buChar char="-"/>
            </a:pPr>
            <a:r>
              <a:rPr lang="en-US" dirty="0"/>
              <a:t>James Brundage was just on the PowerShell Podcast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9046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Merge in PR</a:t>
            </a:r>
          </a:p>
          <a:p>
            <a:pPr marL="171450" indent="-171450">
              <a:buFontTx/>
              <a:buChar char="-"/>
            </a:pPr>
            <a:r>
              <a:rPr lang="en-US" dirty="0"/>
              <a:t>Walk through each of the ADRs and explain them a bit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C# project vs. PowerShell project </a:t>
            </a:r>
            <a:endParaRPr lang="en-US" sz="12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Combining all files into a single .psm1 file for load speed 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Test.ps1 in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tiPS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 repo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PSModuleRoot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 variable in .psm1 file</a:t>
            </a:r>
            <a:endParaRPr lang="en-US" sz="1200" b="0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Different ways to load classes for performance (blog post link)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053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adlydog/PowerShell.Experiment.ClassPerformanceComparis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adlydog/PowerShell.Experiment.ClassInModul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ester.dev/docs/usage/testdriv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danskingdom.com/Easily-profile-your-PowerShell-code-with-the-Profiler-modul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adlydog/Presentation.tiPSWelcom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x.com/deadlydog" TargetMode="External"/><Relationship Id="rId5" Type="http://schemas.openxmlformats.org/officeDocument/2006/relationships/hyperlink" Target="https://github.com/deadlydog" TargetMode="External"/><Relationship Id="rId4" Type="http://schemas.openxmlformats.org/officeDocument/2006/relationships/hyperlink" Target="https://blog.danskingdom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eadlydog/AzureDevOps.WindowsScheduledTasks" TargetMode="External"/><Relationship Id="rId13" Type="http://schemas.openxmlformats.org/officeDocument/2006/relationships/hyperlink" Target="https://github.com/deadlydog/PowerShell.ScriptModuleRepositoryTemplate" TargetMode="External"/><Relationship Id="rId3" Type="http://schemas.openxmlformats.org/officeDocument/2006/relationships/hyperlink" Target="https://blog.danskingdom.com/about/" TargetMode="External"/><Relationship Id="rId7" Type="http://schemas.openxmlformats.org/officeDocument/2006/relationships/hyperlink" Target="https://github.com/deadlydog/NotifyWhenMicrosoftOutlookReminderWindowIsOpen" TargetMode="External"/><Relationship Id="rId12" Type="http://schemas.openxmlformats.org/officeDocument/2006/relationships/hyperlink" Target="https://github.com/deadlydog/AzureArtifactsPowerShellModuleHelp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deadlydog/AHKCommandPicker" TargetMode="External"/><Relationship Id="rId11" Type="http://schemas.openxmlformats.org/officeDocument/2006/relationships/hyperlink" Target="https://github.com/deadlydog/New-NuGetPackage" TargetMode="External"/><Relationship Id="rId5" Type="http://schemas.openxmlformats.org/officeDocument/2006/relationships/hyperlink" Target="http://xnaparticles.com/DemoVideos.php" TargetMode="External"/><Relationship Id="rId10" Type="http://schemas.openxmlformats.org/officeDocument/2006/relationships/hyperlink" Target="https://github.com/deadlydog/Invoke-MsBuild" TargetMode="External"/><Relationship Id="rId4" Type="http://schemas.openxmlformats.org/officeDocument/2006/relationships/hyperlink" Target="https://blog.danskingdom.com/allow-others-to-run-your-powershell-scripts-from-a-batch-file-they-will-love-you-for-it/" TargetMode="External"/><Relationship Id="rId9" Type="http://schemas.openxmlformats.org/officeDocument/2006/relationships/hyperlink" Target="https://github.com/deadlydog/PathLengthChecke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adlydog/PowerShell.tiP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adlydog/PowerShell.tiPS?tab=readme-ov-file#-roadma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adlydog/PowerShell.tiP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tiPS</a:t>
            </a:r>
            <a:r>
              <a:rPr lang="en-US" dirty="0"/>
              <a:t> Welcome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8668512" cy="868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A look at the </a:t>
            </a:r>
            <a:r>
              <a:rPr lang="en-US" sz="2800" dirty="0" err="1"/>
              <a:t>tiPS</a:t>
            </a:r>
            <a:r>
              <a:rPr lang="en-US" sz="2800" dirty="0"/>
              <a:t> PowerShell module and some lessons learned while developing it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14C3256-8454-9F4B-D98C-02AAF7670726}"/>
              </a:ext>
            </a:extLst>
          </p:cNvPr>
          <p:cNvSpPr txBox="1">
            <a:spLocks/>
          </p:cNvSpPr>
          <p:nvPr/>
        </p:nvSpPr>
        <p:spPr>
          <a:xfrm>
            <a:off x="6118268" y="5985163"/>
            <a:ext cx="5627160" cy="472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badi" panose="020B0604020104020204" pitchFamily="34" charset="0"/>
              </a:rPr>
              <a:t>Presented by Daniel Schroeder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tiPS</a:t>
            </a:r>
            <a:r>
              <a:rPr lang="en-US" dirty="0"/>
              <a:t> Decisions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1467867" cy="4390951"/>
          </a:xfrm>
        </p:spPr>
        <p:txBody>
          <a:bodyPr/>
          <a:lstStyle/>
          <a:p>
            <a:r>
              <a:rPr lang="en-US" sz="2800" dirty="0"/>
              <a:t>Architecture Decision Records (ADRs)</a:t>
            </a:r>
          </a:p>
          <a:p>
            <a:endParaRPr lang="en-US" sz="2800" dirty="0"/>
          </a:p>
          <a:p>
            <a:r>
              <a:rPr lang="en-US" sz="2800" dirty="0"/>
              <a:t>Written in PowerShell instead of C# for community support</a:t>
            </a:r>
          </a:p>
          <a:p>
            <a:r>
              <a:rPr lang="en-US" sz="2800" dirty="0"/>
              <a:t>Combine tips files into a single </a:t>
            </a:r>
            <a:r>
              <a:rPr lang="en-US" sz="2800" dirty="0" err="1"/>
              <a:t>json</a:t>
            </a:r>
            <a:r>
              <a:rPr lang="en-US" sz="2800" dirty="0"/>
              <a:t> file for performance</a:t>
            </a:r>
          </a:p>
          <a:p>
            <a:r>
              <a:rPr lang="en-US" sz="2800" dirty="0"/>
              <a:t>Combine module files into a single .psm1 file during build for performance</a:t>
            </a:r>
          </a:p>
          <a:p>
            <a:r>
              <a:rPr lang="en-US" sz="2800" dirty="0"/>
              <a:t>Compile classes to C# assembly for performance</a:t>
            </a:r>
          </a:p>
          <a:p>
            <a:pPr lvl="1"/>
            <a:r>
              <a:rPr lang="en-US" sz="26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https://github.com/deadlydog/PowerShell.Experiment.ClassPerformanceComparison</a:t>
            </a:r>
            <a:r>
              <a:rPr lang="en-US" sz="2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75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Enums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195755"/>
            <a:ext cx="11467867" cy="5373858"/>
          </a:xfrm>
        </p:spPr>
        <p:txBody>
          <a:bodyPr/>
          <a:lstStyle/>
          <a:p>
            <a:r>
              <a:rPr lang="en-US" sz="2800" dirty="0"/>
              <a:t>Enum</a:t>
            </a:r>
          </a:p>
          <a:p>
            <a:pPr lvl="1"/>
            <a:r>
              <a:rPr lang="en-US" sz="2600" dirty="0"/>
              <a:t>Predefined set of values to choose from</a:t>
            </a:r>
          </a:p>
          <a:p>
            <a:pPr lvl="1"/>
            <a:r>
              <a:rPr lang="en-US" sz="2600" dirty="0"/>
              <a:t>Automatic validations and autocomplete</a:t>
            </a:r>
          </a:p>
          <a:p>
            <a:r>
              <a:rPr lang="en-US" sz="2800" dirty="0"/>
              <a:t>Class</a:t>
            </a:r>
          </a:p>
          <a:p>
            <a:pPr lvl="1"/>
            <a:r>
              <a:rPr lang="en-US" sz="2600" dirty="0"/>
              <a:t>Strongly typed object with data + functions</a:t>
            </a:r>
          </a:p>
          <a:p>
            <a:pPr lvl="1"/>
            <a:r>
              <a:rPr lang="en-US" sz="2600" dirty="0"/>
              <a:t>All objects guaranteed to have the same properties and functions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https://github.com/deadlydog/PowerShell.Experiment.ClassInModule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43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Use Temporary Console and </a:t>
            </a:r>
            <a:r>
              <a:rPr lang="en-US" dirty="0" err="1"/>
              <a:t>StrictMode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4"/>
            <a:ext cx="11467867" cy="5054815"/>
          </a:xfrm>
        </p:spPr>
        <p:txBody>
          <a:bodyPr/>
          <a:lstStyle/>
          <a:p>
            <a:r>
              <a:rPr lang="en-US" sz="2800" dirty="0"/>
              <a:t>VS Code Setting: Create Temporary Integrated Console</a:t>
            </a:r>
          </a:p>
          <a:p>
            <a:pPr lvl="1"/>
            <a:r>
              <a:rPr lang="en-US" sz="2600" dirty="0"/>
              <a:t>Helps surface errors, especially during refactoring </a:t>
            </a:r>
          </a:p>
          <a:p>
            <a:pPr lvl="1"/>
            <a:r>
              <a:rPr lang="en-US" sz="2600" dirty="0"/>
              <a:t>Avoid reloading VS Code when using Add-Type to import assemblies and working with classes / </a:t>
            </a:r>
            <a:r>
              <a:rPr lang="en-US" sz="2600" dirty="0" err="1"/>
              <a:t>enums</a:t>
            </a:r>
            <a:endParaRPr lang="en-US" sz="2600" dirty="0"/>
          </a:p>
          <a:p>
            <a:endParaRPr lang="en-US" sz="2800" dirty="0"/>
          </a:p>
          <a:p>
            <a:r>
              <a:rPr lang="en-US" sz="2800" dirty="0"/>
              <a:t>Set-</a:t>
            </a:r>
            <a:r>
              <a:rPr lang="en-US" sz="2800" dirty="0" err="1"/>
              <a:t>StrictMode</a:t>
            </a:r>
            <a:r>
              <a:rPr lang="en-US" sz="2800" dirty="0"/>
              <a:t> -Version Latest</a:t>
            </a:r>
          </a:p>
          <a:p>
            <a:pPr lvl="1"/>
            <a:r>
              <a:rPr lang="en-US" sz="2600" dirty="0"/>
              <a:t>Helps catch errors that might otherwise go unnoticed</a:t>
            </a:r>
          </a:p>
          <a:p>
            <a:pPr lvl="1"/>
            <a:r>
              <a:rPr lang="en-US" sz="2600" dirty="0"/>
              <a:t>Caveat: Be careful introducing this into existing scripts, or scripts that are dot-sourced into other scripts, as it applies to the current scope and all child scopes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60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 Tests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1467867" cy="4390951"/>
          </a:xfrm>
        </p:spPr>
        <p:txBody>
          <a:bodyPr/>
          <a:lstStyle/>
          <a:p>
            <a:r>
              <a:rPr lang="en-US" sz="2800" dirty="0"/>
              <a:t>Use $</a:t>
            </a:r>
            <a:r>
              <a:rPr lang="en-US" sz="2800" dirty="0" err="1"/>
              <a:t>TestDrive</a:t>
            </a:r>
            <a:r>
              <a:rPr lang="en-US" sz="2800" dirty="0"/>
              <a:t> to write files to a temp directory</a:t>
            </a:r>
          </a:p>
          <a:p>
            <a:pPr lvl="1"/>
            <a:r>
              <a:rPr lang="en-US" sz="2600" dirty="0" err="1"/>
              <a:t>TestDrive</a:t>
            </a:r>
            <a:r>
              <a:rPr lang="en-US" sz="2600" dirty="0"/>
              <a:t>: cannot be resolved in .NET methods</a:t>
            </a:r>
          </a:p>
          <a:p>
            <a:pPr lvl="1"/>
            <a:r>
              <a:rPr lang="en-US" sz="2600" dirty="0"/>
              <a:t>E.g. use “$</a:t>
            </a:r>
            <a:r>
              <a:rPr lang="en-US" sz="2600" dirty="0" err="1"/>
              <a:t>TestDrive</a:t>
            </a:r>
            <a:r>
              <a:rPr lang="en-US" sz="2600" dirty="0"/>
              <a:t>\test.txt” instead of “</a:t>
            </a:r>
            <a:r>
              <a:rPr lang="en-US" sz="2600" dirty="0" err="1"/>
              <a:t>TestDrive</a:t>
            </a:r>
            <a:r>
              <a:rPr lang="en-US" sz="2600" dirty="0"/>
              <a:t>:\test.txt”</a:t>
            </a:r>
          </a:p>
          <a:p>
            <a:pPr lvl="1"/>
            <a:r>
              <a:rPr lang="en-US" sz="26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https://pester.dev/docs/usage/testdrive</a:t>
            </a:r>
            <a:r>
              <a:rPr lang="en-US" sz="2600" dirty="0"/>
              <a:t> </a:t>
            </a:r>
          </a:p>
          <a:p>
            <a:r>
              <a:rPr lang="en-US" sz="2800" dirty="0"/>
              <a:t>Use </a:t>
            </a:r>
            <a:r>
              <a:rPr lang="en-US" sz="2800" dirty="0" err="1"/>
              <a:t>InModuleScope</a:t>
            </a:r>
            <a:r>
              <a:rPr lang="en-US" sz="2800" dirty="0"/>
              <a:t> to access private module functions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Smoke Tests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1467867" cy="4390951"/>
          </a:xfrm>
        </p:spPr>
        <p:txBody>
          <a:bodyPr/>
          <a:lstStyle/>
          <a:p>
            <a:r>
              <a:rPr lang="en-US" sz="2800" dirty="0"/>
              <a:t>Tests the module/app after it has been deployed to ensure it works correctly</a:t>
            </a:r>
          </a:p>
          <a:p>
            <a:endParaRPr lang="en-US" sz="2800" dirty="0"/>
          </a:p>
          <a:p>
            <a:r>
              <a:rPr lang="en-US" sz="2800" dirty="0"/>
              <a:t>Test the real end-user experience</a:t>
            </a:r>
          </a:p>
          <a:p>
            <a:r>
              <a:rPr lang="en-US" sz="2800" dirty="0"/>
              <a:t>Test backward compatibility</a:t>
            </a:r>
          </a:p>
          <a:p>
            <a:r>
              <a:rPr lang="en-US" sz="2800" dirty="0"/>
              <a:t>Test cross-platform compatibility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1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Discussion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1467867" cy="4390951"/>
          </a:xfrm>
        </p:spPr>
        <p:txBody>
          <a:bodyPr/>
          <a:lstStyle/>
          <a:p>
            <a:endParaRPr lang="en-US" sz="2800" dirty="0"/>
          </a:p>
          <a:p>
            <a:r>
              <a:rPr lang="en-US" sz="2800" dirty="0"/>
              <a:t>Anything you want to know more about?</a:t>
            </a:r>
          </a:p>
          <a:p>
            <a:r>
              <a:rPr lang="en-US" sz="2800" dirty="0"/>
              <a:t>What was your favourite thing you learned or saw?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Shout out to the Profiler module for finding perf issues: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https://blog.danskingdom.com/Easily-profile-your-PowerShell-code-with-the-Profiler-module/</a:t>
            </a:r>
            <a:r>
              <a:rPr lang="en-US" sz="28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81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682846"/>
            <a:ext cx="4945598" cy="1243584"/>
          </a:xfrm>
        </p:spPr>
        <p:txBody>
          <a:bodyPr/>
          <a:lstStyle/>
          <a:p>
            <a:r>
              <a:rPr lang="en-US" sz="7200" dirty="0"/>
              <a:t>Thank You!</a:t>
            </a:r>
            <a:endParaRPr lang="en-GB" sz="72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AB9C4BC-1D53-4A50-18E2-39D67A5E28A6}"/>
              </a:ext>
            </a:extLst>
          </p:cNvPr>
          <p:cNvSpPr txBox="1">
            <a:spLocks/>
          </p:cNvSpPr>
          <p:nvPr/>
        </p:nvSpPr>
        <p:spPr>
          <a:xfrm>
            <a:off x="1483441" y="5548356"/>
            <a:ext cx="9892131" cy="10592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2800" dirty="0">
                <a:latin typeface="+mn-lt"/>
              </a:rPr>
              <a:t>Slide Deck: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https://github.com/deadlydog/Presentation.tiPSWelcome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CE1F121-6324-786E-E2AF-49301B095864}"/>
              </a:ext>
            </a:extLst>
          </p:cNvPr>
          <p:cNvSpPr txBox="1">
            <a:spLocks/>
          </p:cNvSpPr>
          <p:nvPr/>
        </p:nvSpPr>
        <p:spPr>
          <a:xfrm>
            <a:off x="3200203" y="3599775"/>
            <a:ext cx="6633116" cy="5702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2800" dirty="0">
                <a:latin typeface="+mn-lt"/>
              </a:rPr>
              <a:t>Blog: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https://blog.danskingdom.com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A4B1F2-FFBD-884F-C20F-B41E9211B235}"/>
              </a:ext>
            </a:extLst>
          </p:cNvPr>
          <p:cNvSpPr txBox="1">
            <a:spLocks/>
          </p:cNvSpPr>
          <p:nvPr/>
        </p:nvSpPr>
        <p:spPr>
          <a:xfrm>
            <a:off x="2542643" y="4273120"/>
            <a:ext cx="7290676" cy="5702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2800" dirty="0">
                <a:latin typeface="+mn-lt"/>
              </a:rPr>
              <a:t>GitHub: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https://github.com/deadlydog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929F614-BEFE-67F2-00AC-464F14B947DC}"/>
              </a:ext>
            </a:extLst>
          </p:cNvPr>
          <p:cNvSpPr txBox="1">
            <a:spLocks/>
          </p:cNvSpPr>
          <p:nvPr/>
        </p:nvSpPr>
        <p:spPr>
          <a:xfrm>
            <a:off x="1993395" y="4946465"/>
            <a:ext cx="8337650" cy="5702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2800" dirty="0">
                <a:latin typeface="+mn-lt"/>
              </a:rPr>
              <a:t>Twitter / X: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https://x.com/deadlydog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97720505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11214100" cy="4390951"/>
          </a:xfrm>
        </p:spPr>
        <p:txBody>
          <a:bodyPr/>
          <a:lstStyle/>
          <a:p>
            <a:r>
              <a:rPr lang="en-US" sz="2800" dirty="0"/>
              <a:t>Who is this guy and what stuff has he made?</a:t>
            </a:r>
          </a:p>
          <a:p>
            <a:r>
              <a:rPr lang="en-US" sz="2800" dirty="0"/>
              <a:t>What is </a:t>
            </a:r>
            <a:r>
              <a:rPr lang="en-US" sz="2800" dirty="0" err="1"/>
              <a:t>tiPS</a:t>
            </a:r>
            <a:r>
              <a:rPr lang="en-US" sz="2800" dirty="0"/>
              <a:t>?</a:t>
            </a:r>
          </a:p>
          <a:p>
            <a:r>
              <a:rPr lang="en-US" sz="2800" dirty="0"/>
              <a:t>Discussion</a:t>
            </a:r>
          </a:p>
          <a:p>
            <a:r>
              <a:rPr lang="en-US" sz="2800" dirty="0"/>
              <a:t>How to add a tip</a:t>
            </a:r>
          </a:p>
          <a:p>
            <a:r>
              <a:rPr lang="en-US" sz="2800" dirty="0" err="1"/>
              <a:t>tiPS</a:t>
            </a:r>
            <a:r>
              <a:rPr lang="en-US" sz="2800" dirty="0"/>
              <a:t> origin story</a:t>
            </a:r>
          </a:p>
          <a:p>
            <a:r>
              <a:rPr lang="en-US" sz="2800" dirty="0"/>
              <a:t>Lessons learned while building </a:t>
            </a:r>
            <a:r>
              <a:rPr lang="en-US" sz="2800" dirty="0" err="1"/>
              <a:t>tiPS</a:t>
            </a:r>
            <a:endParaRPr lang="en-US" sz="2800" dirty="0"/>
          </a:p>
          <a:p>
            <a:r>
              <a:rPr lang="en-US" sz="2800" dirty="0"/>
              <a:t>Discussion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0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B971D5-1962-EB2D-3994-F3D18167C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64" y="1710227"/>
            <a:ext cx="11749814" cy="5064085"/>
          </a:xfrm>
          <a:prstGeom prst="rect">
            <a:avLst/>
          </a:prstGeom>
        </p:spPr>
      </p:pic>
      <p:pic>
        <p:nvPicPr>
          <p:cNvPr id="6" name="Picture 5" descr="A person holding a bunch of bread&#10;&#10;Description automatically generated">
            <a:extLst>
              <a:ext uri="{FF2B5EF4-FFF2-40B4-BE49-F238E27FC236}">
                <a16:creationId xmlns:a16="http://schemas.microsoft.com/office/drawing/2014/main" id="{253BCBE6-9948-7B4C-CA08-4EBAF16A9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291" y="454217"/>
            <a:ext cx="4261769" cy="319632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things I’ve made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5896" y="1578428"/>
            <a:ext cx="11747501" cy="4562599"/>
          </a:xfrm>
        </p:spPr>
        <p:txBody>
          <a:bodyPr/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https://blog.danskingdom.com/about/</a:t>
            </a:r>
            <a:r>
              <a:rPr lang="en-US" sz="2400" dirty="0"/>
              <a:t> -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popular post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http://xnaparticles.com/DemoVideos.php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https://github.com/deadlydog/AHKCommandPicker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https://github.com/deadlydog/NotifyWhenMicrosoftOutlookReminderWindow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IsOpen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https://github.com/deadlydog/AzureDevOps.WindowsScheduledTasks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https://github.com/deadlydog/PathLengthChecker</a:t>
            </a:r>
            <a:r>
              <a:rPr lang="en-US" sz="2400" dirty="0"/>
              <a:t> - Started as a PS script 🙂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https://github.com/deadlydog/Invoke-MsBuild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https://github.com/deadlydog/New-NuGetPackage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https://github.com/deadlydog/AzureArtifactsPowerShellModuleHelper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https://github.com/deadlydog/PowerShell.ScriptModuleRepositoryTemplate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90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tiPS</a:t>
            </a:r>
            <a:r>
              <a:rPr lang="en-US" dirty="0"/>
              <a:t> PowerShell Module Demo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10807700" cy="967690"/>
          </a:xfrm>
        </p:spPr>
        <p:txBody>
          <a:bodyPr/>
          <a:lstStyle/>
          <a:p>
            <a:pPr marL="0" indent="0">
              <a:buNone/>
            </a:pPr>
            <a:r>
              <a:rPr lang="en-US" sz="2800" kern="12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ea typeface="+mn-ea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https://github.com/deadlydog/PowerShell.tiPS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B116BF4-0934-F72C-F3B6-77B163806CCC}"/>
              </a:ext>
            </a:extLst>
          </p:cNvPr>
          <p:cNvSpPr txBox="1">
            <a:spLocks/>
          </p:cNvSpPr>
          <p:nvPr/>
        </p:nvSpPr>
        <p:spPr>
          <a:xfrm>
            <a:off x="444500" y="3429000"/>
            <a:ext cx="11214100" cy="967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dirty="0"/>
              <a:t>Let’s see </a:t>
            </a:r>
            <a:r>
              <a:rPr lang="en-US" sz="4800" dirty="0" err="1"/>
              <a:t>tiPS</a:t>
            </a:r>
            <a:r>
              <a:rPr lang="en-US" sz="4800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132165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tiPS</a:t>
            </a:r>
            <a:r>
              <a:rPr lang="en-US" dirty="0"/>
              <a:t> Discussion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11214100" cy="4390951"/>
          </a:xfrm>
        </p:spPr>
        <p:txBody>
          <a:bodyPr/>
          <a:lstStyle/>
          <a:p>
            <a:r>
              <a:rPr lang="en-US" sz="2800" dirty="0"/>
              <a:t>How many people use </a:t>
            </a:r>
            <a:r>
              <a:rPr lang="en-US" sz="2800" dirty="0" err="1"/>
              <a:t>tiPS</a:t>
            </a:r>
            <a:r>
              <a:rPr lang="en-US" sz="2800" dirty="0"/>
              <a:t> already?</a:t>
            </a:r>
          </a:p>
          <a:p>
            <a:r>
              <a:rPr lang="en-US" sz="2800" dirty="0"/>
              <a:t>Initial impressions?</a:t>
            </a:r>
          </a:p>
          <a:p>
            <a:r>
              <a:rPr lang="en-US" sz="2800" dirty="0"/>
              <a:t>Got any feature ideas?</a:t>
            </a:r>
          </a:p>
          <a:p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tiPS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Roadmap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8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tiPS</a:t>
            </a:r>
            <a:r>
              <a:rPr lang="en-US" dirty="0"/>
              <a:t> Contributing Demo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10807700" cy="1267940"/>
          </a:xfrm>
        </p:spPr>
        <p:txBody>
          <a:bodyPr/>
          <a:lstStyle/>
          <a:p>
            <a:pPr marL="0" indent="0">
              <a:buNone/>
            </a:pPr>
            <a:r>
              <a:rPr lang="en-US" sz="2800" kern="12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ea typeface="+mn-ea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https://github.com/deadlydog/PowerShell.tiPS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B116BF4-0934-F72C-F3B6-77B163806CCC}"/>
              </a:ext>
            </a:extLst>
          </p:cNvPr>
          <p:cNvSpPr txBox="1">
            <a:spLocks/>
          </p:cNvSpPr>
          <p:nvPr/>
        </p:nvSpPr>
        <p:spPr>
          <a:xfrm>
            <a:off x="444500" y="3429000"/>
            <a:ext cx="11214100" cy="2587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dirty="0"/>
              <a:t>Let’s add a tip!!!</a:t>
            </a:r>
          </a:p>
        </p:txBody>
      </p:sp>
    </p:spTree>
    <p:extLst>
      <p:ext uri="{BB962C8B-B14F-4D97-AF65-F5344CB8AC3E}">
        <p14:creationId xmlns:p14="http://schemas.microsoft.com/office/powerpoint/2010/main" val="241362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you contribute a tip?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373137"/>
            <a:ext cx="11467867" cy="5054815"/>
          </a:xfrm>
        </p:spPr>
        <p:txBody>
          <a:bodyPr/>
          <a:lstStyle/>
          <a:p>
            <a:r>
              <a:rPr lang="en-US" sz="2800" dirty="0"/>
              <a:t>Learned something new about PowerShell</a:t>
            </a:r>
          </a:p>
          <a:p>
            <a:r>
              <a:rPr lang="en-US" sz="2800" dirty="0"/>
              <a:t>Promote your own scripts, modules, and </a:t>
            </a:r>
            <a:r>
              <a:rPr lang="en-US" sz="2800" dirty="0" err="1"/>
              <a:t>gists</a:t>
            </a:r>
            <a:endParaRPr lang="en-US" sz="2800" dirty="0"/>
          </a:p>
          <a:p>
            <a:r>
              <a:rPr lang="en-US" sz="2800" dirty="0"/>
              <a:t>See a cool PowerShell-related post on social media</a:t>
            </a:r>
          </a:p>
          <a:p>
            <a:r>
              <a:rPr lang="en-US" sz="2800" dirty="0"/>
              <a:t>Blogged about something PowerShell related</a:t>
            </a:r>
          </a:p>
          <a:p>
            <a:endParaRPr lang="en-US" sz="2800" dirty="0"/>
          </a:p>
          <a:p>
            <a:r>
              <a:rPr lang="en-US" sz="2800" dirty="0"/>
              <a:t>Why? Help others in the community and get your name known</a:t>
            </a:r>
          </a:p>
          <a:p>
            <a:endParaRPr lang="en-US" sz="2800" dirty="0"/>
          </a:p>
          <a:p>
            <a:r>
              <a:rPr lang="en-US" sz="2800" dirty="0"/>
              <a:t>Tip:</a:t>
            </a:r>
          </a:p>
          <a:p>
            <a:pPr lvl="1"/>
            <a:r>
              <a:rPr lang="en-US" sz="2600" dirty="0"/>
              <a:t>Fork </a:t>
            </a:r>
            <a:r>
              <a:rPr lang="en-US" sz="2600" dirty="0" err="1"/>
              <a:t>tiPS</a:t>
            </a:r>
            <a:r>
              <a:rPr lang="en-US" sz="2600" dirty="0"/>
              <a:t> and leave it cloned on your machine for easy PR submissions</a:t>
            </a:r>
          </a:p>
          <a:p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4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tiPS</a:t>
            </a:r>
            <a:r>
              <a:rPr lang="en-US" dirty="0"/>
              <a:t> Origin Story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1276" y="1625385"/>
            <a:ext cx="11214100" cy="4390951"/>
          </a:xfrm>
        </p:spPr>
        <p:txBody>
          <a:bodyPr/>
          <a:lstStyle/>
          <a:p>
            <a:r>
              <a:rPr lang="en-US" sz="2800" dirty="0"/>
              <a:t>Shoutout to the PowerShell Podcast</a:t>
            </a:r>
          </a:p>
          <a:p>
            <a:r>
              <a:rPr lang="en-US" sz="2800" dirty="0"/>
              <a:t>Congrats </a:t>
            </a:r>
            <a:r>
              <a:rPr lang="en-US" sz="3600" dirty="0">
                <a:solidFill>
                  <a:srgbClr val="FFFF00"/>
                </a:solidFill>
              </a:rPr>
              <a:t>Andrew Pla</a:t>
            </a:r>
            <a:r>
              <a:rPr lang="en-US" sz="2800" dirty="0"/>
              <a:t> on becoming a PS MVP!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 descr="Two dogs lying on a bed&#10;&#10;Description automatically generated">
            <a:extLst>
              <a:ext uri="{FF2B5EF4-FFF2-40B4-BE49-F238E27FC236}">
                <a16:creationId xmlns:a16="http://schemas.microsoft.com/office/drawing/2014/main" id="{4B084A2D-333A-1D00-18BF-CC459B35F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55" y="2927206"/>
            <a:ext cx="6350000" cy="4762500"/>
          </a:xfrm>
          <a:prstGeom prst="rect">
            <a:avLst/>
          </a:prstGeom>
        </p:spPr>
      </p:pic>
      <p:pic>
        <p:nvPicPr>
          <p:cNvPr id="4" name="Picture 3" descr="A dog lying on its back on a dog bed&#10;&#10;Description automatically generated">
            <a:extLst>
              <a:ext uri="{FF2B5EF4-FFF2-40B4-BE49-F238E27FC236}">
                <a16:creationId xmlns:a16="http://schemas.microsoft.com/office/drawing/2014/main" id="{52C9C819-4317-7431-F2E1-E0C379C62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6896299" y="2927206"/>
            <a:ext cx="5149290" cy="3861967"/>
          </a:xfrm>
          <a:prstGeom prst="rect">
            <a:avLst/>
          </a:prstGeom>
        </p:spPr>
      </p:pic>
      <p:pic>
        <p:nvPicPr>
          <p:cNvPr id="5" name="Picture 4" descr="A white dog standing on a deck&#10;&#10;Description automatically generated">
            <a:extLst>
              <a:ext uri="{FF2B5EF4-FFF2-40B4-BE49-F238E27FC236}">
                <a16:creationId xmlns:a16="http://schemas.microsoft.com/office/drawing/2014/main" id="{3DF2B721-A15B-9530-72ED-B0A1282A0B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6098" y="56036"/>
            <a:ext cx="3639491" cy="272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6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3175</TotalTime>
  <Words>1421</Words>
  <Application>Microsoft Office PowerPoint</Application>
  <PresentationFormat>Widescreen</PresentationFormat>
  <Paragraphs>216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Abadi</vt:lpstr>
      <vt:lpstr>Arial</vt:lpstr>
      <vt:lpstr>Calibri</vt:lpstr>
      <vt:lpstr>CaskaydiaCove Nerd Font Mono</vt:lpstr>
      <vt:lpstr>Segoe UI</vt:lpstr>
      <vt:lpstr>Trade Gothic LT Pro</vt:lpstr>
      <vt:lpstr>Trebuchet MS</vt:lpstr>
      <vt:lpstr>Office Theme</vt:lpstr>
      <vt:lpstr>tiPS Welcome</vt:lpstr>
      <vt:lpstr>Agenda</vt:lpstr>
      <vt:lpstr>Who am I?</vt:lpstr>
      <vt:lpstr>Some things I’ve made</vt:lpstr>
      <vt:lpstr>tiPS PowerShell Module Demo</vt:lpstr>
      <vt:lpstr>tiPS Discussion</vt:lpstr>
      <vt:lpstr>tiPS Contributing Demo</vt:lpstr>
      <vt:lpstr>When should you contribute a tip?</vt:lpstr>
      <vt:lpstr>tiPS Origin Story</vt:lpstr>
      <vt:lpstr>tiPS Decisions</vt:lpstr>
      <vt:lpstr>Classes and Enums</vt:lpstr>
      <vt:lpstr>Tips: Use Temporary Console and StrictMode</vt:lpstr>
      <vt:lpstr>Pester Tests</vt:lpstr>
      <vt:lpstr>Smoke Tests</vt:lpstr>
      <vt:lpstr>Questions and Discussion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Welcome</dc:title>
  <dc:creator>Dan Schroeder</dc:creator>
  <cp:lastModifiedBy>Dan Schroeder</cp:lastModifiedBy>
  <cp:revision>62</cp:revision>
  <dcterms:created xsi:type="dcterms:W3CDTF">2024-06-10T19:32:03Z</dcterms:created>
  <dcterms:modified xsi:type="dcterms:W3CDTF">2024-06-13T00:51:18Z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