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89" r:id="rId6"/>
    <p:sldId id="258" r:id="rId7"/>
    <p:sldId id="286" r:id="rId8"/>
    <p:sldId id="287" r:id="rId9"/>
    <p:sldId id="294" r:id="rId10"/>
    <p:sldId id="295" r:id="rId11"/>
    <p:sldId id="297" r:id="rId12"/>
    <p:sldId id="296" r:id="rId13"/>
    <p:sldId id="290" r:id="rId14"/>
    <p:sldId id="293" r:id="rId15"/>
    <p:sldId id="291" r:id="rId16"/>
    <p:sldId id="292" r:id="rId17"/>
    <p:sldId id="257" r:id="rId18"/>
    <p:sldId id="260" r:id="rId19"/>
    <p:sldId id="288" r:id="rId20"/>
    <p:sldId id="261" r:id="rId21"/>
    <p:sldId id="262" r:id="rId22"/>
    <p:sldId id="283" r:id="rId23"/>
    <p:sldId id="264" r:id="rId24"/>
    <p:sldId id="266" r:id="rId25"/>
    <p:sldId id="284" r:id="rId26"/>
    <p:sldId id="267" r:id="rId27"/>
    <p:sldId id="269" r:id="rId28"/>
    <p:sldId id="268"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77673" autoAdjust="0"/>
  </p:normalViewPr>
  <p:slideViewPr>
    <p:cSldViewPr snapToGrid="0">
      <p:cViewPr varScale="1">
        <p:scale>
          <a:sx n="88" d="100"/>
          <a:sy n="88" d="100"/>
        </p:scale>
        <p:origin x="1416" y="9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k config unset current-context</a:t>
            </a:r>
          </a:p>
          <a:p>
            <a:pPr marL="171450" indent="-171450">
              <a:buFontTx/>
              <a:buChar char="-"/>
            </a:pPr>
            <a:r>
              <a:rPr lang="en-US" dirty="0"/>
              <a:t>Wear PowerShell Podcast t-shirt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Basic PowerShell post was one of my most popular for years</a:t>
            </a:r>
          </a:p>
          <a:p>
            <a:pPr marL="171450" indent="-171450">
              <a:buFontTx/>
              <a:buChar char="-"/>
            </a:pPr>
            <a:r>
              <a:rPr lang="en-US" dirty="0"/>
              <a:t>Windows Scheduled Task </a:t>
            </a:r>
            <a:r>
              <a:rPr lang="en-US" dirty="0" err="1"/>
              <a:t>AzDO</a:t>
            </a:r>
            <a:r>
              <a:rPr lang="en-US" dirty="0"/>
              <a:t> extension uses PowerShell, and started off as PowerShell scripts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Install and configure from Quick Start</a:t>
            </a:r>
          </a:p>
          <a:p>
            <a:pPr marL="171450" indent="-171450">
              <a:buFontTx/>
              <a:buChar char="-"/>
            </a:pPr>
            <a:r>
              <a:rPr lang="en-US" dirty="0"/>
              <a:t>Get-</a:t>
            </a:r>
            <a:r>
              <a:rPr lang="en-US" dirty="0" err="1"/>
              <a:t>TiPSConfiguration</a:t>
            </a:r>
            <a:endParaRPr lang="en-US" dirty="0"/>
          </a:p>
          <a:p>
            <a:pPr marL="171450" indent="-171450">
              <a:buFontTx/>
              <a:buChar char="-"/>
            </a:pPr>
            <a:r>
              <a:rPr lang="en-US" dirty="0"/>
              <a:t>Get-</a:t>
            </a:r>
            <a:r>
              <a:rPr lang="en-US" dirty="0" err="1"/>
              <a:t>TiPSDataDirectoryPath</a:t>
            </a:r>
            <a:endParaRPr lang="en-US" dirty="0"/>
          </a:p>
          <a:p>
            <a:pPr marL="171450" indent="-171450">
              <a:buFontTx/>
              <a:buChar char="-"/>
            </a:pPr>
            <a:r>
              <a:rPr lang="en-US" dirty="0"/>
              <a:t>$</a:t>
            </a:r>
            <a:r>
              <a:rPr lang="en-US" dirty="0" err="1"/>
              <a:t>Profile.CurrentUserAllHosts</a:t>
            </a:r>
            <a:r>
              <a:rPr lang="en-US" dirty="0"/>
              <a:t> references $</a:t>
            </a:r>
            <a:r>
              <a:rPr lang="en-US" dirty="0" err="1"/>
              <a:t>DansPowerShellProfileFilePath</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PathLengthChecker"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AzureDevOps.WindowsScheduledTasks" TargetMode="External"/><Relationship Id="rId12" Type="http://schemas.openxmlformats.org/officeDocument/2006/relationships/hyperlink" Target="https://github.com/deadlydog/PowerShell.ScriptModuleRepositoryTemplat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AzureArtifactsPowerShellModuleHelper" TargetMode="External"/><Relationship Id="rId5" Type="http://schemas.openxmlformats.org/officeDocument/2006/relationships/hyperlink" Target="http://xnaparticles.com/ProjectsThatUseDPSF.php" TargetMode="External"/><Relationship Id="rId10" Type="http://schemas.openxmlformats.org/officeDocument/2006/relationships/hyperlink" Target="https://github.com/deadlydog/Invoke-MsBuild"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NotifyWhenMicrosoftOutlookReminderWindowIsOpe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941148" cy="868680"/>
          </a:xfrm>
        </p:spPr>
        <p:txBody>
          <a:bodyPr>
            <a:noAutofit/>
          </a:bodyPr>
          <a:lstStyle/>
          <a:p>
            <a:pPr marL="0" indent="0">
              <a:buNone/>
            </a:pPr>
            <a:r>
              <a:rPr lang="en-US" sz="2800" dirty="0"/>
              <a:t>A look at the </a:t>
            </a:r>
            <a:r>
              <a:rPr lang="en-US" sz="2800" dirty="0" err="1"/>
              <a:t>tiPS</a:t>
            </a:r>
            <a:r>
              <a:rPr lang="en-US" sz="2800" dirty="0"/>
              <a:t> PowerShell module and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390409"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Tweeted or saw a cool PS-related tweet</a:t>
            </a:r>
          </a:p>
          <a:p>
            <a:r>
              <a:rPr lang="en-US" sz="2800" dirty="0"/>
              <a:t>Blogged about something PS-related</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8522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1619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268847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7612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7889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has he made?</a:t>
            </a:r>
          </a:p>
          <a:p>
            <a:r>
              <a:rPr lang="en-US" sz="2800" dirty="0"/>
              <a:t>What is </a:t>
            </a:r>
            <a:r>
              <a:rPr lang="en-US" sz="2800" dirty="0" err="1"/>
              <a:t>tiPS</a:t>
            </a:r>
            <a:r>
              <a:rPr lang="en-US" sz="2800" dirty="0"/>
              <a:t>?</a:t>
            </a:r>
          </a:p>
          <a:p>
            <a:r>
              <a:rPr lang="en-US" sz="2800" dirty="0"/>
              <a:t>How to add a tip</a:t>
            </a:r>
          </a:p>
          <a:p>
            <a:r>
              <a:rPr lang="en-US" sz="2800" dirty="0"/>
              <a:t>Discussion</a:t>
            </a:r>
          </a:p>
          <a:p>
            <a:r>
              <a:rPr lang="en-US" sz="2800" dirty="0" err="1"/>
              <a:t>tiPS</a:t>
            </a:r>
            <a:r>
              <a:rPr lang="en-US" sz="2800" dirty="0"/>
              <a:t> origin story</a:t>
            </a:r>
          </a:p>
          <a:p>
            <a:r>
              <a:rPr lang="en-US" sz="2800" dirty="0"/>
              <a:t>Lessons learned while building </a:t>
            </a:r>
            <a:r>
              <a:rPr lang="en-US" sz="2800" dirty="0" err="1"/>
              <a:t>tiPS</a:t>
            </a:r>
            <a:endParaRPr lang="en-US" sz="2800" dirty="0"/>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2"/>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3"/>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718904"/>
            <a:ext cx="11747501" cy="4422124"/>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http://xnaparticles.com/ProjectsThatUseDPSF.php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https://github.com/deadlydog/AzureDevOps.WindowsScheduledTasks</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https://github.com/deadlydog/NotifyWhenMicrosoftOutlookReminderWindowIsOpen</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4515642"/>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this thing!!!</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Got any feature ideas?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Shoutout to the PowerShell Podcast</a:t>
            </a:r>
          </a:p>
          <a:p>
            <a:r>
              <a:rPr lang="en-US" sz="2800" dirty="0"/>
              <a:t>Congrats Andrew Pla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descr="Two dogs lying on a bed&#10;&#10;Description automatically generated">
            <a:extLst>
              <a:ext uri="{FF2B5EF4-FFF2-40B4-BE49-F238E27FC236}">
                <a16:creationId xmlns:a16="http://schemas.microsoft.com/office/drawing/2014/main" id="{2C42BCF4-D1E6-F98D-8D12-D79A3FA73547}"/>
              </a:ext>
            </a:extLst>
          </p:cNvPr>
          <p:cNvPicPr>
            <a:picLocks noChangeAspect="1"/>
          </p:cNvPicPr>
          <p:nvPr/>
        </p:nvPicPr>
        <p:blipFill>
          <a:blip r:embed="rId2"/>
          <a:stretch>
            <a:fillRect/>
          </a:stretch>
        </p:blipFill>
        <p:spPr>
          <a:xfrm>
            <a:off x="3810000" y="1714500"/>
            <a:ext cx="6350000" cy="4762500"/>
          </a:xfrm>
          <a:prstGeom prst="rect">
            <a:avLst/>
          </a:prstGeom>
        </p:spPr>
      </p:pic>
      <p:pic>
        <p:nvPicPr>
          <p:cNvPr id="6" name="Picture 5" descr="A dog lying on its back on a dog bed&#10;&#10;Description automatically generated">
            <a:extLst>
              <a:ext uri="{FF2B5EF4-FFF2-40B4-BE49-F238E27FC236}">
                <a16:creationId xmlns:a16="http://schemas.microsoft.com/office/drawing/2014/main" id="{05F5B9C7-2607-C46B-A02B-23FFE6BE6DB5}"/>
              </a:ext>
            </a:extLst>
          </p:cNvPr>
          <p:cNvPicPr>
            <a:picLocks noChangeAspect="1"/>
          </p:cNvPicPr>
          <p:nvPr/>
        </p:nvPicPr>
        <p:blipFill>
          <a:blip r:embed="rId3"/>
          <a:stretch>
            <a:fillRect/>
          </a:stretch>
        </p:blipFill>
        <p:spPr>
          <a:xfrm rot="10800000">
            <a:off x="5524498" y="101385"/>
            <a:ext cx="6468819" cy="4851614"/>
          </a:xfrm>
          <a:prstGeom prst="rect">
            <a:avLst/>
          </a:prstGeom>
        </p:spPr>
      </p:pic>
      <p:pic>
        <p:nvPicPr>
          <p:cNvPr id="9" name="Picture 8" descr="A white dog standing on a deck&#10;&#10;Description automatically generated">
            <a:extLst>
              <a:ext uri="{FF2B5EF4-FFF2-40B4-BE49-F238E27FC236}">
                <a16:creationId xmlns:a16="http://schemas.microsoft.com/office/drawing/2014/main" id="{0FF8082F-8108-B4DF-D2A5-464F4DF1D00D}"/>
              </a:ext>
            </a:extLst>
          </p:cNvPr>
          <p:cNvPicPr>
            <a:picLocks noChangeAspect="1"/>
          </p:cNvPicPr>
          <p:nvPr/>
        </p:nvPicPr>
        <p:blipFill>
          <a:blip r:embed="rId4"/>
          <a:stretch>
            <a:fillRect/>
          </a:stretch>
        </p:blipFill>
        <p:spPr>
          <a:xfrm>
            <a:off x="533399" y="2949719"/>
            <a:ext cx="4902200" cy="3676650"/>
          </a:xfrm>
          <a:prstGeom prst="rect">
            <a:avLst/>
          </a:prstGeom>
        </p:spPr>
      </p:pic>
    </p:spTree>
    <p:extLst>
      <p:ext uri="{BB962C8B-B14F-4D97-AF65-F5344CB8AC3E}">
        <p14:creationId xmlns:p14="http://schemas.microsoft.com/office/powerpoint/2010/main" val="215006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1429</TotalTime>
  <Words>745</Words>
  <Application>Microsoft Office PowerPoint</Application>
  <PresentationFormat>Widescreen</PresentationFormat>
  <Paragraphs>128</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Abadi</vt:lpstr>
      <vt:lpstr>Arial</vt:lpstr>
      <vt:lpstr>Calibri</vt:lpstr>
      <vt:lpstr>Trade Gothic LT Pro</vt:lpstr>
      <vt:lpstr>Trebuchet MS</vt:lpstr>
      <vt:lpstr>Office Theme</vt:lpstr>
      <vt:lpstr>tiPS Welcome</vt:lpstr>
      <vt:lpstr>Agenda</vt:lpstr>
      <vt:lpstr>Who am I?</vt:lpstr>
      <vt:lpstr>Some things I’ve made</vt:lpstr>
      <vt:lpstr>tiPS PowerShell Module</vt:lpstr>
      <vt:lpstr>tiPS Discussion</vt:lpstr>
      <vt:lpstr>tiPS Origin</vt:lpstr>
      <vt:lpstr>tiPS Origin</vt:lpstr>
      <vt:lpstr>tiPS Decisions</vt:lpstr>
      <vt:lpstr>When should you contribute a tip?</vt:lpstr>
      <vt:lpstr>Content Title</vt:lpstr>
      <vt:lpstr>Content Title</vt:lpstr>
      <vt:lpstr>Content Title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11</cp:revision>
  <dcterms:created xsi:type="dcterms:W3CDTF">2024-06-10T19:32:03Z</dcterms:created>
  <dcterms:modified xsi:type="dcterms:W3CDTF">2024-06-11T19:21:26Z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