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2C1B1-9404-489F-9943-6D52956439BC}" v="8" dt="2023-12-12T01:30:43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gie Byers" userId="c2c1d0fa8f6c1dc2" providerId="LiveId" clId="{4452C1B1-9404-489F-9943-6D52956439BC}"/>
    <pc:docChg chg="undo custSel addSld delSld modSld">
      <pc:chgData name="Maggie Byers" userId="c2c1d0fa8f6c1dc2" providerId="LiveId" clId="{4452C1B1-9404-489F-9943-6D52956439BC}" dt="2023-12-12T01:33:52.328" v="2817" actId="20577"/>
      <pc:docMkLst>
        <pc:docMk/>
      </pc:docMkLst>
      <pc:sldChg chg="modSp new mod">
        <pc:chgData name="Maggie Byers" userId="c2c1d0fa8f6c1dc2" providerId="LiveId" clId="{4452C1B1-9404-489F-9943-6D52956439BC}" dt="2023-12-11T01:30:31.272" v="50" actId="20577"/>
        <pc:sldMkLst>
          <pc:docMk/>
          <pc:sldMk cId="3634434165" sldId="256"/>
        </pc:sldMkLst>
        <pc:spChg chg="mod">
          <ac:chgData name="Maggie Byers" userId="c2c1d0fa8f6c1dc2" providerId="LiveId" clId="{4452C1B1-9404-489F-9943-6D52956439BC}" dt="2023-12-11T01:30:31.272" v="50" actId="20577"/>
          <ac:spMkLst>
            <pc:docMk/>
            <pc:sldMk cId="3634434165" sldId="256"/>
            <ac:spMk id="2" creationId="{A6DF393F-5165-0237-739D-7086208CEE5F}"/>
          </ac:spMkLst>
        </pc:spChg>
        <pc:spChg chg="mod">
          <ac:chgData name="Maggie Byers" userId="c2c1d0fa8f6c1dc2" providerId="LiveId" clId="{4452C1B1-9404-489F-9943-6D52956439BC}" dt="2023-12-11T01:30:26.273" v="49"/>
          <ac:spMkLst>
            <pc:docMk/>
            <pc:sldMk cId="3634434165" sldId="256"/>
            <ac:spMk id="3" creationId="{991139A5-4D8D-22B8-005A-2D2D82EEAA37}"/>
          </ac:spMkLst>
        </pc:spChg>
      </pc:sldChg>
      <pc:sldChg chg="addSp delSp modSp new mod setBg">
        <pc:chgData name="Maggie Byers" userId="c2c1d0fa8f6c1dc2" providerId="LiveId" clId="{4452C1B1-9404-489F-9943-6D52956439BC}" dt="2023-12-11T01:43:53.577" v="514" actId="20577"/>
        <pc:sldMkLst>
          <pc:docMk/>
          <pc:sldMk cId="1965694219" sldId="257"/>
        </pc:sldMkLst>
        <pc:spChg chg="add">
          <ac:chgData name="Maggie Byers" userId="c2c1d0fa8f6c1dc2" providerId="LiveId" clId="{4452C1B1-9404-489F-9943-6D52956439BC}" dt="2023-12-11T01:40:40.622" v="237" actId="26606"/>
          <ac:spMkLst>
            <pc:docMk/>
            <pc:sldMk cId="1965694219" sldId="257"/>
            <ac:spMk id="2" creationId="{E55F0432-B103-8706-B9FC-210DBF9C386D}"/>
          </ac:spMkLst>
        </pc:spChg>
        <pc:spChg chg="add mod">
          <ac:chgData name="Maggie Byers" userId="c2c1d0fa8f6c1dc2" providerId="LiveId" clId="{4452C1B1-9404-489F-9943-6D52956439BC}" dt="2023-12-11T01:43:53.577" v="514" actId="20577"/>
          <ac:spMkLst>
            <pc:docMk/>
            <pc:sldMk cId="1965694219" sldId="257"/>
            <ac:spMk id="3" creationId="{103247F6-988A-A062-4022-B42ABE14F401}"/>
          </ac:spMkLst>
        </pc:spChg>
        <pc:spChg chg="del mod replId">
          <ac:chgData name="Maggie Byers" userId="c2c1d0fa8f6c1dc2" providerId="LiveId" clId="{4452C1B1-9404-489F-9943-6D52956439BC}" dt="2023-12-11T01:40:40.622" v="237" actId="26606"/>
          <ac:spMkLst>
            <pc:docMk/>
            <pc:sldMk cId="1965694219" sldId="257"/>
            <ac:spMk id="7" creationId="{8EFCB70D-A931-33CD-CE0B-A15D563920DC}"/>
          </ac:spMkLst>
        </pc:spChg>
        <pc:spChg chg="del mod replId">
          <ac:chgData name="Maggie Byers" userId="c2c1d0fa8f6c1dc2" providerId="LiveId" clId="{4452C1B1-9404-489F-9943-6D52956439BC}" dt="2023-12-11T01:40:40.622" v="237" actId="26606"/>
          <ac:spMkLst>
            <pc:docMk/>
            <pc:sldMk cId="1965694219" sldId="257"/>
            <ac:spMk id="8" creationId="{65BF051A-B68D-A9DB-AA44-AE1E9CEB0C1A}"/>
          </ac:spMkLst>
        </pc:spChg>
        <pc:spChg chg="add">
          <ac:chgData name="Maggie Byers" userId="c2c1d0fa8f6c1dc2" providerId="LiveId" clId="{4452C1B1-9404-489F-9943-6D52956439BC}" dt="2023-12-11T01:40:40.622" v="237" actId="26606"/>
          <ac:spMkLst>
            <pc:docMk/>
            <pc:sldMk cId="1965694219" sldId="257"/>
            <ac:spMk id="10" creationId="{C2E4E997-8672-4FFD-B8EC-9932A8E4714B}"/>
          </ac:spMkLst>
        </pc:spChg>
        <pc:grpChg chg="add">
          <ac:chgData name="Maggie Byers" userId="c2c1d0fa8f6c1dc2" providerId="LiveId" clId="{4452C1B1-9404-489F-9943-6D52956439BC}" dt="2023-12-11T01:40:40.622" v="237" actId="26606"/>
          <ac:grpSpMkLst>
            <pc:docMk/>
            <pc:sldMk cId="1965694219" sldId="257"/>
            <ac:grpSpMk id="14" creationId="{453E4DEE-E996-40F8-8635-0FF43D7348F9}"/>
          </ac:grpSpMkLst>
        </pc:grpChg>
        <pc:picChg chg="add mod">
          <ac:chgData name="Maggie Byers" userId="c2c1d0fa8f6c1dc2" providerId="LiveId" clId="{4452C1B1-9404-489F-9943-6D52956439BC}" dt="2023-12-11T01:43:13.857" v="451" actId="14100"/>
          <ac:picMkLst>
            <pc:docMk/>
            <pc:sldMk cId="1965694219" sldId="257"/>
            <ac:picMk id="5" creationId="{09628034-3815-6DB0-38D1-68A1CE56068C}"/>
          </ac:picMkLst>
        </pc:picChg>
        <pc:picChg chg="add del mod replId">
          <ac:chgData name="Maggie Byers" userId="c2c1d0fa8f6c1dc2" providerId="LiveId" clId="{4452C1B1-9404-489F-9943-6D52956439BC}" dt="2023-12-11T01:40:40.622" v="237" actId="26606"/>
          <ac:picMkLst>
            <pc:docMk/>
            <pc:sldMk cId="1965694219" sldId="257"/>
            <ac:picMk id="9" creationId="{96094D4F-D1D5-0F14-A71E-04789192580E}"/>
          </ac:picMkLst>
        </pc:picChg>
        <pc:picChg chg="add">
          <ac:chgData name="Maggie Byers" userId="c2c1d0fa8f6c1dc2" providerId="LiveId" clId="{4452C1B1-9404-489F-9943-6D52956439BC}" dt="2023-12-11T01:40:40.622" v="237" actId="26606"/>
          <ac:picMkLst>
            <pc:docMk/>
            <pc:sldMk cId="1965694219" sldId="257"/>
            <ac:picMk id="12" creationId="{FE6BA9E6-1D9E-4D30-B528-D49FA1342E4E}"/>
          </ac:picMkLst>
        </pc:picChg>
      </pc:sldChg>
      <pc:sldChg chg="delSp modSp add mod setBg delDesignElem">
        <pc:chgData name="Maggie Byers" userId="c2c1d0fa8f6c1dc2" providerId="LiveId" clId="{4452C1B1-9404-489F-9943-6D52956439BC}" dt="2023-12-11T23:58:50.584" v="684" actId="20577"/>
        <pc:sldMkLst>
          <pc:docMk/>
          <pc:sldMk cId="532918541" sldId="258"/>
        </pc:sldMkLst>
        <pc:spChg chg="mod">
          <ac:chgData name="Maggie Byers" userId="c2c1d0fa8f6c1dc2" providerId="LiveId" clId="{4452C1B1-9404-489F-9943-6D52956439BC}" dt="2023-12-11T23:58:50.584" v="684" actId="20577"/>
          <ac:spMkLst>
            <pc:docMk/>
            <pc:sldMk cId="532918541" sldId="258"/>
            <ac:spMk id="3" creationId="{103247F6-988A-A062-4022-B42ABE14F401}"/>
          </ac:spMkLst>
        </pc:spChg>
        <pc:spChg chg="del">
          <ac:chgData name="Maggie Byers" userId="c2c1d0fa8f6c1dc2" providerId="LiveId" clId="{4452C1B1-9404-489F-9943-6D52956439BC}" dt="2023-12-11T01:43:59.314" v="516"/>
          <ac:spMkLst>
            <pc:docMk/>
            <pc:sldMk cId="532918541" sldId="258"/>
            <ac:spMk id="10" creationId="{C2E4E997-8672-4FFD-B8EC-9932A8E4714B}"/>
          </ac:spMkLst>
        </pc:spChg>
        <pc:grpChg chg="del">
          <ac:chgData name="Maggie Byers" userId="c2c1d0fa8f6c1dc2" providerId="LiveId" clId="{4452C1B1-9404-489F-9943-6D52956439BC}" dt="2023-12-11T01:43:59.314" v="516"/>
          <ac:grpSpMkLst>
            <pc:docMk/>
            <pc:sldMk cId="532918541" sldId="258"/>
            <ac:grpSpMk id="14" creationId="{453E4DEE-E996-40F8-8635-0FF43D7348F9}"/>
          </ac:grpSpMkLst>
        </pc:grpChg>
        <pc:picChg chg="del">
          <ac:chgData name="Maggie Byers" userId="c2c1d0fa8f6c1dc2" providerId="LiveId" clId="{4452C1B1-9404-489F-9943-6D52956439BC}" dt="2023-12-11T01:43:59.314" v="516"/>
          <ac:picMkLst>
            <pc:docMk/>
            <pc:sldMk cId="532918541" sldId="258"/>
            <ac:picMk id="12" creationId="{FE6BA9E6-1D9E-4D30-B528-D49FA1342E4E}"/>
          </ac:picMkLst>
        </pc:picChg>
      </pc:sldChg>
      <pc:sldChg chg="modSp add mod">
        <pc:chgData name="Maggie Byers" userId="c2c1d0fa8f6c1dc2" providerId="LiveId" clId="{4452C1B1-9404-489F-9943-6D52956439BC}" dt="2023-12-12T01:33:35.629" v="2806" actId="20577"/>
        <pc:sldMkLst>
          <pc:docMk/>
          <pc:sldMk cId="4014594441" sldId="259"/>
        </pc:sldMkLst>
        <pc:spChg chg="mod">
          <ac:chgData name="Maggie Byers" userId="c2c1d0fa8f6c1dc2" providerId="LiveId" clId="{4452C1B1-9404-489F-9943-6D52956439BC}" dt="2023-12-12T00:57:56.559" v="697" actId="20577"/>
          <ac:spMkLst>
            <pc:docMk/>
            <pc:sldMk cId="4014594441" sldId="259"/>
            <ac:spMk id="2" creationId="{E55F0432-B103-8706-B9FC-210DBF9C386D}"/>
          </ac:spMkLst>
        </pc:spChg>
        <pc:spChg chg="mod">
          <ac:chgData name="Maggie Byers" userId="c2c1d0fa8f6c1dc2" providerId="LiveId" clId="{4452C1B1-9404-489F-9943-6D52956439BC}" dt="2023-12-12T01:33:35.629" v="2806" actId="20577"/>
          <ac:spMkLst>
            <pc:docMk/>
            <pc:sldMk cId="4014594441" sldId="259"/>
            <ac:spMk id="3" creationId="{103247F6-988A-A062-4022-B42ABE14F401}"/>
          </ac:spMkLst>
        </pc:spChg>
      </pc:sldChg>
      <pc:sldChg chg="delSp modSp add mod">
        <pc:chgData name="Maggie Byers" userId="c2c1d0fa8f6c1dc2" providerId="LiveId" clId="{4452C1B1-9404-489F-9943-6D52956439BC}" dt="2023-12-12T01:33:12.450" v="2792" actId="20577"/>
        <pc:sldMkLst>
          <pc:docMk/>
          <pc:sldMk cId="3900139240" sldId="260"/>
        </pc:sldMkLst>
        <pc:spChg chg="mod">
          <ac:chgData name="Maggie Byers" userId="c2c1d0fa8f6c1dc2" providerId="LiveId" clId="{4452C1B1-9404-489F-9943-6D52956439BC}" dt="2023-12-12T01:09:49.511" v="1404" actId="20577"/>
          <ac:spMkLst>
            <pc:docMk/>
            <pc:sldMk cId="3900139240" sldId="260"/>
            <ac:spMk id="2" creationId="{E55F0432-B103-8706-B9FC-210DBF9C386D}"/>
          </ac:spMkLst>
        </pc:spChg>
        <pc:spChg chg="mod">
          <ac:chgData name="Maggie Byers" userId="c2c1d0fa8f6c1dc2" providerId="LiveId" clId="{4452C1B1-9404-489F-9943-6D52956439BC}" dt="2023-12-12T01:33:12.450" v="2792" actId="20577"/>
          <ac:spMkLst>
            <pc:docMk/>
            <pc:sldMk cId="3900139240" sldId="260"/>
            <ac:spMk id="3" creationId="{103247F6-988A-A062-4022-B42ABE14F401}"/>
          </ac:spMkLst>
        </pc:spChg>
        <pc:picChg chg="del">
          <ac:chgData name="Maggie Byers" userId="c2c1d0fa8f6c1dc2" providerId="LiveId" clId="{4452C1B1-9404-489F-9943-6D52956439BC}" dt="2023-12-12T01:02:37.477" v="878" actId="478"/>
          <ac:picMkLst>
            <pc:docMk/>
            <pc:sldMk cId="3900139240" sldId="260"/>
            <ac:picMk id="5" creationId="{09628034-3815-6DB0-38D1-68A1CE56068C}"/>
          </ac:picMkLst>
        </pc:picChg>
      </pc:sldChg>
      <pc:sldChg chg="modSp add mod">
        <pc:chgData name="Maggie Byers" userId="c2c1d0fa8f6c1dc2" providerId="LiveId" clId="{4452C1B1-9404-489F-9943-6D52956439BC}" dt="2023-12-12T01:33:52.328" v="2817" actId="20577"/>
        <pc:sldMkLst>
          <pc:docMk/>
          <pc:sldMk cId="113954618" sldId="261"/>
        </pc:sldMkLst>
        <pc:spChg chg="mod">
          <ac:chgData name="Maggie Byers" userId="c2c1d0fa8f6c1dc2" providerId="LiveId" clId="{4452C1B1-9404-489F-9943-6D52956439BC}" dt="2023-12-12T01:12:43.880" v="1477" actId="20577"/>
          <ac:spMkLst>
            <pc:docMk/>
            <pc:sldMk cId="113954618" sldId="261"/>
            <ac:spMk id="2" creationId="{E55F0432-B103-8706-B9FC-210DBF9C386D}"/>
          </ac:spMkLst>
        </pc:spChg>
        <pc:spChg chg="mod">
          <ac:chgData name="Maggie Byers" userId="c2c1d0fa8f6c1dc2" providerId="LiveId" clId="{4452C1B1-9404-489F-9943-6D52956439BC}" dt="2023-12-12T01:33:52.328" v="2817" actId="20577"/>
          <ac:spMkLst>
            <pc:docMk/>
            <pc:sldMk cId="113954618" sldId="261"/>
            <ac:spMk id="3" creationId="{103247F6-988A-A062-4022-B42ABE14F401}"/>
          </ac:spMkLst>
        </pc:spChg>
      </pc:sldChg>
      <pc:sldChg chg="modSp add mod">
        <pc:chgData name="Maggie Byers" userId="c2c1d0fa8f6c1dc2" providerId="LiveId" clId="{4452C1B1-9404-489F-9943-6D52956439BC}" dt="2023-12-12T01:29:24.750" v="2678" actId="20577"/>
        <pc:sldMkLst>
          <pc:docMk/>
          <pc:sldMk cId="4242272265" sldId="262"/>
        </pc:sldMkLst>
        <pc:spChg chg="mod">
          <ac:chgData name="Maggie Byers" userId="c2c1d0fa8f6c1dc2" providerId="LiveId" clId="{4452C1B1-9404-489F-9943-6D52956439BC}" dt="2023-12-12T01:25:10.205" v="2011" actId="14100"/>
          <ac:spMkLst>
            <pc:docMk/>
            <pc:sldMk cId="4242272265" sldId="262"/>
            <ac:spMk id="2" creationId="{E55F0432-B103-8706-B9FC-210DBF9C386D}"/>
          </ac:spMkLst>
        </pc:spChg>
        <pc:spChg chg="mod">
          <ac:chgData name="Maggie Byers" userId="c2c1d0fa8f6c1dc2" providerId="LiveId" clId="{4452C1B1-9404-489F-9943-6D52956439BC}" dt="2023-12-12T01:29:24.750" v="2678" actId="20577"/>
          <ac:spMkLst>
            <pc:docMk/>
            <pc:sldMk cId="4242272265" sldId="262"/>
            <ac:spMk id="3" creationId="{103247F6-988A-A062-4022-B42ABE14F401}"/>
          </ac:spMkLst>
        </pc:spChg>
      </pc:sldChg>
      <pc:sldChg chg="add del">
        <pc:chgData name="Maggie Byers" userId="c2c1d0fa8f6c1dc2" providerId="LiveId" clId="{4452C1B1-9404-489F-9943-6D52956439BC}" dt="2023-12-12T01:30:43.817" v="2681"/>
        <pc:sldMkLst>
          <pc:docMk/>
          <pc:sldMk cId="377202003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047F027-626A-4F98-BD7E-15017BB8990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EE2ABC2-183B-4CD9-8194-85622A9C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F027-626A-4F98-BD7E-15017BB8990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ABC2-183B-4CD9-8194-85622A9C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5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F027-626A-4F98-BD7E-15017BB8990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ABC2-183B-4CD9-8194-85622A9C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2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F027-626A-4F98-BD7E-15017BB8990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ABC2-183B-4CD9-8194-85622A9CA9C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43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F027-626A-4F98-BD7E-15017BB8990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ABC2-183B-4CD9-8194-85622A9C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78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F027-626A-4F98-BD7E-15017BB8990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ABC2-183B-4CD9-8194-85622A9C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95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F027-626A-4F98-BD7E-15017BB8990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ABC2-183B-4CD9-8194-85622A9C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16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F027-626A-4F98-BD7E-15017BB8990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ABC2-183B-4CD9-8194-85622A9C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12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F027-626A-4F98-BD7E-15017BB8990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ABC2-183B-4CD9-8194-85622A9C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F027-626A-4F98-BD7E-15017BB8990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ABC2-183B-4CD9-8194-85622A9C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9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F027-626A-4F98-BD7E-15017BB8990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ABC2-183B-4CD9-8194-85622A9C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6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F027-626A-4F98-BD7E-15017BB8990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ABC2-183B-4CD9-8194-85622A9C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0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F027-626A-4F98-BD7E-15017BB8990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ABC2-183B-4CD9-8194-85622A9C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F027-626A-4F98-BD7E-15017BB8990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ABC2-183B-4CD9-8194-85622A9C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F027-626A-4F98-BD7E-15017BB8990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ABC2-183B-4CD9-8194-85622A9C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3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F027-626A-4F98-BD7E-15017BB8990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ABC2-183B-4CD9-8194-85622A9C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1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F027-626A-4F98-BD7E-15017BB8990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ABC2-183B-4CD9-8194-85622A9C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7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F027-626A-4F98-BD7E-15017BB8990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2ABC2-183B-4CD9-8194-85622A9C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393F-5165-0237-739D-7086208CE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to </a:t>
            </a:r>
            <a:r>
              <a:rPr lang="en-US" dirty="0" err="1"/>
              <a:t>Chada</a:t>
            </a:r>
            <a:r>
              <a:rPr lang="en-US" dirty="0"/>
              <a:t> 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139A5-4D8D-22B8-005A-2D2D82EEA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Maggie Byers</a:t>
            </a:r>
          </a:p>
        </p:txBody>
      </p:sp>
    </p:spTree>
    <p:extLst>
      <p:ext uri="{BB962C8B-B14F-4D97-AF65-F5344CB8AC3E}">
        <p14:creationId xmlns:p14="http://schemas.microsoft.com/office/powerpoint/2010/main" val="363443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F0432-B103-8706-B9FC-210DBF9C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Meet the Scrum-Agile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47F6-988A-A062-4022-B42ABE14F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86" y="2251605"/>
            <a:ext cx="6351587" cy="3965046"/>
          </a:xfrm>
        </p:spPr>
        <p:txBody>
          <a:bodyPr>
            <a:normAutofit/>
          </a:bodyPr>
          <a:lstStyle/>
          <a:p>
            <a:r>
              <a:rPr lang="en-US" dirty="0"/>
              <a:t>Scrum Master</a:t>
            </a:r>
          </a:p>
          <a:p>
            <a:pPr lvl="1"/>
            <a:r>
              <a:rPr lang="en-US" dirty="0"/>
              <a:t>Organizes the team structure</a:t>
            </a:r>
          </a:p>
          <a:p>
            <a:pPr lvl="1"/>
            <a:r>
              <a:rPr lang="en-US" dirty="0"/>
              <a:t>Provides &amp; standardizes tools</a:t>
            </a:r>
          </a:p>
          <a:p>
            <a:pPr lvl="1"/>
            <a:r>
              <a:rPr lang="en-US" dirty="0"/>
              <a:t>Facilitates Scrum meetings</a:t>
            </a:r>
          </a:p>
          <a:p>
            <a:r>
              <a:rPr lang="en-US" dirty="0"/>
              <a:t>Product Owner</a:t>
            </a:r>
          </a:p>
          <a:p>
            <a:pPr lvl="1"/>
            <a:r>
              <a:rPr lang="en-US" dirty="0"/>
              <a:t>Gathers project requirements in form of User Stories</a:t>
            </a:r>
          </a:p>
          <a:p>
            <a:pPr lvl="1"/>
            <a:r>
              <a:rPr lang="en-US" dirty="0"/>
              <a:t>Provides updates to stakeholders</a:t>
            </a:r>
          </a:p>
          <a:p>
            <a:pPr lvl="1"/>
            <a:r>
              <a:rPr lang="en-US" dirty="0"/>
              <a:t>Leads efforts to prioritize work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28034-3815-6DB0-38D1-68A1CE560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544" y="1858962"/>
            <a:ext cx="5012834" cy="33877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569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0432-B103-8706-B9FC-210DBF9C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Meet the Scrum-Agile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47F6-988A-A062-4022-B42ABE14F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86" y="2251605"/>
            <a:ext cx="6351587" cy="3965046"/>
          </a:xfrm>
        </p:spPr>
        <p:txBody>
          <a:bodyPr>
            <a:normAutofit/>
          </a:bodyPr>
          <a:lstStyle/>
          <a:p>
            <a:r>
              <a:rPr lang="en-US" dirty="0"/>
              <a:t>Development &amp; Testing</a:t>
            </a:r>
          </a:p>
          <a:p>
            <a:pPr lvl="1"/>
            <a:r>
              <a:rPr lang="en-US" dirty="0"/>
              <a:t>Break out tasks for each user story</a:t>
            </a:r>
          </a:p>
          <a:p>
            <a:pPr lvl="1"/>
            <a:r>
              <a:rPr lang="en-US" dirty="0"/>
              <a:t>Write code to satisfy user stories</a:t>
            </a:r>
          </a:p>
          <a:p>
            <a:pPr lvl="1"/>
            <a:r>
              <a:rPr lang="en-US" dirty="0"/>
              <a:t>Test functionality of delivered systems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28034-3815-6DB0-38D1-68A1CE56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544" y="1858962"/>
            <a:ext cx="5012834" cy="33877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91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0432-B103-8706-B9FC-210DBF9C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Agile Project Phases*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47F6-988A-A062-4022-B42ABE14F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34" y="1907476"/>
            <a:ext cx="10049285" cy="3965046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Planning – Gathering information regarding the project such as gathering what will be worked on next</a:t>
            </a:r>
          </a:p>
          <a:p>
            <a:pPr lvl="1"/>
            <a:r>
              <a:rPr lang="en-US" dirty="0"/>
              <a:t>Requirement Analysis – Backlog grooming of user stories to help prioritize functionality</a:t>
            </a:r>
          </a:p>
          <a:p>
            <a:pPr lvl="1"/>
            <a:r>
              <a:rPr lang="en-US" dirty="0"/>
              <a:t>Design – Create tasks to complete work that will satisfy user stories</a:t>
            </a:r>
          </a:p>
          <a:p>
            <a:pPr lvl="1"/>
            <a:r>
              <a:rPr lang="en-US" dirty="0"/>
              <a:t>Coding – Using program language to create system functionality</a:t>
            </a:r>
          </a:p>
          <a:p>
            <a:pPr lvl="1"/>
            <a:r>
              <a:rPr lang="en-US" dirty="0"/>
              <a:t>Unit Testing – Ensuring the code developed has been properly tested</a:t>
            </a:r>
          </a:p>
          <a:p>
            <a:pPr lvl="1"/>
            <a:r>
              <a:rPr lang="en-US" dirty="0"/>
              <a:t>Acceptance Testing – Testing functionality to be used by end-users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*(</a:t>
            </a:r>
            <a:r>
              <a:rPr lang="en-US" dirty="0" err="1"/>
              <a:t>TutorialsPoint</a:t>
            </a:r>
            <a:r>
              <a:rPr lang="en-US" dirty="0"/>
              <a:t>, 2023)</a:t>
            </a:r>
          </a:p>
        </p:txBody>
      </p:sp>
    </p:spTree>
    <p:extLst>
      <p:ext uri="{BB962C8B-B14F-4D97-AF65-F5344CB8AC3E}">
        <p14:creationId xmlns:p14="http://schemas.microsoft.com/office/powerpoint/2010/main" val="390013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0432-B103-8706-B9FC-210DBF9C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Waterfall Vs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47F6-988A-A062-4022-B42ABE14F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35" y="1907476"/>
            <a:ext cx="6863634" cy="3965046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Project Challenges - Shifting from top destinations to top wellness and detox</a:t>
            </a:r>
          </a:p>
          <a:p>
            <a:pPr lvl="2"/>
            <a:r>
              <a:rPr lang="en-US" dirty="0"/>
              <a:t>Team was able to re-evaluate work for the week’s sprint</a:t>
            </a:r>
          </a:p>
          <a:p>
            <a:pPr lvl="2"/>
            <a:r>
              <a:rPr lang="en-US" dirty="0"/>
              <a:t>Work had not been planned to a specific detail yet</a:t>
            </a:r>
          </a:p>
          <a:p>
            <a:pPr lvl="3"/>
            <a:r>
              <a:rPr lang="en-US" dirty="0"/>
              <a:t>Management could change strategic direction with impacting team by days, not weeks</a:t>
            </a:r>
          </a:p>
          <a:p>
            <a:pPr lvl="3"/>
            <a:r>
              <a:rPr lang="en-US" dirty="0"/>
              <a:t>This would have created a setback too great in our waterfall methods and deadlines would be missed</a:t>
            </a:r>
          </a:p>
          <a:p>
            <a:pPr lvl="3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*(Cobb, 2015)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0432-B103-8706-B9FC-210DBF9C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46875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Waterfall Vs Agile -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47F6-988A-A062-4022-B42ABE14F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35" y="1907476"/>
            <a:ext cx="6863634" cy="3965046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Agile Pros</a:t>
            </a:r>
          </a:p>
          <a:p>
            <a:pPr lvl="2"/>
            <a:r>
              <a:rPr lang="en-US" dirty="0"/>
              <a:t>Being able to bring cross functional teams together with small iterative groups of work to be completed</a:t>
            </a:r>
          </a:p>
          <a:p>
            <a:pPr lvl="2"/>
            <a:r>
              <a:rPr lang="en-US" dirty="0"/>
              <a:t>Ability to be flexible with timelines by producing value in timeboxed iterations instead</a:t>
            </a:r>
          </a:p>
          <a:p>
            <a:pPr lvl="1"/>
            <a:r>
              <a:rPr lang="en-US" dirty="0"/>
              <a:t>Waterfall Pros</a:t>
            </a:r>
          </a:p>
          <a:p>
            <a:pPr lvl="2"/>
            <a:r>
              <a:rPr lang="en-US" dirty="0"/>
              <a:t>Projects with complex dependencies will need to track and document the critical path to evaluate potential constraints</a:t>
            </a:r>
          </a:p>
          <a:p>
            <a:pPr lvl="2"/>
            <a:r>
              <a:rPr lang="en-US" dirty="0"/>
              <a:t>Documentation evaluates cost and tracks budget and approvals based on the project entirety versus iterations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7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0432-B103-8706-B9FC-210DBF9C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47F6-988A-A062-4022-B42ABE14F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86" y="2251605"/>
            <a:ext cx="6351587" cy="396504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0" i="0" dirty="0">
                <a:solidFill>
                  <a:srgbClr val="595959"/>
                </a:solidFill>
                <a:effectLst/>
                <a:latin typeface="Helvetica" panose="020B0604020202020204" pitchFamily="34" charset="0"/>
              </a:rPr>
              <a:t>Charles G. Cobb. (2015). </a:t>
            </a:r>
            <a:r>
              <a:rPr lang="en-US" b="0" i="1" dirty="0">
                <a:solidFill>
                  <a:srgbClr val="595959"/>
                </a:solidFill>
                <a:effectLst/>
                <a:latin typeface="Helvetica" panose="020B0604020202020204" pitchFamily="34" charset="0"/>
              </a:rPr>
              <a:t>The Project Manager’s 	Guide to Mastering Agile : Principles and 	Practices for an Adaptive Approach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" panose="020B0604020202020204" pitchFamily="34" charset="0"/>
              </a:rPr>
              <a:t>. Wiley.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595959"/>
              </a:solidFill>
              <a:effectLst/>
              <a:latin typeface="Helvetica" panose="020B0604020202020204" pitchFamily="34" charset="0"/>
            </a:endParaRPr>
          </a:p>
          <a:p>
            <a:pPr marL="457200" lvl="1" indent="0">
              <a:buNone/>
            </a:pPr>
            <a:r>
              <a:rPr lang="en-US" b="0" i="0" dirty="0" err="1">
                <a:solidFill>
                  <a:srgbClr val="595959"/>
                </a:solidFill>
                <a:effectLst/>
                <a:latin typeface="Helvetica" panose="020B0604020202020204" pitchFamily="34" charset="0"/>
              </a:rPr>
              <a:t>TutorialsPoint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" panose="020B0604020202020204" pitchFamily="34" charset="0"/>
              </a:rPr>
              <a:t>. (2023). </a:t>
            </a:r>
            <a:r>
              <a:rPr lang="en-US" b="0" i="1" dirty="0">
                <a:solidFill>
                  <a:srgbClr val="595959"/>
                </a:solidFill>
                <a:effectLst/>
                <a:latin typeface="Helvetica" panose="020B0604020202020204" pitchFamily="34" charset="0"/>
              </a:rPr>
              <a:t>SDLC – Agile Model. SDLC 	- Agile Model (tutorialspoint.com)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28034-3815-6DB0-38D1-68A1CE56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544" y="1858962"/>
            <a:ext cx="5012834" cy="33877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4594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1446</TotalTime>
  <Words>337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Helvetica</vt:lpstr>
      <vt:lpstr>Tw Cen MT</vt:lpstr>
      <vt:lpstr>Circuit</vt:lpstr>
      <vt:lpstr>Agile to Chada Tech</vt:lpstr>
      <vt:lpstr>Meet the Scrum-Agile Team</vt:lpstr>
      <vt:lpstr>Meet the Scrum-Agile Team</vt:lpstr>
      <vt:lpstr>Agile Project Phases*</vt:lpstr>
      <vt:lpstr>Waterfall Vs Agile</vt:lpstr>
      <vt:lpstr>Waterfall Vs Agile - Factors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to Chada Tech</dc:title>
  <dc:creator>Maggie Byers</dc:creator>
  <cp:lastModifiedBy>Maggie Byers</cp:lastModifiedBy>
  <cp:revision>1</cp:revision>
  <dcterms:created xsi:type="dcterms:W3CDTF">2023-12-11T01:27:44Z</dcterms:created>
  <dcterms:modified xsi:type="dcterms:W3CDTF">2023-12-12T01:33:57Z</dcterms:modified>
</cp:coreProperties>
</file>