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1"/>
  </p:normalViewPr>
  <p:slideViewPr>
    <p:cSldViewPr snapToGrid="0" snapToObjects="1">
      <p:cViewPr varScale="1">
        <p:scale>
          <a:sx n="84" d="100"/>
          <a:sy n="84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7A7D-EE0F-074B-BD45-61B79B427D6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03C5-60B9-1346-9B27-F4D979A1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303"/>
            <a:ext cx="12192000" cy="12019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" y="279241"/>
            <a:ext cx="3916680" cy="69119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Madeline Eckhart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7140" y="1950720"/>
            <a:ext cx="5532120" cy="4297680"/>
          </a:xfrm>
        </p:spPr>
        <p:txBody>
          <a:bodyPr/>
          <a:lstStyle/>
          <a:p>
            <a:pPr algn="l"/>
            <a:r>
              <a:rPr lang="en-US" dirty="0" smtClean="0"/>
              <a:t>My name is Maddie Eckhart and I am a second year studying computer science at the University of Cincinnati.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" y="1950720"/>
            <a:ext cx="321564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" y="5303520"/>
            <a:ext cx="5532120" cy="1325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LinkedIn: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13899" y="328652"/>
            <a:ext cx="1459230" cy="569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About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26480" y="328652"/>
            <a:ext cx="1459230" cy="569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Projects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90534" y="328652"/>
            <a:ext cx="1735455" cy="569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Involvement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219372" y="340201"/>
            <a:ext cx="1459230" cy="569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Resume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872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Madeline Eckhart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Madeline Eckhart</dc:title>
  <dc:creator>Eckhart, Madeline (eckharme)</dc:creator>
  <cp:lastModifiedBy>Eckhart, Madeline (eckharme)</cp:lastModifiedBy>
  <cp:revision>2</cp:revision>
  <dcterms:created xsi:type="dcterms:W3CDTF">2017-12-02T18:36:11Z</dcterms:created>
  <dcterms:modified xsi:type="dcterms:W3CDTF">2017-12-02T18:51:30Z</dcterms:modified>
</cp:coreProperties>
</file>