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7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311D-BF93-41B7-B1C1-E689EFFD77A5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B3D35-31F5-4F0F-ADBD-CEC749238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5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34936C-5164-4764-A787-7EB44E0FA00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79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A0ED5-134B-4F7D-86F4-C33E137B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F38764-4A9F-5601-76A7-F939D325D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4A1A2-3234-81C1-BED9-3CE1A2E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73EC17-AEA9-5E08-EDCD-B93BCD5A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E7FBB-880B-91F6-3F14-DB3E345D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8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BE340-25BC-B4D5-BB8F-7835CF12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A5B5B0-86B4-003B-4A82-6DE7813F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CDB8E-DE85-EBB0-0AE6-548CF408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4789B-7121-EE6C-DB44-C15E3D80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30664-B8F5-C214-F4E4-EC2AC222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3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0CB42-BE45-B088-59C5-69F1A5129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ECF05A-6EEA-A54D-5BCA-4FC38D95A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615BA-8059-0BDF-AD90-A71D81CB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5A228-9872-6764-2D98-10966B47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3FC0B-384D-3614-CA31-9282855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58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2C3B5-D8D5-ABC9-6F0D-8E2198EB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8F493-E005-9B87-D810-F0703ED02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0ECD4-A0A1-CA77-1B52-2FDFA78B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37170-10CC-9E4C-FFB4-74D8C9CC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1A707-89BC-2F34-3D48-2FE539BB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6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CD57D-F1AF-CA31-C0EB-F5B202AC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9FE94-183B-CA55-C4CE-0BE14A19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2EBD8-57C1-7310-35A2-D57D1033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BA82F-31CD-FB8C-30CE-A931016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36B5C8-F00E-8910-EE58-FC94968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5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0C0E6-BA39-C8E6-4EEC-4045A574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71CC3-E851-5D70-659D-B52FCA62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B58B39-B81C-7AA8-3180-BD01DDDE1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68723-41C9-CFCC-8C9D-12D3EF57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47EA5-C5D7-F454-16FE-3E416F6F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4E1E02-0DB4-E73F-6F3D-9D57B6B1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2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8C63-BEFD-F5CC-641E-090FE24F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E2FCE-AC0B-D3C5-7141-64D2366C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AC99E-E64E-93C3-9D70-8371D1C8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0E82F-05D4-5DA1-3FE3-F7A44F91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B370DE-2536-BC15-1948-4D60F4667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64C137-C4AE-D16D-F70A-F5CE2991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932A91-F09C-885B-EC1A-0F106CBA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5E870-741B-2AFB-BE99-5DB1E10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84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3B798-84F4-E9BD-DBE7-9BF8A483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A5A23E-D2FE-9308-CB89-547FA1EC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CF7E26-3EA5-F7B7-2A39-473979D4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661A0C-1AEE-2920-509E-657BAFAE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4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E4C06C-9CCC-9378-A199-BC086E08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446997-9181-4B6D-101C-AFA74F44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74B125-E152-3CED-4224-6038CD6F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9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D5CE7-6E40-CFFC-7550-F2D918A0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4A34A-F219-3279-5D6E-CECFD89E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3C41FF-D854-C010-4991-D30C44503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8EB7EC-42FA-B9F7-E535-E62F7A0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1B8C33-C7BC-18BA-9A4C-B9AE0B63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783DB-BA22-A483-9519-644A152E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CC495-C2D8-6A4A-D55A-CFD810A1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5D8FA1-8E8D-89C0-41C8-25840BADA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821FF-10C6-D1C0-CC5E-4CA066F38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D9BE45-2319-264F-FB9A-4E98A440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29772F-17BB-5225-ADFB-3A2DC6A2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F30AF6-8E7C-FF28-F741-67B8FC2E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892C91-55BA-B36B-F694-117592BF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8AAC7-8E79-4100-7B2D-E723269F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00DC4-EB7C-7462-BCF7-FEB5743B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F204A-8FFB-4746-A434-A36FB0649CE2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8C3D4-9DDC-C8FE-E68C-3FF9C06B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6E6DE-EE3D-FA79-C8E3-4F0D48EA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12AE-BBE6-4B89-9C11-0F203E1A47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8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B0E3F-AC19-4B66-B85B-FB9E5BF6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1" y="437547"/>
            <a:ext cx="11270679" cy="731202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Leitfragen: Welche Projekterfahrungen haben Sie?</a:t>
            </a:r>
            <a:br>
              <a:rPr lang="de-DE" altLang="de-DE" dirty="0"/>
            </a:br>
            <a:r>
              <a:rPr lang="de-DE" altLang="de-DE" dirty="0"/>
              <a:t>Tabelle 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22BD36-6EA7-42E4-BFB6-3A40519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S. Berninger            DHBW Heidenheim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87772-DB7A-4E57-BBB0-020A04D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C73C-0FEB-4A48-9F74-6A0DC293E931}" type="slidenum">
              <a:rPr lang="de-DE" smtClean="0"/>
              <a:t>1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DE9D6C-38A9-5558-DE53-C7EF156C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1" name="Inhaltsplatzhalter 6">
            <a:extLst>
              <a:ext uri="{FF2B5EF4-FFF2-40B4-BE49-F238E27FC236}">
                <a16:creationId xmlns:a16="http://schemas.microsoft.com/office/drawing/2014/main" id="{826CD7FE-4E2F-FA6A-970F-4A994ECBB9F8}"/>
              </a:ext>
            </a:extLst>
          </p:cNvPr>
          <p:cNvGraphicFramePr>
            <a:graphicFrameLocks/>
          </p:cNvGraphicFramePr>
          <p:nvPr/>
        </p:nvGraphicFramePr>
        <p:xfrm>
          <a:off x="684195" y="1288104"/>
          <a:ext cx="10793101" cy="5146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900" dirty="0"/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Mein Projekt</a:t>
                      </a:r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Ziel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Inhalte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Ihre Rolle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900" dirty="0"/>
                        <a:t>Organisation 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Rahmen-</a:t>
                      </a:r>
                      <a:br>
                        <a:rPr lang="de-DE" sz="1900" dirty="0"/>
                      </a:br>
                      <a:r>
                        <a:rPr lang="de-DE" sz="1900" dirty="0" err="1"/>
                        <a:t>bedingungen</a:t>
                      </a:r>
                      <a:endParaRPr lang="de-DE" sz="1900" dirty="0"/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Ergebnis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9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900" u="sng" dirty="0"/>
                        <a:t>Erfahrungen</a:t>
                      </a:r>
                      <a:r>
                        <a:rPr lang="de-DE" sz="1900" dirty="0"/>
                        <a:t>: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- Was lief</a:t>
                      </a:r>
                      <a:r>
                        <a:rPr lang="de-DE" sz="1900" baseline="0" dirty="0"/>
                        <a:t> gut?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900" baseline="0" dirty="0"/>
                        <a:t>- </a:t>
                      </a:r>
                      <a:r>
                        <a:rPr lang="de-DE" sz="1900" dirty="0"/>
                        <a:t>Was nicht so gut?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13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900" dirty="0"/>
                        <a:t>- Auf was würden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  Sie in Zukunft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besonders achten?</a:t>
                      </a:r>
                    </a:p>
                  </a:txBody>
                  <a:tcPr marL="112980" marR="112980" marT="45695" marB="45695"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112980" marR="112980" marT="45695" marB="456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object 7">
            <a:extLst>
              <a:ext uri="{FF2B5EF4-FFF2-40B4-BE49-F238E27FC236}">
                <a16:creationId xmlns:a16="http://schemas.microsoft.com/office/drawing/2014/main" id="{F96472F5-5274-F34C-3102-52327AE6D856}"/>
              </a:ext>
            </a:extLst>
          </p:cNvPr>
          <p:cNvGrpSpPr/>
          <p:nvPr/>
        </p:nvGrpSpPr>
        <p:grpSpPr>
          <a:xfrm>
            <a:off x="9589007" y="0"/>
            <a:ext cx="2603500" cy="1606550"/>
            <a:chOff x="9589007" y="0"/>
            <a:chExt cx="2603500" cy="1606550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5BD1B5E0-9331-ADFA-6155-EE4658C701A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9007" y="0"/>
              <a:ext cx="2602991" cy="1606296"/>
            </a:xfrm>
            <a:prstGeom prst="rect">
              <a:avLst/>
            </a:prstGeom>
          </p:spPr>
        </p:pic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C5FFE982-D056-B713-283F-A384DDD88B0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6579" y="0"/>
              <a:ext cx="1175003" cy="998220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44B918AC-31D3-57C4-E25D-51DD08F59D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93802" y="0"/>
              <a:ext cx="1998197" cy="1153675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FEDB2B54-E636-306D-8D64-6EC6A8E601A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2682" y="205866"/>
              <a:ext cx="583057" cy="487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13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Leitfragen: Welche Projekterfahrungen haben Sie? Tabelle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Leitfragen: Welche Projekterfahrungen haben Sie? Tabelle 1</dc:title>
  <dc:creator>Berninger, Sabine</dc:creator>
  <cp:lastModifiedBy>Berninger, Sabine</cp:lastModifiedBy>
  <cp:revision>1</cp:revision>
  <dcterms:created xsi:type="dcterms:W3CDTF">2023-07-04T22:18:33Z</dcterms:created>
  <dcterms:modified xsi:type="dcterms:W3CDTF">2023-07-04T22:19:32Z</dcterms:modified>
</cp:coreProperties>
</file>