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Old Standard TT"/>
      <p:regular r:id="rId17"/>
      <p:bold r:id="rId18"/>
      <p: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italic.fntdata"/><Relationship Id="rId6" Type="http://schemas.openxmlformats.org/officeDocument/2006/relationships/slide" Target="slides/slide1.xml"/><Relationship Id="rId18" Type="http://schemas.openxmlformats.org/officeDocument/2006/relationships/font" Target="fonts/OldStandardT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1f77c53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21f77c53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1edbaf01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1edbaf01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1edbaf01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21edbaf01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90357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9035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959825"/>
            <a:ext cx="7773000" cy="145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Моделирование запуска первого ИСЗ “Спутник-1”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Команда: “lunar_exp”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1566750" y="2321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 с полетом доступно по qr-коду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-5980425" y="51435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375" y="1264275"/>
            <a:ext cx="2586975" cy="26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6646200" cy="35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Состав команды: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Татульян Артем - оформление текстового отчёта и презентации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Баженова Дарья - составление физико-математической модели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Генних Александр - программирование полета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миссии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Спутник-1</a:t>
            </a:r>
            <a:endParaRPr/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Запущен</a:t>
            </a:r>
            <a:r>
              <a:rPr lang="ru" sz="2400"/>
              <a:t> </a:t>
            </a:r>
            <a:r>
              <a:rPr lang="ru"/>
              <a:t>4 октября 1957 года</a:t>
            </a:r>
            <a:endParaRPr sz="1800"/>
          </a:p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</a:t>
            </a:r>
            <a:r>
              <a:rPr lang="ru"/>
              <a:t>роверка расчётов и основных технических решений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</a:t>
            </a:r>
            <a:r>
              <a:rPr lang="ru"/>
              <a:t>сследования прохождения радиоволн, передаваемых спутником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Э</a:t>
            </a:r>
            <a:r>
              <a:rPr lang="ru"/>
              <a:t>кспериментальное определение плотности верхних слоёв атмосферы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ru"/>
              <a:t>И</a:t>
            </a:r>
            <a:r>
              <a:rPr lang="ru"/>
              <a:t>сследование условий работы аппаратуры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Математическая Модель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формулы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058225"/>
            <a:ext cx="8520600" cy="3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 			      </a:t>
            </a:r>
            <a:r>
              <a:rPr lang="ru" sz="1400"/>
              <a:t>- Общее уравнение скорости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			        - Уравнение высоты для момента времени</a:t>
            </a:r>
            <a:endParaRPr sz="1400"/>
          </a:p>
          <a:p>
            <a:pPr indent="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 - Векторный вид второго закона Ньютона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			- Уравнение массы ракеты для момента времени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		        - </a:t>
            </a:r>
            <a:r>
              <a:rPr lang="ru" sz="14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Ускорение свободного падения</a:t>
            </a:r>
            <a:endParaRPr sz="14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- Формула силы сопротивления воздуха</a:t>
            </a:r>
            <a:endParaRPr sz="14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   - Формулы ускорения в проекциях на оси Ox и Oy</a:t>
            </a:r>
            <a:endParaRPr sz="14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8225"/>
            <a:ext cx="1687800" cy="4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38225"/>
            <a:ext cx="1799375" cy="36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825" y="2009300"/>
            <a:ext cx="2378875" cy="32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2390263"/>
            <a:ext cx="1435338" cy="36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1800" y="2808750"/>
            <a:ext cx="1235125" cy="45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4824" y="3315725"/>
            <a:ext cx="1413123" cy="32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0225" y="3796861"/>
            <a:ext cx="2468075" cy="1108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299750" y="478725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Система уравнений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для описания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положения ракеты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в любой момент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времени</a:t>
            </a:r>
            <a:endParaRPr sz="3600"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675" y="1198325"/>
            <a:ext cx="4432500" cy="283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b="4158" l="0" r="0" t="12501"/>
          <a:stretch/>
        </p:blipFill>
        <p:spPr>
          <a:xfrm>
            <a:off x="0" y="514350"/>
            <a:ext cx="468384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 rotWithShape="1">
          <a:blip r:embed="rId4">
            <a:alphaModFix/>
          </a:blip>
          <a:srcRect b="1429" l="0" r="0" t="0"/>
          <a:stretch/>
        </p:blipFill>
        <p:spPr>
          <a:xfrm>
            <a:off x="4683850" y="514500"/>
            <a:ext cx="4513900" cy="51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005250" y="66675"/>
            <a:ext cx="3376500" cy="3909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Программная реализация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59325" y="1211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Вычисление математической модели.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Сравнение с KSP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Запуск ЛА в KSP позволил нам получить данные о полете из симулятора. Эти данные мы примем за некий стандарт, с которым сравним результат вычислений из математической модели.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878" y="2242650"/>
            <a:ext cx="3552474" cy="259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8800" y="2269200"/>
            <a:ext cx="3463093" cy="25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