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1edbaf01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1edbaf0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1edbaf0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1edbaf0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2.jp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Полет “Спутника-1”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 lunar_exp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 команды lunar_exp: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Татульян Артем - Оформление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Баженова Дарья - Мат. модель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Генних александр - Программирование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Миссии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Спутник-1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Запущен</a:t>
            </a:r>
            <a:r>
              <a:rPr lang="ru" sz="2400"/>
              <a:t> </a:t>
            </a:r>
            <a:r>
              <a:rPr lang="ru"/>
              <a:t>4 октября 1957 года</a:t>
            </a:r>
            <a:endParaRPr sz="1800"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</a:t>
            </a:r>
            <a:r>
              <a:rPr lang="ru"/>
              <a:t>роверка расчётов и основных технических решений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</a:t>
            </a:r>
            <a:r>
              <a:rPr lang="ru"/>
              <a:t>сследования прохождения радиоволн, передаваемых спутником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</a:t>
            </a:r>
            <a:r>
              <a:rPr lang="ru"/>
              <a:t>кспериментальное определение плотности верхних слоёв атмосферы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ru"/>
              <a:t>И</a:t>
            </a:r>
            <a:r>
              <a:rPr lang="ru"/>
              <a:t>сследование условий работы аппаратуры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 Модель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формулы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			      </a:t>
            </a:r>
            <a:r>
              <a:rPr lang="ru" sz="1400"/>
              <a:t>- Общее уравнение скорости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			        - Уравнение высоты для определенного момента во времени</a:t>
            </a:r>
            <a:endParaRPr sz="1400"/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 - Векторный вид второго закона Ньютона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			- Уравнение массы ракеты для определенного момента во времени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		        - </a:t>
            </a:r>
            <a:r>
              <a:rPr lang="ru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Ускорение свободного падения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- Формула силы сопротивления воздуха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- Формулы ускорения в проекциях на оси Ox и Oy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5"/>
            <a:ext cx="1687800" cy="4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38225"/>
            <a:ext cx="1799375" cy="3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25" y="2009300"/>
            <a:ext cx="2378875" cy="3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390263"/>
            <a:ext cx="1435338" cy="3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800" y="2808750"/>
            <a:ext cx="1235125" cy="4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824" y="3315725"/>
            <a:ext cx="1413123" cy="3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225" y="3796861"/>
            <a:ext cx="2468075" cy="110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Система уравнений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для описания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положения ракеты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в любой момент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времени</a:t>
            </a:r>
            <a:endParaRPr sz="36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675" y="1198325"/>
            <a:ext cx="4432500" cy="28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Взгляд через картонную трубку от бумажных полотенец на свет" id="106" name="Google Shape;106;p20"/>
          <p:cNvPicPr preferRelativeResize="0"/>
          <p:nvPr/>
        </p:nvPicPr>
        <p:blipFill rotWithShape="1">
          <a:blip r:embed="rId3">
            <a:alphaModFix/>
          </a:blip>
          <a:srcRect b="984" l="22872" r="19354" t="1578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Наушники, бабочка, часы и другие мужские аксессуары на столе, вид сверху" id="107" name="Google Shape;107;p20"/>
          <p:cNvPicPr preferRelativeResize="0"/>
          <p:nvPr/>
        </p:nvPicPr>
        <p:blipFill rotWithShape="1">
          <a:blip r:embed="rId4">
            <a:alphaModFix/>
          </a:blip>
          <a:srcRect b="6840" l="37422" r="8654" t="840"/>
          <a:stretch/>
        </p:blipFill>
        <p:spPr>
          <a:xfrm>
            <a:off x="4576350" y="0"/>
            <a:ext cx="4567649" cy="5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5">
            <a:alphaModFix/>
          </a:blip>
          <a:srcRect b="4158" l="0" r="0" t="12501"/>
          <a:stretch/>
        </p:blipFill>
        <p:spPr>
          <a:xfrm>
            <a:off x="-53750" y="0"/>
            <a:ext cx="46838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6">
            <a:alphaModFix/>
          </a:blip>
          <a:srcRect b="1429" l="0" r="0" t="0"/>
          <a:stretch/>
        </p:blipFill>
        <p:spPr>
          <a:xfrm>
            <a:off x="4630100" y="-150"/>
            <a:ext cx="4513900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Программная Реализация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Вычисления из мат. модели сравниваются с KSP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ЛА в KSP позволил нам получить данные о полете из симулятора. Эти данные мы примем за некий стандарт, с которым сравним результат вычислений из математической модели.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78" y="2242650"/>
            <a:ext cx="3552474" cy="25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800" y="2269200"/>
            <a:ext cx="3463093" cy="25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