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成语提取器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465313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成员：刘远明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谢煌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黄耿龙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戴仕昆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林雅清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曹永恒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51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你以为这就没了？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其实真的没了</a:t>
            </a:r>
            <a:r>
              <a:rPr lang="en-US" altLang="zh-CN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1930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写作</a:t>
            </a:r>
            <a:endParaRPr lang="en-US" altLang="zh-CN" dirty="0" smtClean="0"/>
          </a:p>
          <a:p>
            <a:r>
              <a:rPr lang="zh-CN" altLang="en-US" dirty="0" smtClean="0"/>
              <a:t>诗兴大发，奈何心中没有笔墨。。。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9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爬取语料集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训练模型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用模型进行搜索匹配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74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爬取语料集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将找到的部分词语在网站搜索解释，并切好词作为语料集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同时将每个页面的词语接龙部分，近义词反义词进行爬取，最后将该部分进行解释爬取并切好词作为语料集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，将语料集</a:t>
            </a:r>
            <a:r>
              <a:rPr lang="en-US" altLang="zh-CN" dirty="0" smtClean="0"/>
              <a:t>1,2</a:t>
            </a:r>
            <a:r>
              <a:rPr lang="zh-CN" altLang="en-US" dirty="0" smtClean="0"/>
              <a:t>放在一起便于训练。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5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爬取语料集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将找到的部分词语在网站搜索解释，并切好词作为语料集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1000" dirty="0" smtClean="0"/>
              <a:t>【1】</a:t>
            </a:r>
            <a:r>
              <a:rPr lang="zh-CN" altLang="en-US" sz="1000" dirty="0" smtClean="0"/>
              <a:t>不容易爬取及处理语意</a:t>
            </a:r>
            <a:r>
              <a:rPr lang="en-US" altLang="zh-CN" sz="1000" dirty="0" smtClean="0"/>
              <a:t>https</a:t>
            </a:r>
            <a:r>
              <a:rPr lang="en-US" altLang="zh-CN" sz="1000" dirty="0"/>
              <a:t>://www.baidu.com/s?ie=UTF-8&amp;wd=%E5%9B%9B%E5%AD%97%E8%AF%8D%E8%AF%AD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同时将每个页面的词语接龙部分进行爬取，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近义</a:t>
            </a:r>
            <a:r>
              <a:rPr lang="zh-CN" altLang="en-US" sz="2800" dirty="0"/>
              <a:t>词反义词进行爬</a:t>
            </a:r>
            <a:r>
              <a:rPr lang="zh-CN" altLang="en-US" sz="2800" dirty="0" smtClean="0"/>
              <a:t>取，最后将该部分进行解释爬取并切好词作为语料集</a:t>
            </a:r>
            <a:r>
              <a:rPr lang="en-US" altLang="zh-CN" sz="2800" dirty="0" smtClean="0"/>
              <a:t>2</a:t>
            </a:r>
          </a:p>
          <a:p>
            <a:pPr marL="0" indent="0">
              <a:buNone/>
            </a:pPr>
            <a:r>
              <a:rPr lang="en-US" altLang="zh-CN" sz="1000" dirty="0" smtClean="0"/>
              <a:t>【2】 </a:t>
            </a:r>
            <a:r>
              <a:rPr lang="zh-CN" altLang="en-US" sz="1000" dirty="0" smtClean="0"/>
              <a:t>网站爬取速度受限制（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天</a:t>
            </a:r>
            <a:r>
              <a:rPr lang="en-US" altLang="zh-CN" sz="1000" dirty="0" smtClean="0"/>
              <a:t>vs30</a:t>
            </a:r>
            <a:r>
              <a:rPr lang="zh-CN" altLang="en-US" sz="1000" dirty="0" smtClean="0"/>
              <a:t>分钟）</a:t>
            </a:r>
            <a:r>
              <a:rPr lang="en-US" altLang="zh-CN" sz="1000" dirty="0" smtClean="0"/>
              <a:t>https</a:t>
            </a:r>
            <a:r>
              <a:rPr lang="en-US" altLang="zh-CN" sz="1000" dirty="0"/>
              <a:t>://hanyu.baidu.com/zici/s?wd=%E8%82%A0%E8%82%A5%E8%84%91%E6%BB%A1&amp;query=%E5%9B%9B%E5%AD%97%E8%AF%8D%E8%AF%AD&amp;srcid=28204&amp;from=kg0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，将语料集</a:t>
            </a:r>
            <a:r>
              <a:rPr lang="en-US" altLang="zh-CN" sz="2800" dirty="0" smtClean="0"/>
              <a:t>1,2</a:t>
            </a:r>
            <a:r>
              <a:rPr lang="zh-CN" altLang="en-US" sz="2800" dirty="0" smtClean="0"/>
              <a:t>放在一起便于训练（</a:t>
            </a:r>
            <a:r>
              <a:rPr lang="en-US" altLang="zh-CN" sz="2800" dirty="0" smtClean="0"/>
              <a:t>1.2</a:t>
            </a:r>
            <a:r>
              <a:rPr lang="zh-CN" altLang="en-US" sz="2800" dirty="0" smtClean="0"/>
              <a:t>万词）。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1000" dirty="0" smtClean="0"/>
              <a:t>【3】</a:t>
            </a:r>
            <a:r>
              <a:rPr lang="zh-CN" altLang="en-US" sz="1000" dirty="0" smtClean="0"/>
              <a:t>处理语料的时候词语和解释没有匹配上，导致后续训练出来的模型提取词语相关性极低。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1000" dirty="0" smtClean="0"/>
              <a:t>【</a:t>
            </a:r>
            <a:r>
              <a:rPr lang="en-US" altLang="zh-CN" sz="1000" dirty="0"/>
              <a:t>4</a:t>
            </a:r>
            <a:r>
              <a:rPr lang="en-US" altLang="zh-CN" sz="1000" dirty="0" smtClean="0"/>
              <a:t>】</a:t>
            </a:r>
            <a:r>
              <a:rPr lang="zh-CN" altLang="en-US" sz="1000" dirty="0" smtClean="0"/>
              <a:t>语料集准备时间非常久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9465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参数设置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048000"/>
            <a:ext cx="8058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7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用模型进行搜索匹配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限制条件输出：字数（可调），数量（可调）</a:t>
            </a:r>
            <a:endParaRPr lang="en-US" altLang="zh-CN" dirty="0" smtClean="0"/>
          </a:p>
          <a:p>
            <a:r>
              <a:rPr lang="zh-CN" altLang="en-US" dirty="0" smtClean="0"/>
              <a:t>测试（版本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33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20256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016224" cy="466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353344"/>
            <a:ext cx="2437463" cy="46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项目文件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71650"/>
            <a:ext cx="76104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311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成语提取器</vt:lpstr>
      <vt:lpstr>应用场景</vt:lpstr>
      <vt:lpstr>制作流程</vt:lpstr>
      <vt:lpstr>爬取语料集</vt:lpstr>
      <vt:lpstr>爬取语料集</vt:lpstr>
      <vt:lpstr>训练模型</vt:lpstr>
      <vt:lpstr>用模型进行搜索匹配</vt:lpstr>
      <vt:lpstr>测试结果</vt:lpstr>
      <vt:lpstr>项目文件</vt:lpstr>
      <vt:lpstr>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成语提取器</dc:title>
  <dc:creator>Mike</dc:creator>
  <cp:lastModifiedBy>Mike</cp:lastModifiedBy>
  <cp:revision>12</cp:revision>
  <dcterms:created xsi:type="dcterms:W3CDTF">2020-12-23T13:37:40Z</dcterms:created>
  <dcterms:modified xsi:type="dcterms:W3CDTF">2020-12-23T15:39:57Z</dcterms:modified>
</cp:coreProperties>
</file>