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Moon star spoon fork knife </a:t>
            </a:r>
            <a:r>
              <a:rPr lang="en-US" dirty="0" err="1"/>
              <a:t>spork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2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Moon star spoon fork knife spork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 star spoon fork knife spork</dc:title>
  <dc:creator>Caleb Crump</dc:creator>
  <cp:lastModifiedBy>Caleb Crump</cp:lastModifiedBy>
  <cp:revision>1</cp:revision>
  <dcterms:created xsi:type="dcterms:W3CDTF">2006-08-16T00:00:00Z</dcterms:created>
  <dcterms:modified xsi:type="dcterms:W3CDTF">2011-04-05T14:51:39Z</dcterms:modified>
</cp:coreProperties>
</file>