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 Black" panose="020B0604020202020204" charset="0"/>
      <p:bold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A358A-F989-490C-85EA-EAFBC8967365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DB6EB20-17D2-4972-ADE1-87511CE53EC9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 Libraries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29A5AB-6427-4FB6-BFE4-31DCC2E7DB4D}" type="parTrans" cxnId="{1512C59C-3AA7-4309-B0F5-9F7931C994E8}">
      <dgm:prSet/>
      <dgm:spPr/>
      <dgm:t>
        <a:bodyPr/>
        <a:lstStyle/>
        <a:p>
          <a:endParaRPr lang="en-IN"/>
        </a:p>
      </dgm:t>
    </dgm:pt>
    <dgm:pt modelId="{CDD9F882-F54F-4B7C-B7CD-320F5B0379AA}" type="sibTrans" cxnId="{1512C59C-3AA7-4309-B0F5-9F7931C994E8}">
      <dgm:prSet/>
      <dgm:spPr/>
      <dgm:t>
        <a:bodyPr/>
        <a:lstStyle/>
        <a:p>
          <a:endParaRPr lang="en-IN"/>
        </a:p>
      </dgm:t>
    </dgm:pt>
    <dgm:pt modelId="{517FF4CA-1A0C-49E2-B80D-795C2464627B}">
      <dgm:prSet phldrT="[Text]"/>
      <dgm:spPr/>
      <dgm:t>
        <a:bodyPr/>
        <a:lstStyle/>
        <a:p>
          <a:r>
            <a:rPr lang="en-IN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  <a:r>
            <a:rPr lang="en-IN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B87DDF-9348-4C85-9B0E-C7812A6989BB}" type="parTrans" cxnId="{789263EB-09E8-46B7-9F6A-DF22322DF1EE}">
      <dgm:prSet/>
      <dgm:spPr/>
      <dgm:t>
        <a:bodyPr/>
        <a:lstStyle/>
        <a:p>
          <a:endParaRPr lang="en-IN"/>
        </a:p>
      </dgm:t>
    </dgm:pt>
    <dgm:pt modelId="{3FE6C35F-2FE2-4C13-90C1-94C596A7ABF9}" type="sibTrans" cxnId="{789263EB-09E8-46B7-9F6A-DF22322DF1EE}">
      <dgm:prSet/>
      <dgm:spPr/>
      <dgm:t>
        <a:bodyPr/>
        <a:lstStyle/>
        <a:p>
          <a:endParaRPr lang="en-IN"/>
        </a:p>
      </dgm:t>
    </dgm:pt>
    <dgm:pt modelId="{484A9157-5712-4CEE-B395-AC2C150183BE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Training Neural Network</a:t>
          </a:r>
        </a:p>
      </dgm:t>
    </dgm:pt>
    <dgm:pt modelId="{516B0030-7F91-4EC6-B680-112CAC453B92}" type="parTrans" cxnId="{3F6E63B8-1F2D-459C-9BB4-98B30B51EA17}">
      <dgm:prSet/>
      <dgm:spPr/>
      <dgm:t>
        <a:bodyPr/>
        <a:lstStyle/>
        <a:p>
          <a:endParaRPr lang="en-IN"/>
        </a:p>
      </dgm:t>
    </dgm:pt>
    <dgm:pt modelId="{101B3267-2589-485B-8439-1A1C3855FB3D}" type="sibTrans" cxnId="{3F6E63B8-1F2D-459C-9BB4-98B30B51EA17}">
      <dgm:prSet/>
      <dgm:spPr/>
      <dgm:t>
        <a:bodyPr/>
        <a:lstStyle/>
        <a:p>
          <a:endParaRPr lang="en-IN"/>
        </a:p>
      </dgm:t>
    </dgm:pt>
    <dgm:pt modelId="{6A525DD0-12BD-4873-A7E2-76B351EE2F1B}">
      <dgm:prSet phldrT="[Text]"/>
      <dgm:spPr/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a vector with 5 elements, that is the total number of class labels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84D39-D0F2-48D2-A354-BAAE58A519EC}" type="parTrans" cxnId="{5224A671-5E82-499D-94D6-BB5B0A4BFE06}">
      <dgm:prSet/>
      <dgm:spPr/>
      <dgm:t>
        <a:bodyPr/>
        <a:lstStyle/>
        <a:p>
          <a:endParaRPr lang="en-IN"/>
        </a:p>
      </dgm:t>
    </dgm:pt>
    <dgm:pt modelId="{AE4191E1-B8C7-4908-B460-8985F4C5B07B}" type="sibTrans" cxnId="{5224A671-5E82-499D-94D6-BB5B0A4BFE06}">
      <dgm:prSet/>
      <dgm:spPr/>
      <dgm:t>
        <a:bodyPr/>
        <a:lstStyle/>
        <a:p>
          <a:endParaRPr lang="en-IN"/>
        </a:p>
      </dgm:t>
    </dgm:pt>
    <dgm:pt modelId="{501C96B6-1CB3-4539-AEF6-73E729AF3B7F}">
      <dgm:prSet phldrT="[Text]"/>
      <dgm:spPr/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 a forward pass through the CNN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02246-BDF2-4A1D-824B-9202AEDFD1CD}" type="parTrans" cxnId="{753A2335-3B23-4E72-BAF0-1F0F1CC65408}">
      <dgm:prSet/>
      <dgm:spPr/>
      <dgm:t>
        <a:bodyPr/>
        <a:lstStyle/>
        <a:p>
          <a:endParaRPr lang="en-IN"/>
        </a:p>
      </dgm:t>
    </dgm:pt>
    <dgm:pt modelId="{55FE3F88-6985-4DBC-8470-9EFF096A30E3}" type="sibTrans" cxnId="{753A2335-3B23-4E72-BAF0-1F0F1CC65408}">
      <dgm:prSet/>
      <dgm:spPr/>
      <dgm:t>
        <a:bodyPr/>
        <a:lstStyle/>
        <a:p>
          <a:endParaRPr lang="en-IN"/>
        </a:p>
      </dgm:t>
    </dgm:pt>
    <dgm:pt modelId="{D619C741-1AA6-41E5-8C21-7B15D3ADC1E5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Detection</a:t>
          </a:r>
        </a:p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I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bounding box regression)</a:t>
          </a:r>
          <a:endParaRPr lang="en-I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ADB3A-7143-4FDD-B0B7-B9E7BDEC3F68}" type="parTrans" cxnId="{2E8CC138-E78D-411D-B0F5-44629F5CB27D}">
      <dgm:prSet/>
      <dgm:spPr/>
      <dgm:t>
        <a:bodyPr/>
        <a:lstStyle/>
        <a:p>
          <a:endParaRPr lang="en-IN"/>
        </a:p>
      </dgm:t>
    </dgm:pt>
    <dgm:pt modelId="{2F09C014-C3D4-4554-9562-59EEC57363F8}" type="sibTrans" cxnId="{2E8CC138-E78D-411D-B0F5-44629F5CB27D}">
      <dgm:prSet/>
      <dgm:spPr/>
      <dgm:t>
        <a:bodyPr/>
        <a:lstStyle/>
        <a:p>
          <a:endParaRPr lang="en-IN"/>
        </a:p>
      </dgm:t>
    </dgm:pt>
    <dgm:pt modelId="{22AF69AA-841C-44D5-AF92-820E13DB5504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the Output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F3F687-745C-4A49-9BC3-CE765A1E527F}" type="parTrans" cxnId="{67F51300-BD9B-4EBA-B46C-877831F7E28D}">
      <dgm:prSet/>
      <dgm:spPr/>
      <dgm:t>
        <a:bodyPr/>
        <a:lstStyle/>
        <a:p>
          <a:endParaRPr lang="en-IN"/>
        </a:p>
      </dgm:t>
    </dgm:pt>
    <dgm:pt modelId="{EE387316-92E0-4408-896F-277A3393AE03}" type="sibTrans" cxnId="{67F51300-BD9B-4EBA-B46C-877831F7E28D}">
      <dgm:prSet/>
      <dgm:spPr/>
      <dgm:t>
        <a:bodyPr/>
        <a:lstStyle/>
        <a:p>
          <a:endParaRPr lang="en-IN"/>
        </a:p>
      </dgm:t>
    </dgm:pt>
    <dgm:pt modelId="{8102FEB7-2232-4543-84BD-55628DD476B2}">
      <dgm:prSet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  <a:r>
            <a:rPr lang="en-IN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Agumentation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E1FA9-5DE8-47BD-8474-582D2D524252}" type="parTrans" cxnId="{BE5EBA68-0A36-4D3C-A80B-415B832D08E0}">
      <dgm:prSet/>
      <dgm:spPr/>
      <dgm:t>
        <a:bodyPr/>
        <a:lstStyle/>
        <a:p>
          <a:endParaRPr lang="en-IN"/>
        </a:p>
      </dgm:t>
    </dgm:pt>
    <dgm:pt modelId="{90035261-B278-46B6-9E44-3BA07839818F}" type="sibTrans" cxnId="{BE5EBA68-0A36-4D3C-A80B-415B832D08E0}">
      <dgm:prSet/>
      <dgm:spPr/>
      <dgm:t>
        <a:bodyPr/>
        <a:lstStyle/>
        <a:p>
          <a:endParaRPr lang="en-IN"/>
        </a:p>
      </dgm:t>
    </dgm:pt>
    <dgm:pt modelId="{1C1C80CE-933F-491F-A3D1-E741AD28DFE7}" type="pres">
      <dgm:prSet presAssocID="{7DAA358A-F989-490C-85EA-EAFBC8967365}" presName="diagram" presStyleCnt="0">
        <dgm:presLayoutVars>
          <dgm:dir/>
          <dgm:resizeHandles val="exact"/>
        </dgm:presLayoutVars>
      </dgm:prSet>
      <dgm:spPr/>
    </dgm:pt>
    <dgm:pt modelId="{BB733FF5-A8B0-4272-A9DD-8757FE34776F}" type="pres">
      <dgm:prSet presAssocID="{FDB6EB20-17D2-4972-ADE1-87511CE53EC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564DF-E7F1-4A54-98B1-B25BCEAE2F65}" type="pres">
      <dgm:prSet presAssocID="{CDD9F882-F54F-4B7C-B7CD-320F5B0379AA}" presName="sibTrans" presStyleLbl="sibTrans2D1" presStyleIdx="0" presStyleCnt="7"/>
      <dgm:spPr/>
    </dgm:pt>
    <dgm:pt modelId="{E87A5723-68EE-41B9-98F7-B3CBAA2DDD7A}" type="pres">
      <dgm:prSet presAssocID="{CDD9F882-F54F-4B7C-B7CD-320F5B0379AA}" presName="connectorText" presStyleLbl="sibTrans2D1" presStyleIdx="0" presStyleCnt="7"/>
      <dgm:spPr/>
    </dgm:pt>
    <dgm:pt modelId="{4D88FE1C-1DB9-45B1-91FC-955E80A7399B}" type="pres">
      <dgm:prSet presAssocID="{517FF4CA-1A0C-49E2-B80D-795C2464627B}" presName="node" presStyleLbl="node1" presStyleIdx="1" presStyleCnt="8">
        <dgm:presLayoutVars>
          <dgm:bulletEnabled val="1"/>
        </dgm:presLayoutVars>
      </dgm:prSet>
      <dgm:spPr/>
    </dgm:pt>
    <dgm:pt modelId="{E4C80406-C21E-49DE-9545-DD27BB3FA5E9}" type="pres">
      <dgm:prSet presAssocID="{3FE6C35F-2FE2-4C13-90C1-94C596A7ABF9}" presName="sibTrans" presStyleLbl="sibTrans2D1" presStyleIdx="1" presStyleCnt="7"/>
      <dgm:spPr/>
    </dgm:pt>
    <dgm:pt modelId="{F76A5C2A-DB78-46FD-B6D6-4F9AD46F5FE0}" type="pres">
      <dgm:prSet presAssocID="{3FE6C35F-2FE2-4C13-90C1-94C596A7ABF9}" presName="connectorText" presStyleLbl="sibTrans2D1" presStyleIdx="1" presStyleCnt="7"/>
      <dgm:spPr/>
    </dgm:pt>
    <dgm:pt modelId="{6CA0EDE2-A231-45CD-87D4-9F5455DF306A}" type="pres">
      <dgm:prSet presAssocID="{484A9157-5712-4CEE-B395-AC2C150183B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186BC-53B0-410A-B522-82A10C7DE63F}" type="pres">
      <dgm:prSet presAssocID="{101B3267-2589-485B-8439-1A1C3855FB3D}" presName="sibTrans" presStyleLbl="sibTrans2D1" presStyleIdx="2" presStyleCnt="7"/>
      <dgm:spPr/>
    </dgm:pt>
    <dgm:pt modelId="{2B31A1B5-7847-4C53-8106-B5B1A58DFF1A}" type="pres">
      <dgm:prSet presAssocID="{101B3267-2589-485B-8439-1A1C3855FB3D}" presName="connectorText" presStyleLbl="sibTrans2D1" presStyleIdx="2" presStyleCnt="7"/>
      <dgm:spPr/>
    </dgm:pt>
    <dgm:pt modelId="{2874D6E2-9EF4-43A4-B935-CF8B719A6FD1}" type="pres">
      <dgm:prSet presAssocID="{8102FEB7-2232-4543-84BD-55628DD476B2}" presName="node" presStyleLbl="node1" presStyleIdx="3" presStyleCnt="8" custLinFactNeighborX="2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D7367C-70E7-4AAD-8383-456CB7CCF253}" type="pres">
      <dgm:prSet presAssocID="{90035261-B278-46B6-9E44-3BA07839818F}" presName="sibTrans" presStyleLbl="sibTrans2D1" presStyleIdx="3" presStyleCnt="7"/>
      <dgm:spPr/>
    </dgm:pt>
    <dgm:pt modelId="{286B3BCA-FE11-48CA-8E1A-DEDD5D891627}" type="pres">
      <dgm:prSet presAssocID="{90035261-B278-46B6-9E44-3BA07839818F}" presName="connectorText" presStyleLbl="sibTrans2D1" presStyleIdx="3" presStyleCnt="7"/>
      <dgm:spPr/>
    </dgm:pt>
    <dgm:pt modelId="{8A90C697-E442-4C63-BA57-05FB7EA696D2}" type="pres">
      <dgm:prSet presAssocID="{6A525DD0-12BD-4873-A7E2-76B351EE2F1B}" presName="node" presStyleLbl="node1" presStyleIdx="4" presStyleCnt="8">
        <dgm:presLayoutVars>
          <dgm:bulletEnabled val="1"/>
        </dgm:presLayoutVars>
      </dgm:prSet>
      <dgm:spPr/>
    </dgm:pt>
    <dgm:pt modelId="{50351018-3E05-4B3B-889A-9D0B1AB13CCC}" type="pres">
      <dgm:prSet presAssocID="{AE4191E1-B8C7-4908-B460-8985F4C5B07B}" presName="sibTrans" presStyleLbl="sibTrans2D1" presStyleIdx="4" presStyleCnt="7"/>
      <dgm:spPr/>
    </dgm:pt>
    <dgm:pt modelId="{C321B5F3-CA5F-426E-9021-C3EE43DDDD57}" type="pres">
      <dgm:prSet presAssocID="{AE4191E1-B8C7-4908-B460-8985F4C5B07B}" presName="connectorText" presStyleLbl="sibTrans2D1" presStyleIdx="4" presStyleCnt="7"/>
      <dgm:spPr/>
    </dgm:pt>
    <dgm:pt modelId="{0B13EB98-81A7-47A1-AD4B-EFC0338323BD}" type="pres">
      <dgm:prSet presAssocID="{501C96B6-1CB3-4539-AEF6-73E729AF3B7F}" presName="node" presStyleLbl="node1" presStyleIdx="5" presStyleCnt="8">
        <dgm:presLayoutVars>
          <dgm:bulletEnabled val="1"/>
        </dgm:presLayoutVars>
      </dgm:prSet>
      <dgm:spPr/>
    </dgm:pt>
    <dgm:pt modelId="{9373381B-E932-454B-B517-5FD3D9495855}" type="pres">
      <dgm:prSet presAssocID="{55FE3F88-6985-4DBC-8470-9EFF096A30E3}" presName="sibTrans" presStyleLbl="sibTrans2D1" presStyleIdx="5" presStyleCnt="7"/>
      <dgm:spPr/>
    </dgm:pt>
    <dgm:pt modelId="{784D36F8-381D-4F96-A084-9984276842B7}" type="pres">
      <dgm:prSet presAssocID="{55FE3F88-6985-4DBC-8470-9EFF096A30E3}" presName="connectorText" presStyleLbl="sibTrans2D1" presStyleIdx="5" presStyleCnt="7"/>
      <dgm:spPr/>
    </dgm:pt>
    <dgm:pt modelId="{75D78049-239A-4E03-9F75-6F815EEE700C}" type="pres">
      <dgm:prSet presAssocID="{D619C741-1AA6-41E5-8C21-7B15D3ADC1E5}" presName="node" presStyleLbl="node1" presStyleIdx="6" presStyleCnt="8">
        <dgm:presLayoutVars>
          <dgm:bulletEnabled val="1"/>
        </dgm:presLayoutVars>
      </dgm:prSet>
      <dgm:spPr/>
    </dgm:pt>
    <dgm:pt modelId="{F231FF6B-4C61-4FC6-BCC7-751C05C563D6}" type="pres">
      <dgm:prSet presAssocID="{2F09C014-C3D4-4554-9562-59EEC57363F8}" presName="sibTrans" presStyleLbl="sibTrans2D1" presStyleIdx="6" presStyleCnt="7"/>
      <dgm:spPr/>
    </dgm:pt>
    <dgm:pt modelId="{125557A0-E096-41F1-B289-949FD15FC381}" type="pres">
      <dgm:prSet presAssocID="{2F09C014-C3D4-4554-9562-59EEC57363F8}" presName="connectorText" presStyleLbl="sibTrans2D1" presStyleIdx="6" presStyleCnt="7"/>
      <dgm:spPr/>
    </dgm:pt>
    <dgm:pt modelId="{6180D9A5-3DC7-4FD9-8612-9D55FC16092A}" type="pres">
      <dgm:prSet presAssocID="{22AF69AA-841C-44D5-AF92-820E13DB5504}" presName="node" presStyleLbl="node1" presStyleIdx="7" presStyleCnt="8">
        <dgm:presLayoutVars>
          <dgm:bulletEnabled val="1"/>
        </dgm:presLayoutVars>
      </dgm:prSet>
      <dgm:spPr/>
    </dgm:pt>
  </dgm:ptLst>
  <dgm:cxnLst>
    <dgm:cxn modelId="{7A696845-C253-4E54-AB85-F012331E24E4}" type="presOf" srcId="{90035261-B278-46B6-9E44-3BA07839818F}" destId="{286B3BCA-FE11-48CA-8E1A-DEDD5D891627}" srcOrd="1" destOrd="0" presId="urn:microsoft.com/office/officeart/2005/8/layout/process5"/>
    <dgm:cxn modelId="{E793891D-DBC2-46DC-8F6D-235C386882F0}" type="presOf" srcId="{CDD9F882-F54F-4B7C-B7CD-320F5B0379AA}" destId="{9B6564DF-E7F1-4A54-98B1-B25BCEAE2F65}" srcOrd="0" destOrd="0" presId="urn:microsoft.com/office/officeart/2005/8/layout/process5"/>
    <dgm:cxn modelId="{F7205879-7D65-4815-AD68-50A51B8C0F18}" type="presOf" srcId="{FDB6EB20-17D2-4972-ADE1-87511CE53EC9}" destId="{BB733FF5-A8B0-4272-A9DD-8757FE34776F}" srcOrd="0" destOrd="0" presId="urn:microsoft.com/office/officeart/2005/8/layout/process5"/>
    <dgm:cxn modelId="{60D88AEA-0F7B-4539-A276-F8FA4A6B685C}" type="presOf" srcId="{55FE3F88-6985-4DBC-8470-9EFF096A30E3}" destId="{784D36F8-381D-4F96-A084-9984276842B7}" srcOrd="1" destOrd="0" presId="urn:microsoft.com/office/officeart/2005/8/layout/process5"/>
    <dgm:cxn modelId="{9B787A02-FE14-42B2-8329-8FC501A2F472}" type="presOf" srcId="{484A9157-5712-4CEE-B395-AC2C150183BE}" destId="{6CA0EDE2-A231-45CD-87D4-9F5455DF306A}" srcOrd="0" destOrd="0" presId="urn:microsoft.com/office/officeart/2005/8/layout/process5"/>
    <dgm:cxn modelId="{22B19FFF-FFC2-4505-9C03-7B013C6E0589}" type="presOf" srcId="{6A525DD0-12BD-4873-A7E2-76B351EE2F1B}" destId="{8A90C697-E442-4C63-BA57-05FB7EA696D2}" srcOrd="0" destOrd="0" presId="urn:microsoft.com/office/officeart/2005/8/layout/process5"/>
    <dgm:cxn modelId="{568763DE-44F9-415D-ACEE-710B259D2302}" type="presOf" srcId="{90035261-B278-46B6-9E44-3BA07839818F}" destId="{1DD7367C-70E7-4AAD-8383-456CB7CCF253}" srcOrd="0" destOrd="0" presId="urn:microsoft.com/office/officeart/2005/8/layout/process5"/>
    <dgm:cxn modelId="{3CC4E4C2-E118-4212-99D3-156934341637}" type="presOf" srcId="{3FE6C35F-2FE2-4C13-90C1-94C596A7ABF9}" destId="{E4C80406-C21E-49DE-9545-DD27BB3FA5E9}" srcOrd="0" destOrd="0" presId="urn:microsoft.com/office/officeart/2005/8/layout/process5"/>
    <dgm:cxn modelId="{4E48F10D-2528-4BCB-8528-9B9717C97237}" type="presOf" srcId="{AE4191E1-B8C7-4908-B460-8985F4C5B07B}" destId="{C321B5F3-CA5F-426E-9021-C3EE43DDDD57}" srcOrd="1" destOrd="0" presId="urn:microsoft.com/office/officeart/2005/8/layout/process5"/>
    <dgm:cxn modelId="{5224A671-5E82-499D-94D6-BB5B0A4BFE06}" srcId="{7DAA358A-F989-490C-85EA-EAFBC8967365}" destId="{6A525DD0-12BD-4873-A7E2-76B351EE2F1B}" srcOrd="4" destOrd="0" parTransId="{2C484D39-D0F2-48D2-A354-BAAE58A519EC}" sibTransId="{AE4191E1-B8C7-4908-B460-8985F4C5B07B}"/>
    <dgm:cxn modelId="{753A2335-3B23-4E72-BAF0-1F0F1CC65408}" srcId="{7DAA358A-F989-490C-85EA-EAFBC8967365}" destId="{501C96B6-1CB3-4539-AEF6-73E729AF3B7F}" srcOrd="5" destOrd="0" parTransId="{67602246-BDF2-4A1D-824B-9202AEDFD1CD}" sibTransId="{55FE3F88-6985-4DBC-8470-9EFF096A30E3}"/>
    <dgm:cxn modelId="{D1179EC0-89A0-4643-A069-99290E20A161}" type="presOf" srcId="{AE4191E1-B8C7-4908-B460-8985F4C5B07B}" destId="{50351018-3E05-4B3B-889A-9D0B1AB13CCC}" srcOrd="0" destOrd="0" presId="urn:microsoft.com/office/officeart/2005/8/layout/process5"/>
    <dgm:cxn modelId="{2F5B8729-FBC7-4E8D-B145-580F3C93FECA}" type="presOf" srcId="{55FE3F88-6985-4DBC-8470-9EFF096A30E3}" destId="{9373381B-E932-454B-B517-5FD3D9495855}" srcOrd="0" destOrd="0" presId="urn:microsoft.com/office/officeart/2005/8/layout/process5"/>
    <dgm:cxn modelId="{A3EA6FBE-A049-4272-A66D-FE290082638F}" type="presOf" srcId="{501C96B6-1CB3-4539-AEF6-73E729AF3B7F}" destId="{0B13EB98-81A7-47A1-AD4B-EFC0338323BD}" srcOrd="0" destOrd="0" presId="urn:microsoft.com/office/officeart/2005/8/layout/process5"/>
    <dgm:cxn modelId="{89711AAC-95EA-4EAA-ABD1-F4DA56C12273}" type="presOf" srcId="{2F09C014-C3D4-4554-9562-59EEC57363F8}" destId="{F231FF6B-4C61-4FC6-BCC7-751C05C563D6}" srcOrd="0" destOrd="0" presId="urn:microsoft.com/office/officeart/2005/8/layout/process5"/>
    <dgm:cxn modelId="{A5031507-05E1-465A-8365-46E039B9E017}" type="presOf" srcId="{101B3267-2589-485B-8439-1A1C3855FB3D}" destId="{2B31A1B5-7847-4C53-8106-B5B1A58DFF1A}" srcOrd="1" destOrd="0" presId="urn:microsoft.com/office/officeart/2005/8/layout/process5"/>
    <dgm:cxn modelId="{5A51787C-DCE6-4E55-890A-9B6EBBFD2DB9}" type="presOf" srcId="{101B3267-2589-485B-8439-1A1C3855FB3D}" destId="{EB4186BC-53B0-410A-B522-82A10C7DE63F}" srcOrd="0" destOrd="0" presId="urn:microsoft.com/office/officeart/2005/8/layout/process5"/>
    <dgm:cxn modelId="{3F6E63B8-1F2D-459C-9BB4-98B30B51EA17}" srcId="{7DAA358A-F989-490C-85EA-EAFBC8967365}" destId="{484A9157-5712-4CEE-B395-AC2C150183BE}" srcOrd="2" destOrd="0" parTransId="{516B0030-7F91-4EC6-B680-112CAC453B92}" sibTransId="{101B3267-2589-485B-8439-1A1C3855FB3D}"/>
    <dgm:cxn modelId="{B480B7D1-3DCA-402A-B34E-8D72A908A83B}" type="presOf" srcId="{3FE6C35F-2FE2-4C13-90C1-94C596A7ABF9}" destId="{F76A5C2A-DB78-46FD-B6D6-4F9AD46F5FE0}" srcOrd="1" destOrd="0" presId="urn:microsoft.com/office/officeart/2005/8/layout/process5"/>
    <dgm:cxn modelId="{789263EB-09E8-46B7-9F6A-DF22322DF1EE}" srcId="{7DAA358A-F989-490C-85EA-EAFBC8967365}" destId="{517FF4CA-1A0C-49E2-B80D-795C2464627B}" srcOrd="1" destOrd="0" parTransId="{57B87DDF-9348-4C85-9B0E-C7812A6989BB}" sibTransId="{3FE6C35F-2FE2-4C13-90C1-94C596A7ABF9}"/>
    <dgm:cxn modelId="{2688D589-F2D3-4A7F-AE9A-D275F13BA8C7}" type="presOf" srcId="{7DAA358A-F989-490C-85EA-EAFBC8967365}" destId="{1C1C80CE-933F-491F-A3D1-E741AD28DFE7}" srcOrd="0" destOrd="0" presId="urn:microsoft.com/office/officeart/2005/8/layout/process5"/>
    <dgm:cxn modelId="{2E8CC138-E78D-411D-B0F5-44629F5CB27D}" srcId="{7DAA358A-F989-490C-85EA-EAFBC8967365}" destId="{D619C741-1AA6-41E5-8C21-7B15D3ADC1E5}" srcOrd="6" destOrd="0" parTransId="{205ADB3A-7143-4FDD-B0B7-B9E7BDEC3F68}" sibTransId="{2F09C014-C3D4-4554-9562-59EEC57363F8}"/>
    <dgm:cxn modelId="{5FE7D5DB-4E1C-4F30-AB06-0D2A81F597ED}" type="presOf" srcId="{517FF4CA-1A0C-49E2-B80D-795C2464627B}" destId="{4D88FE1C-1DB9-45B1-91FC-955E80A7399B}" srcOrd="0" destOrd="0" presId="urn:microsoft.com/office/officeart/2005/8/layout/process5"/>
    <dgm:cxn modelId="{C48AAEA0-0ED4-4A32-894D-7548B0103C4F}" type="presOf" srcId="{8102FEB7-2232-4543-84BD-55628DD476B2}" destId="{2874D6E2-9EF4-43A4-B935-CF8B719A6FD1}" srcOrd="0" destOrd="0" presId="urn:microsoft.com/office/officeart/2005/8/layout/process5"/>
    <dgm:cxn modelId="{37C635EE-D669-4F2F-B35F-746B4C805936}" type="presOf" srcId="{22AF69AA-841C-44D5-AF92-820E13DB5504}" destId="{6180D9A5-3DC7-4FD9-8612-9D55FC16092A}" srcOrd="0" destOrd="0" presId="urn:microsoft.com/office/officeart/2005/8/layout/process5"/>
    <dgm:cxn modelId="{AC993258-EE1E-42AA-A06C-9704B645C9DB}" type="presOf" srcId="{2F09C014-C3D4-4554-9562-59EEC57363F8}" destId="{125557A0-E096-41F1-B289-949FD15FC381}" srcOrd="1" destOrd="0" presId="urn:microsoft.com/office/officeart/2005/8/layout/process5"/>
    <dgm:cxn modelId="{67F51300-BD9B-4EBA-B46C-877831F7E28D}" srcId="{7DAA358A-F989-490C-85EA-EAFBC8967365}" destId="{22AF69AA-841C-44D5-AF92-820E13DB5504}" srcOrd="7" destOrd="0" parTransId="{78F3F687-745C-4A49-9BC3-CE765A1E527F}" sibTransId="{EE387316-92E0-4408-896F-277A3393AE03}"/>
    <dgm:cxn modelId="{1512C59C-3AA7-4309-B0F5-9F7931C994E8}" srcId="{7DAA358A-F989-490C-85EA-EAFBC8967365}" destId="{FDB6EB20-17D2-4972-ADE1-87511CE53EC9}" srcOrd="0" destOrd="0" parTransId="{7A29A5AB-6427-4FB6-BFE4-31DCC2E7DB4D}" sibTransId="{CDD9F882-F54F-4B7C-B7CD-320F5B0379AA}"/>
    <dgm:cxn modelId="{61AF4CAA-47BD-49E3-8891-F5BA9F6C97AB}" type="presOf" srcId="{CDD9F882-F54F-4B7C-B7CD-320F5B0379AA}" destId="{E87A5723-68EE-41B9-98F7-B3CBAA2DDD7A}" srcOrd="1" destOrd="0" presId="urn:microsoft.com/office/officeart/2005/8/layout/process5"/>
    <dgm:cxn modelId="{BE5EBA68-0A36-4D3C-A80B-415B832D08E0}" srcId="{7DAA358A-F989-490C-85EA-EAFBC8967365}" destId="{8102FEB7-2232-4543-84BD-55628DD476B2}" srcOrd="3" destOrd="0" parTransId="{62DE1FA9-5DE8-47BD-8474-582D2D524252}" sibTransId="{90035261-B278-46B6-9E44-3BA07839818F}"/>
    <dgm:cxn modelId="{1F9FF05C-9A77-4EC0-974B-331C210308BD}" type="presOf" srcId="{D619C741-1AA6-41E5-8C21-7B15D3ADC1E5}" destId="{75D78049-239A-4E03-9F75-6F815EEE700C}" srcOrd="0" destOrd="0" presId="urn:microsoft.com/office/officeart/2005/8/layout/process5"/>
    <dgm:cxn modelId="{47CF5649-C269-4EBB-BAF5-9DEB7FEDE26A}" type="presParOf" srcId="{1C1C80CE-933F-491F-A3D1-E741AD28DFE7}" destId="{BB733FF5-A8B0-4272-A9DD-8757FE34776F}" srcOrd="0" destOrd="0" presId="urn:microsoft.com/office/officeart/2005/8/layout/process5"/>
    <dgm:cxn modelId="{2D364748-E6EB-4CE8-B814-043FE504C72C}" type="presParOf" srcId="{1C1C80CE-933F-491F-A3D1-E741AD28DFE7}" destId="{9B6564DF-E7F1-4A54-98B1-B25BCEAE2F65}" srcOrd="1" destOrd="0" presId="urn:microsoft.com/office/officeart/2005/8/layout/process5"/>
    <dgm:cxn modelId="{34CF9829-6946-434B-B99A-0C16C12DD06C}" type="presParOf" srcId="{9B6564DF-E7F1-4A54-98B1-B25BCEAE2F65}" destId="{E87A5723-68EE-41B9-98F7-B3CBAA2DDD7A}" srcOrd="0" destOrd="0" presId="urn:microsoft.com/office/officeart/2005/8/layout/process5"/>
    <dgm:cxn modelId="{666CA069-8FA1-47C4-87FA-A616D814F2AB}" type="presParOf" srcId="{1C1C80CE-933F-491F-A3D1-E741AD28DFE7}" destId="{4D88FE1C-1DB9-45B1-91FC-955E80A7399B}" srcOrd="2" destOrd="0" presId="urn:microsoft.com/office/officeart/2005/8/layout/process5"/>
    <dgm:cxn modelId="{C7450A63-E24D-49E4-9D71-204245F52742}" type="presParOf" srcId="{1C1C80CE-933F-491F-A3D1-E741AD28DFE7}" destId="{E4C80406-C21E-49DE-9545-DD27BB3FA5E9}" srcOrd="3" destOrd="0" presId="urn:microsoft.com/office/officeart/2005/8/layout/process5"/>
    <dgm:cxn modelId="{C9E97DBB-61F8-4E02-A7BB-3C0643A5872C}" type="presParOf" srcId="{E4C80406-C21E-49DE-9545-DD27BB3FA5E9}" destId="{F76A5C2A-DB78-46FD-B6D6-4F9AD46F5FE0}" srcOrd="0" destOrd="0" presId="urn:microsoft.com/office/officeart/2005/8/layout/process5"/>
    <dgm:cxn modelId="{493FF09F-3B27-49D2-960A-7F973262DEE8}" type="presParOf" srcId="{1C1C80CE-933F-491F-A3D1-E741AD28DFE7}" destId="{6CA0EDE2-A231-45CD-87D4-9F5455DF306A}" srcOrd="4" destOrd="0" presId="urn:microsoft.com/office/officeart/2005/8/layout/process5"/>
    <dgm:cxn modelId="{F155DB1E-F95B-4A6D-B1E1-B3194B193730}" type="presParOf" srcId="{1C1C80CE-933F-491F-A3D1-E741AD28DFE7}" destId="{EB4186BC-53B0-410A-B522-82A10C7DE63F}" srcOrd="5" destOrd="0" presId="urn:microsoft.com/office/officeart/2005/8/layout/process5"/>
    <dgm:cxn modelId="{C8F7D61F-E67B-40A3-9B92-74839BEAFB87}" type="presParOf" srcId="{EB4186BC-53B0-410A-B522-82A10C7DE63F}" destId="{2B31A1B5-7847-4C53-8106-B5B1A58DFF1A}" srcOrd="0" destOrd="0" presId="urn:microsoft.com/office/officeart/2005/8/layout/process5"/>
    <dgm:cxn modelId="{808D492B-E3DA-4F10-B454-577864AC0D19}" type="presParOf" srcId="{1C1C80CE-933F-491F-A3D1-E741AD28DFE7}" destId="{2874D6E2-9EF4-43A4-B935-CF8B719A6FD1}" srcOrd="6" destOrd="0" presId="urn:microsoft.com/office/officeart/2005/8/layout/process5"/>
    <dgm:cxn modelId="{C49D8588-7CAF-4D82-9DE3-55EEED121348}" type="presParOf" srcId="{1C1C80CE-933F-491F-A3D1-E741AD28DFE7}" destId="{1DD7367C-70E7-4AAD-8383-456CB7CCF253}" srcOrd="7" destOrd="0" presId="urn:microsoft.com/office/officeart/2005/8/layout/process5"/>
    <dgm:cxn modelId="{4D1D22BF-4895-4289-9CEB-D90D4C263005}" type="presParOf" srcId="{1DD7367C-70E7-4AAD-8383-456CB7CCF253}" destId="{286B3BCA-FE11-48CA-8E1A-DEDD5D891627}" srcOrd="0" destOrd="0" presId="urn:microsoft.com/office/officeart/2005/8/layout/process5"/>
    <dgm:cxn modelId="{CE757889-1334-4130-AF01-4A13CDF26D20}" type="presParOf" srcId="{1C1C80CE-933F-491F-A3D1-E741AD28DFE7}" destId="{8A90C697-E442-4C63-BA57-05FB7EA696D2}" srcOrd="8" destOrd="0" presId="urn:microsoft.com/office/officeart/2005/8/layout/process5"/>
    <dgm:cxn modelId="{96C2A0D2-2B24-44FA-A949-17D834698651}" type="presParOf" srcId="{1C1C80CE-933F-491F-A3D1-E741AD28DFE7}" destId="{50351018-3E05-4B3B-889A-9D0B1AB13CCC}" srcOrd="9" destOrd="0" presId="urn:microsoft.com/office/officeart/2005/8/layout/process5"/>
    <dgm:cxn modelId="{CC1DC087-E6DB-41D9-B61A-C0D850811D3D}" type="presParOf" srcId="{50351018-3E05-4B3B-889A-9D0B1AB13CCC}" destId="{C321B5F3-CA5F-426E-9021-C3EE43DDDD57}" srcOrd="0" destOrd="0" presId="urn:microsoft.com/office/officeart/2005/8/layout/process5"/>
    <dgm:cxn modelId="{1A38E60C-4FFC-4A20-A073-E85807B17823}" type="presParOf" srcId="{1C1C80CE-933F-491F-A3D1-E741AD28DFE7}" destId="{0B13EB98-81A7-47A1-AD4B-EFC0338323BD}" srcOrd="10" destOrd="0" presId="urn:microsoft.com/office/officeart/2005/8/layout/process5"/>
    <dgm:cxn modelId="{FE555952-1BBE-4C07-9A77-9B20C2F44305}" type="presParOf" srcId="{1C1C80CE-933F-491F-A3D1-E741AD28DFE7}" destId="{9373381B-E932-454B-B517-5FD3D9495855}" srcOrd="11" destOrd="0" presId="urn:microsoft.com/office/officeart/2005/8/layout/process5"/>
    <dgm:cxn modelId="{4B6D09B2-E053-4CB7-835D-5E3566D8A49A}" type="presParOf" srcId="{9373381B-E932-454B-B517-5FD3D9495855}" destId="{784D36F8-381D-4F96-A084-9984276842B7}" srcOrd="0" destOrd="0" presId="urn:microsoft.com/office/officeart/2005/8/layout/process5"/>
    <dgm:cxn modelId="{B6276A35-18EF-4722-BC8D-2E5EBB718EC3}" type="presParOf" srcId="{1C1C80CE-933F-491F-A3D1-E741AD28DFE7}" destId="{75D78049-239A-4E03-9F75-6F815EEE700C}" srcOrd="12" destOrd="0" presId="urn:microsoft.com/office/officeart/2005/8/layout/process5"/>
    <dgm:cxn modelId="{0A794D47-187E-4167-AFF0-C3F241E00A0D}" type="presParOf" srcId="{1C1C80CE-933F-491F-A3D1-E741AD28DFE7}" destId="{F231FF6B-4C61-4FC6-BCC7-751C05C563D6}" srcOrd="13" destOrd="0" presId="urn:microsoft.com/office/officeart/2005/8/layout/process5"/>
    <dgm:cxn modelId="{64B46271-B2E6-4EB6-BDAA-86CE5B24073E}" type="presParOf" srcId="{F231FF6B-4C61-4FC6-BCC7-751C05C563D6}" destId="{125557A0-E096-41F1-B289-949FD15FC381}" srcOrd="0" destOrd="0" presId="urn:microsoft.com/office/officeart/2005/8/layout/process5"/>
    <dgm:cxn modelId="{BF73CC03-FD28-40DA-8BB0-0011143B0839}" type="presParOf" srcId="{1C1C80CE-933F-491F-A3D1-E741AD28DFE7}" destId="{6180D9A5-3DC7-4FD9-8612-9D55FC16092A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33FF5-A8B0-4272-A9DD-8757FE34776F}">
      <dsp:nvSpPr>
        <dsp:cNvPr id="0" name=""/>
        <dsp:cNvSpPr/>
      </dsp:nvSpPr>
      <dsp:spPr>
        <a:xfrm>
          <a:off x="3922" y="845442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Import Libraries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62" y="875582"/>
        <a:ext cx="1654804" cy="968770"/>
      </dsp:txXfrm>
    </dsp:sp>
    <dsp:sp modelId="{9B6564DF-E7F1-4A54-98B1-B25BCEAE2F65}">
      <dsp:nvSpPr>
        <dsp:cNvPr id="0" name=""/>
        <dsp:cNvSpPr/>
      </dsp:nvSpPr>
      <dsp:spPr>
        <a:xfrm>
          <a:off x="1869934" y="1147297"/>
          <a:ext cx="363597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1869934" y="1232365"/>
        <a:ext cx="254518" cy="255205"/>
      </dsp:txXfrm>
    </dsp:sp>
    <dsp:sp modelId="{4D88FE1C-1DB9-45B1-91FC-955E80A7399B}">
      <dsp:nvSpPr>
        <dsp:cNvPr id="0" name=""/>
        <dsp:cNvSpPr/>
      </dsp:nvSpPr>
      <dsp:spPr>
        <a:xfrm>
          <a:off x="2405041" y="845442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  <a:r>
            <a:rPr lang="en-IN" sz="1300" kern="120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5181" y="875582"/>
        <a:ext cx="1654804" cy="968770"/>
      </dsp:txXfrm>
    </dsp:sp>
    <dsp:sp modelId="{E4C80406-C21E-49DE-9545-DD27BB3FA5E9}">
      <dsp:nvSpPr>
        <dsp:cNvPr id="0" name=""/>
        <dsp:cNvSpPr/>
      </dsp:nvSpPr>
      <dsp:spPr>
        <a:xfrm>
          <a:off x="4271053" y="1147297"/>
          <a:ext cx="363597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4271053" y="1232365"/>
        <a:ext cx="254518" cy="255205"/>
      </dsp:txXfrm>
    </dsp:sp>
    <dsp:sp modelId="{6CA0EDE2-A231-45CD-87D4-9F5455DF306A}">
      <dsp:nvSpPr>
        <dsp:cNvPr id="0" name=""/>
        <dsp:cNvSpPr/>
      </dsp:nvSpPr>
      <dsp:spPr>
        <a:xfrm>
          <a:off x="4806159" y="845442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Training Neural Network</a:t>
          </a:r>
        </a:p>
      </dsp:txBody>
      <dsp:txXfrm>
        <a:off x="4836299" y="875582"/>
        <a:ext cx="1654804" cy="968770"/>
      </dsp:txXfrm>
    </dsp:sp>
    <dsp:sp modelId="{EB4186BC-53B0-410A-B522-82A10C7DE63F}">
      <dsp:nvSpPr>
        <dsp:cNvPr id="0" name=""/>
        <dsp:cNvSpPr/>
      </dsp:nvSpPr>
      <dsp:spPr>
        <a:xfrm>
          <a:off x="6673035" y="1147297"/>
          <a:ext cx="365676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6673035" y="1232365"/>
        <a:ext cx="255973" cy="255205"/>
      </dsp:txXfrm>
    </dsp:sp>
    <dsp:sp modelId="{2874D6E2-9EF4-43A4-B935-CF8B719A6FD1}">
      <dsp:nvSpPr>
        <dsp:cNvPr id="0" name=""/>
        <dsp:cNvSpPr/>
      </dsp:nvSpPr>
      <dsp:spPr>
        <a:xfrm>
          <a:off x="7211201" y="845442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  <a:r>
            <a:rPr lang="en-IN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Agumentation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41341" y="875582"/>
        <a:ext cx="1654804" cy="968770"/>
      </dsp:txXfrm>
    </dsp:sp>
    <dsp:sp modelId="{1DD7367C-70E7-4AAD-8383-456CB7CCF253}">
      <dsp:nvSpPr>
        <dsp:cNvPr id="0" name=""/>
        <dsp:cNvSpPr/>
      </dsp:nvSpPr>
      <dsp:spPr>
        <a:xfrm rot="5407863">
          <a:off x="7885006" y="1994549"/>
          <a:ext cx="363598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 rot="-5400000">
        <a:off x="7939327" y="2025421"/>
        <a:ext cx="255205" cy="254519"/>
      </dsp:txXfrm>
    </dsp:sp>
    <dsp:sp modelId="{8A90C697-E442-4C63-BA57-05FB7EA696D2}">
      <dsp:nvSpPr>
        <dsp:cNvPr id="0" name=""/>
        <dsp:cNvSpPr/>
      </dsp:nvSpPr>
      <dsp:spPr>
        <a:xfrm>
          <a:off x="7207278" y="2560527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a vector with 5 elements, that is the total number of class labels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37418" y="2590667"/>
        <a:ext cx="1654804" cy="968770"/>
      </dsp:txXfrm>
    </dsp:sp>
    <dsp:sp modelId="{50351018-3E05-4B3B-889A-9D0B1AB13CCC}">
      <dsp:nvSpPr>
        <dsp:cNvPr id="0" name=""/>
        <dsp:cNvSpPr/>
      </dsp:nvSpPr>
      <dsp:spPr>
        <a:xfrm rot="10800000">
          <a:off x="6692753" y="2862382"/>
          <a:ext cx="363597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 rot="10800000">
        <a:off x="6801832" y="2947450"/>
        <a:ext cx="254518" cy="255205"/>
      </dsp:txXfrm>
    </dsp:sp>
    <dsp:sp modelId="{0B13EB98-81A7-47A1-AD4B-EFC0338323BD}">
      <dsp:nvSpPr>
        <dsp:cNvPr id="0" name=""/>
        <dsp:cNvSpPr/>
      </dsp:nvSpPr>
      <dsp:spPr>
        <a:xfrm>
          <a:off x="4806159" y="2560527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 a forward pass through the CNN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6299" y="2590667"/>
        <a:ext cx="1654804" cy="968770"/>
      </dsp:txXfrm>
    </dsp:sp>
    <dsp:sp modelId="{9373381B-E932-454B-B517-5FD3D9495855}">
      <dsp:nvSpPr>
        <dsp:cNvPr id="0" name=""/>
        <dsp:cNvSpPr/>
      </dsp:nvSpPr>
      <dsp:spPr>
        <a:xfrm rot="10800000">
          <a:off x="4291634" y="2862382"/>
          <a:ext cx="363597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 rot="10800000">
        <a:off x="4400713" y="2947450"/>
        <a:ext cx="254518" cy="255205"/>
      </dsp:txXfrm>
    </dsp:sp>
    <dsp:sp modelId="{75D78049-239A-4E03-9F75-6F815EEE700C}">
      <dsp:nvSpPr>
        <dsp:cNvPr id="0" name=""/>
        <dsp:cNvSpPr/>
      </dsp:nvSpPr>
      <dsp:spPr>
        <a:xfrm>
          <a:off x="2405041" y="2560527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Detection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I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bounding box regression)</a:t>
          </a:r>
          <a:endParaRPr lang="en-IN" sz="13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5181" y="2590667"/>
        <a:ext cx="1654804" cy="968770"/>
      </dsp:txXfrm>
    </dsp:sp>
    <dsp:sp modelId="{F231FF6B-4C61-4FC6-BCC7-751C05C563D6}">
      <dsp:nvSpPr>
        <dsp:cNvPr id="0" name=""/>
        <dsp:cNvSpPr/>
      </dsp:nvSpPr>
      <dsp:spPr>
        <a:xfrm rot="10800000">
          <a:off x="1890515" y="2862382"/>
          <a:ext cx="363597" cy="42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 rot="10800000">
        <a:off x="1999594" y="2947450"/>
        <a:ext cx="254518" cy="255205"/>
      </dsp:txXfrm>
    </dsp:sp>
    <dsp:sp modelId="{6180D9A5-3DC7-4FD9-8612-9D55FC16092A}">
      <dsp:nvSpPr>
        <dsp:cNvPr id="0" name=""/>
        <dsp:cNvSpPr/>
      </dsp:nvSpPr>
      <dsp:spPr>
        <a:xfrm>
          <a:off x="3922" y="2560527"/>
          <a:ext cx="1715084" cy="10290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the Output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62" y="2590667"/>
        <a:ext cx="1654804" cy="9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908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1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38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3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9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4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02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sdeep/sentiment-detection-using-CNN-and-openc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Les_go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36791" y="279247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Vignesh Bhat 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Tejaswini B M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RNSIT Students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15-09-22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128546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 smtClean="0"/>
              <a:t>Why did you choose this Problem </a:t>
            </a:r>
            <a:r>
              <a:rPr lang="en" sz="2000" dirty="0"/>
              <a:t>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2043928"/>
            <a:ext cx="8238600" cy="146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Lato"/>
                <a:ea typeface="Lato"/>
                <a:cs typeface="Lato"/>
                <a:sym typeface="Lato"/>
              </a:rPr>
              <a:t>Problem statement is related to the domain of our interest</a:t>
            </a:r>
          </a:p>
          <a:p>
            <a:pPr marL="285750" lvl="1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</a:pPr>
            <a:r>
              <a:rPr lang="en-IN" sz="16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have worked on sentiment analysis before, so  we had </a:t>
            </a:r>
            <a:r>
              <a:rPr lang="en-IN" sz="1600" dirty="0" smtClean="0">
                <a:latin typeface="Lato"/>
                <a:ea typeface="Lato"/>
                <a:cs typeface="Lato"/>
                <a:sym typeface="Lato"/>
              </a:rPr>
              <a:t>the idea about the approach that could be followed.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805550"/>
            <a:ext cx="8238600" cy="384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Social media monitoring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Customer support ticket analysis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Brand monitoring and reputation management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Listen to voice of the customer (</a:t>
            </a:r>
            <a:r>
              <a:rPr lang="en-US" sz="1600" dirty="0" err="1">
                <a:latin typeface="Lato"/>
                <a:ea typeface="Lato"/>
                <a:cs typeface="Lato"/>
                <a:sym typeface="Lato"/>
              </a:rPr>
              <a:t>VoC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Listen to voice of the employee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Product analysis</a:t>
            </a:r>
          </a:p>
          <a:p>
            <a:pPr marL="171450" lvl="0" indent="-171450"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Market research and competitive research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517549"/>
            <a:ext cx="8238600" cy="454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 err="1">
                <a:latin typeface="Lato"/>
                <a:ea typeface="Lato"/>
                <a:cs typeface="Lato"/>
                <a:sym typeface="Lato"/>
              </a:rPr>
              <a:t>RapidMiner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 err="1">
                <a:latin typeface="Lato"/>
                <a:ea typeface="Lato"/>
                <a:cs typeface="Lato"/>
                <a:sym typeface="Lato"/>
              </a:rPr>
              <a:t>Forsta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IBM Watson Studio.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 err="1">
                <a:latin typeface="Lato"/>
                <a:ea typeface="Lato"/>
                <a:cs typeface="Lato"/>
                <a:sym typeface="Lato"/>
              </a:rPr>
              <a:t>Chattermill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Relative Insight.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TIBCO Data Science.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Thematic.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IBM Watson Explorer.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0" y="391886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 smtClean="0"/>
              <a:t>Methodology</a:t>
            </a:r>
            <a:endParaRPr sz="2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9859635"/>
              </p:ext>
            </p:extLst>
          </p:nvPr>
        </p:nvGraphicFramePr>
        <p:xfrm>
          <a:off x="87086" y="679886"/>
          <a:ext cx="8926286" cy="443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512375" y="425493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6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Bounding Box technique when compared to other object classification is more time efficient.</a:t>
            </a: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600" dirty="0" smtClean="0">
                <a:latin typeface="Lato"/>
                <a:ea typeface="Lato"/>
                <a:cs typeface="Lato"/>
                <a:sym typeface="Lato"/>
              </a:rPr>
              <a:t>Image </a:t>
            </a: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classification via deep neural </a:t>
            </a:r>
            <a:r>
              <a:rPr lang="en-US" sz="1600" dirty="0" smtClean="0">
                <a:latin typeface="Lato"/>
                <a:ea typeface="Lato"/>
                <a:cs typeface="Lato"/>
                <a:sym typeface="Lato"/>
              </a:rPr>
              <a:t>doesn’t 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translate to object detection. It would be impossible for us to construct a class label for every possible combination of (x, y)-coordinate bounding boxes in an input image</a:t>
            </a:r>
            <a:r>
              <a:rPr lang="en-US" sz="1600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lvl="0" indent="-285750" algn="just">
              <a:buSzPts val="1400"/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Instead, we need to rely on a different type of machine learning model called regression. Unlike classification, which produces a label, regression enables us to predict continuous values.</a:t>
            </a:r>
          </a:p>
          <a:p>
            <a:pPr marL="285750" lvl="0" indent="-285750">
              <a:buSzPts val="1400"/>
              <a:buFont typeface="Wingdings" panose="05000000000000000000" pitchFamily="2" charset="2"/>
              <a:buChar char="§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381000" y="1491343"/>
            <a:ext cx="653142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</a:t>
            </a:r>
            <a:r>
              <a:rPr lang="en" sz="2000" b="1" i="0" u="none" strike="noStrike" cap="none" dirty="0" smtClean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416629"/>
            <a:ext cx="861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hlinkClick r:id="rId3"/>
              </a:rPr>
              <a:t>https://github.com/deadsdeep/sentiment-detection-using-CNN-and-opencv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3316681"/>
            <a:ext cx="4559100" cy="113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</a:pPr>
            <a:r>
              <a:rPr lang="en-IN" sz="16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Vignesh</a:t>
            </a:r>
            <a:r>
              <a:rPr lang="en-IN" sz="16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Bhat </a:t>
            </a:r>
          </a:p>
          <a:p>
            <a:pPr marL="0" lvl="0" indent="0">
              <a:buClr>
                <a:srgbClr val="000000"/>
              </a:buClr>
            </a:pPr>
            <a:r>
              <a:rPr lang="en-IN" sz="16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Tejaswini</a:t>
            </a:r>
            <a:r>
              <a:rPr lang="en-IN" sz="16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B M</a:t>
            </a:r>
            <a:endParaRPr lang="en-IN"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294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Lato Black</vt:lpstr>
      <vt:lpstr>Lato</vt:lpstr>
      <vt:lpstr>Times New Roman</vt:lpstr>
      <vt:lpstr>Trebuchet MS</vt:lpstr>
      <vt:lpstr>Wingdings</vt:lpstr>
      <vt:lpstr>Arial</vt:lpstr>
      <vt:lpstr>TI Template</vt:lpstr>
      <vt:lpstr>TI Template</vt:lpstr>
      <vt:lpstr>Bank of Baroda Hackathon - 2022                       </vt:lpstr>
      <vt:lpstr>Why did you choose this Problem Statement?</vt:lpstr>
      <vt:lpstr>User Segment &amp; Pain Points</vt:lpstr>
      <vt:lpstr>Pre-Requisite</vt:lpstr>
      <vt:lpstr>Methodology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Microsoft account</cp:lastModifiedBy>
  <cp:revision>8</cp:revision>
  <dcterms:modified xsi:type="dcterms:W3CDTF">2022-09-15T12:14:33Z</dcterms:modified>
</cp:coreProperties>
</file>