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A6467-2AD3-46EA-B4CC-00656C6EC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4D1A42-7498-4F47-8AA4-F9A479D41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66B07B-13C6-4781-88EA-ECE2A2AE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D003-377B-45C1-B2B9-4D6B16068F81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E89088-AC78-4A6A-BAE6-FE9614B2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AE0D6B-D9F5-4135-A194-06976EEC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92A4-B83B-453E-867C-35F3F6FE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436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F242-D828-4854-B1EA-A667F826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82813D5-84D8-429C-9282-F353594CD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5673A2-7508-4FE5-9BE5-59C4C18C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D003-377B-45C1-B2B9-4D6B16068F81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B9CD66-39E3-4B70-AE91-867792F5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B3DDB3-D315-498A-821B-5FB698DE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92A4-B83B-453E-867C-35F3F6FE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59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F24081-92B4-4122-BAE4-DF99D7E61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239A659-EA39-458F-A4C1-26C74E3A6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A7F65F-7F26-4831-92C6-924517AA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D003-377B-45C1-B2B9-4D6B16068F81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E916CF-F691-46D3-9E28-394C5853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AE9FBA-2BD8-4F6B-B214-8A2D58B6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92A4-B83B-453E-867C-35F3F6FE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425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2FD7C-FB49-44C7-93BF-9B4E2531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A01BCC-8AB2-4D19-8D8E-20F2205B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A85729-DECE-4413-B8CA-E2238DC5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D003-377B-45C1-B2B9-4D6B16068F81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53C12A-65D9-458B-B3C7-531568F9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3E8E7C-373D-4E9E-AF5B-792516A6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92A4-B83B-453E-867C-35F3F6FE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091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55854-36F7-4D56-BDBD-0F8F375B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5592C4E-E794-45DA-B209-66B83AF80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51AA31-52C5-443D-9E5E-4DF57299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D003-377B-45C1-B2B9-4D6B16068F81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A5E990-26BD-4681-A5F1-82B13019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A8555A-38E3-4074-8CCC-0D9B78A8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92A4-B83B-453E-867C-35F3F6FE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81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65845-3463-4957-9D96-B38E3097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387C23-F9D6-48FC-B094-CAB8844BE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E211312-864D-486B-8419-5DD845EBF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092A3F4-E79B-44DA-BF2E-1F551824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D003-377B-45C1-B2B9-4D6B16068F81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DBF7A76-388C-46D6-BDE8-496F8400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F6D4F73-84E6-4FAC-9A22-A8DC6AB8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92A4-B83B-453E-867C-35F3F6FE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216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EEFD1-090B-40D9-95DB-9F812AD0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B61482-F9E4-40B1-8BAE-13F5448A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9E8AF7-07FB-4379-BC77-8CDF9686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1FDF6EC-5153-4D49-92DC-76A7863A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78E068D-1910-4994-AE1A-7E8BDA9C0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F54B464-499D-498E-84BF-AC25CF3D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D003-377B-45C1-B2B9-4D6B16068F81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5E2BD81-1EC3-42AD-8ED1-14C3E4BC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47A3A48-D61E-467D-99A2-793292A4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92A4-B83B-453E-867C-35F3F6FE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136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52C89-365B-4A52-9AB8-FFCD233D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B5ECF55-4A43-4E74-8862-3F03F8C0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D003-377B-45C1-B2B9-4D6B16068F81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274F682-C678-4C82-899F-60133BCE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39FC508-E5C9-43CB-95B3-1B909AF4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92A4-B83B-453E-867C-35F3F6FE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400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F65F4FD-C431-4523-AF5E-706D109D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D003-377B-45C1-B2B9-4D6B16068F81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72ED231-443C-4C6D-8C97-10D1AD14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630E01D-FDDD-468E-898F-6EFA6090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92A4-B83B-453E-867C-35F3F6FE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442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B7F7A-F296-4B82-A8B3-281859AA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30BB49-C977-456B-A0F2-4C028D66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29169D9-8D58-415A-9177-D623A44A9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ED379C-02A7-4578-BCD4-EF4EAF1B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D003-377B-45C1-B2B9-4D6B16068F81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98F1870-21C2-4C3D-8259-5AAAEAA4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2BCCE84-9DAD-43E5-B6CE-E8434557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92A4-B83B-453E-867C-35F3F6FE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467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1F79D-9F35-478A-A1D8-B92241C5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623C4DE-0C9A-463D-AC6F-32B524AEC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4AB3F16-F010-4F5B-B928-68A5A38AF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357F035-C718-4C4D-B4A9-7460D228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D003-377B-45C1-B2B9-4D6B16068F81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223340F-2D8B-4713-9A7B-9551FE91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CB7299-17CD-4CB4-99CF-135856A8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92A4-B83B-453E-867C-35F3F6FE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37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0883447-1806-43A6-9F58-3A00CBE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778EE9-B7B6-470D-AE01-2D62196A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A38F32-04F2-41AA-9A75-4C08C8C7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D003-377B-45C1-B2B9-4D6B16068F81}" type="datetimeFigureOut">
              <a:rPr lang="pt-PT" smtClean="0"/>
              <a:t>07/03/2020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CDF13C-59D9-4BCA-9241-65175E456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F1F0D09-2669-43B6-B980-AC5E8B956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92A4-B83B-453E-867C-35F3F6FECF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3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EB88F-3856-4BAE-A283-46B19B1A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Projeto de AMS – Parte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965EE6-A49F-4C2E-ACB3-828969EB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PT" dirty="0"/>
              <a:t>Turno de terça-feira às 11h (Sala F8)</a:t>
            </a:r>
          </a:p>
          <a:p>
            <a:pPr marL="0" indent="0" algn="ctr">
              <a:buNone/>
            </a:pPr>
            <a:r>
              <a:rPr lang="pt-PT" dirty="0"/>
              <a:t>Maria do Rosário Gomes Osório Bernardo Ponces de Carvalho</a:t>
            </a:r>
          </a:p>
          <a:p>
            <a:pPr marL="0" indent="0">
              <a:buNone/>
            </a:pPr>
            <a:endParaRPr lang="pt-PT" dirty="0"/>
          </a:p>
          <a:p>
            <a:pPr marL="0" indent="0" algn="ctr">
              <a:buNone/>
            </a:pPr>
            <a:r>
              <a:rPr lang="pt-PT" dirty="0"/>
              <a:t>Grupo 46</a:t>
            </a:r>
          </a:p>
          <a:p>
            <a:pPr marL="0" indent="0" algn="ctr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21F2299-9015-41FB-B982-09496BD8A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66167"/>
              </p:ext>
            </p:extLst>
          </p:nvPr>
        </p:nvGraphicFramePr>
        <p:xfrm>
          <a:off x="2032000" y="4001294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238259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58025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683579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4538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Tarefas em que trabalhou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Esforço (em horas)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9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Afonso Ribeiro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89400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Todas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Guilherme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89452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Todas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1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40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CC8D9-8154-4174-B66E-9F8A1215F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4362BF-929D-4232-8286-9F3ADCDC1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54132BF8-61B4-4BA8-999C-5850FBD13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855"/>
            <a:ext cx="12192000" cy="643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93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47</Words>
  <Application>Microsoft Office PowerPoint</Application>
  <PresentationFormat>Ecrã Panorâmico</PresentationFormat>
  <Paragraphs>17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Projeto de AMS – Parte 1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AMS – Parte 1</dc:title>
  <dc:creator>Afonso Ribeiro</dc:creator>
  <cp:lastModifiedBy>Afonso Ribeiro</cp:lastModifiedBy>
  <cp:revision>3</cp:revision>
  <dcterms:created xsi:type="dcterms:W3CDTF">2020-03-07T01:35:09Z</dcterms:created>
  <dcterms:modified xsi:type="dcterms:W3CDTF">2020-03-07T02:06:41Z</dcterms:modified>
</cp:coreProperties>
</file>