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4" r:id="rId5"/>
    <p:sldId id="275" r:id="rId6"/>
    <p:sldId id="270" r:id="rId7"/>
    <p:sldId id="271" r:id="rId8"/>
    <p:sldId id="276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TOPIC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CONSTRUCTOR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95736" cy="6858000"/>
            <a:chOff x="-290920" y="0"/>
            <a:chExt cx="12495736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744432" y="3193040"/>
              <a:ext cx="2274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6" cy="6858000"/>
            <a:chOff x="213096" y="0"/>
            <a:chExt cx="11447506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4" y="318332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5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83171" y="0"/>
            <a:ext cx="12485980" cy="6858000"/>
            <a:chOff x="-283171" y="15498"/>
            <a:chExt cx="1248598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83171" y="15498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791394" y="3186203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2" y="319882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9736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87" y="1464520"/>
            <a:ext cx="2651084" cy="14895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587125" y="3428999"/>
            <a:ext cx="6791601" cy="1693891"/>
            <a:chOff x="2741146" y="3874286"/>
            <a:chExt cx="6791601" cy="1693891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CONSTRUCTOR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737072" y="4379315"/>
              <a:ext cx="289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 a special method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06813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whose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main purpose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41146" y="5198845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is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 initialize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07073" cy="6858000"/>
            <a:chOff x="-290920" y="0"/>
            <a:chExt cx="12507073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39818" y="3191852"/>
              <a:ext cx="2106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5" cy="6858000"/>
            <a:chOff x="213096" y="0"/>
            <a:chExt cx="11447505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3" y="322981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1048049"/>
            <a:chOff x="1488849" y="3837442"/>
            <a:chExt cx="1591582" cy="1048049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Constructor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name should be same 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as the 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class name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022212"/>
            <a:ext cx="1591582" cy="1255743"/>
            <a:chOff x="3977674" y="3713458"/>
            <a:chExt cx="1591582" cy="1255743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713458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Constructor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015094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will be executed automatically whenever we create an object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48105"/>
            <a:chOff x="6488272" y="3837442"/>
            <a:chExt cx="1591582" cy="848105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Constructor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623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does not have any return type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03265" cy="6858000"/>
            <a:chOff x="-290920" y="0"/>
            <a:chExt cx="12503265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00927" y="3180014"/>
              <a:ext cx="2176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5" cy="6858000"/>
            <a:chOff x="213096" y="0"/>
            <a:chExt cx="11447505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3" y="322981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2843985"/>
            <a:ext cx="1591582" cy="1495962"/>
            <a:chOff x="1488849" y="3535231"/>
            <a:chExt cx="1591582" cy="1495962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535231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Default constructor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077086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is created implicitly when there is no constructor in class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091953"/>
            <a:ext cx="1591582" cy="1040300"/>
            <a:chOff x="3977674" y="3783199"/>
            <a:chExt cx="1591582" cy="1040300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783199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Constructors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084835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will 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be executed only 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once for one object 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2828480"/>
            <a:ext cx="1591582" cy="1488222"/>
            <a:chOff x="6488272" y="3519726"/>
            <a:chExt cx="1591582" cy="1488222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519726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Multiple Constructor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053841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 with the same number and same type of parameters are invalid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314478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314565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91231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4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07073" cy="6858000"/>
            <a:chOff x="-290920" y="0"/>
            <a:chExt cx="12507073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32069" y="3199601"/>
              <a:ext cx="2121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7751"/>
            <a:ext cx="11447505" cy="6858000"/>
            <a:chOff x="213096" y="0"/>
            <a:chExt cx="11447505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3" y="322981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30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9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POINT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7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2983467"/>
            <a:ext cx="1591582" cy="1294488"/>
            <a:chOff x="1488849" y="3690211"/>
            <a:chExt cx="1591582" cy="1294488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690211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Constructor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030592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can have access modifiers but not non access modifiers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091953"/>
            <a:ext cx="1591582" cy="1040300"/>
            <a:chOff x="3977674" y="3783199"/>
            <a:chExt cx="1591582" cy="1040300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783199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We can define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084835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Any number of constructers in a class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2983461"/>
            <a:ext cx="1591582" cy="1286747"/>
            <a:chOff x="6488272" y="3604966"/>
            <a:chExt cx="1591582" cy="1286747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604966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Constructor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3937606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 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can be overloaded but can not be overridden 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314478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314565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83482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5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770000" y="3187763"/>
              <a:ext cx="2176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2" y="319107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>
            <a:endCxn id="85" idx="2"/>
          </p:cNvCxnSpPr>
          <p:nvPr/>
        </p:nvCxnSpPr>
        <p:spPr>
          <a:xfrm>
            <a:off x="3850016" y="3623253"/>
            <a:ext cx="4079838" cy="51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470551" y="4738838"/>
            <a:ext cx="2289049" cy="779814"/>
            <a:chOff x="1514240" y="4816886"/>
            <a:chExt cx="2289049" cy="779814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constructer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135035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hat does not have any parameter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408560" y="3709155"/>
            <a:ext cx="2643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NO-ARG</a:t>
            </a:r>
          </a:p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CONSTRUCTOR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6883467" y="4715593"/>
            <a:ext cx="2289049" cy="779820"/>
            <a:chOff x="1514240" y="4816886"/>
            <a:chExt cx="2289049" cy="779820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constructor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135041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0"/>
                </a:rPr>
                <a:t>t</a:t>
              </a:r>
              <a:r>
                <a:rPr lang="en-US" sz="1200" dirty="0" smtClean="0">
                  <a:latin typeface="Tw Cen MT" panose="020B0602020104020603" pitchFamily="34" charset="0"/>
                </a:rPr>
                <a:t>hat has </a:t>
              </a:r>
              <a:r>
                <a:rPr lang="en-US" sz="1200" dirty="0">
                  <a:latin typeface="Tw Cen MT" panose="020B0602020104020603" pitchFamily="34" charset="0"/>
                </a:rPr>
                <a:t>a specific number of parameters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6743982" y="3709155"/>
            <a:ext cx="277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PARAMETERIZED</a:t>
            </a:r>
          </a:p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CONSTRUCTOR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7403804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7929854" y="3522875"/>
            <a:ext cx="211094" cy="211094"/>
            <a:chOff x="3855819" y="4248152"/>
            <a:chExt cx="211094" cy="211094"/>
          </a:xfrm>
        </p:grpSpPr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80583" y="3187764"/>
              <a:ext cx="2176506" cy="64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2" y="318332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06" y="1890792"/>
            <a:ext cx="7386604" cy="30996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02318" cy="6858000"/>
            <a:chOff x="-290920" y="0"/>
            <a:chExt cx="1250231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99980" y="3195512"/>
              <a:ext cx="2176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2" y="319107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58" y="1622556"/>
            <a:ext cx="7540645" cy="3817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182979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09541" cy="6858000"/>
            <a:chOff x="-290920" y="0"/>
            <a:chExt cx="12509541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07203" y="3187763"/>
              <a:ext cx="2176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2" y="319882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Points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8" y="1627105"/>
            <a:ext cx="8507460" cy="3991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192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Aman Thkur</cp:lastModifiedBy>
  <cp:revision>41</cp:revision>
  <dcterms:created xsi:type="dcterms:W3CDTF">2017-01-05T13:17:27Z</dcterms:created>
  <dcterms:modified xsi:type="dcterms:W3CDTF">2021-01-27T22:06:45Z</dcterms:modified>
</cp:coreProperties>
</file>