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12"/>
  </p:notesMasterIdLst>
  <p:sldIdLst>
    <p:sldId id="256" r:id="rId2"/>
    <p:sldId id="257" r:id="rId3"/>
    <p:sldId id="258" r:id="rId4"/>
    <p:sldId id="259" r:id="rId5"/>
    <p:sldId id="260" r:id="rId6"/>
    <p:sldId id="261" r:id="rId7"/>
    <p:sldId id="262" r:id="rId8"/>
    <p:sldId id="263" r:id="rId9"/>
    <p:sldId id="266" r:id="rId10"/>
    <p:sldId id="265" r:id="rId11"/>
  </p:sldIdLst>
  <p:sldSz cx="9144000" cy="5143500" type="screen16x9"/>
  <p:notesSz cx="6858000" cy="9144000"/>
  <p:embeddedFontLst>
    <p:embeddedFont>
      <p:font typeface="Fredoka One" panose="02000000000000000000" pitchFamily="2" charset="0"/>
      <p:regular r:id="rId13"/>
    </p:embeddedFont>
    <p:embeddedFont>
      <p:font typeface="Raleway" pitchFamily="2"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87362E-2199-4711-AE0B-2387C0F9C167}">
  <a:tblStyle styleId="{BA87362E-2199-4711-AE0B-2387C0F9C16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51" d="100"/>
          <a:sy n="151" d="100"/>
        </p:scale>
        <p:origin x="33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8"/>
        <p:cNvGrpSpPr/>
        <p:nvPr/>
      </p:nvGrpSpPr>
      <p:grpSpPr>
        <a:xfrm>
          <a:off x="0" y="0"/>
          <a:ext cx="0" cy="0"/>
          <a:chOff x="0" y="0"/>
          <a:chExt cx="0" cy="0"/>
        </a:xfrm>
      </p:grpSpPr>
      <p:sp>
        <p:nvSpPr>
          <p:cNvPr id="1779" name="Google Shape;1779;g8ceba84788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0" name="Google Shape;1780;g8ceba84788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8ceba84788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8ceba84788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9653453a3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g9653453a3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8c835154f2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8c835154f2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6"/>
        <p:cNvGrpSpPr/>
        <p:nvPr/>
      </p:nvGrpSpPr>
      <p:grpSpPr>
        <a:xfrm>
          <a:off x="0" y="0"/>
          <a:ext cx="0" cy="0"/>
          <a:chOff x="0" y="0"/>
          <a:chExt cx="0" cy="0"/>
        </a:xfrm>
      </p:grpSpPr>
      <p:sp>
        <p:nvSpPr>
          <p:cNvPr id="1367" name="Google Shape;1367;g8ceba84788_0_1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8" name="Google Shape;1368;g8ceba84788_0_1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4"/>
        <p:cNvGrpSpPr/>
        <p:nvPr/>
      </p:nvGrpSpPr>
      <p:grpSpPr>
        <a:xfrm>
          <a:off x="0" y="0"/>
          <a:ext cx="0" cy="0"/>
          <a:chOff x="0" y="0"/>
          <a:chExt cx="0" cy="0"/>
        </a:xfrm>
      </p:grpSpPr>
      <p:sp>
        <p:nvSpPr>
          <p:cNvPr id="1405" name="Google Shape;1405;g8ceba84788_0_2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6" name="Google Shape;1406;g8ceba84788_0_2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9"/>
        <p:cNvGrpSpPr/>
        <p:nvPr/>
      </p:nvGrpSpPr>
      <p:grpSpPr>
        <a:xfrm>
          <a:off x="0" y="0"/>
          <a:ext cx="0" cy="0"/>
          <a:chOff x="0" y="0"/>
          <a:chExt cx="0" cy="0"/>
        </a:xfrm>
      </p:grpSpPr>
      <p:sp>
        <p:nvSpPr>
          <p:cNvPr id="1470" name="Google Shape;1470;g8c835154f2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1" name="Google Shape;1471;g8c835154f2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1"/>
        <p:cNvGrpSpPr/>
        <p:nvPr/>
      </p:nvGrpSpPr>
      <p:grpSpPr>
        <a:xfrm>
          <a:off x="0" y="0"/>
          <a:ext cx="0" cy="0"/>
          <a:chOff x="0" y="0"/>
          <a:chExt cx="0" cy="0"/>
        </a:xfrm>
      </p:grpSpPr>
      <p:sp>
        <p:nvSpPr>
          <p:cNvPr id="1502" name="Google Shape;1502;g8ceba84788_0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3" name="Google Shape;1503;g8ceba84788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1"/>
        <p:cNvGrpSpPr/>
        <p:nvPr/>
      </p:nvGrpSpPr>
      <p:grpSpPr>
        <a:xfrm>
          <a:off x="0" y="0"/>
          <a:ext cx="0" cy="0"/>
          <a:chOff x="0" y="0"/>
          <a:chExt cx="0" cy="0"/>
        </a:xfrm>
      </p:grpSpPr>
      <p:sp>
        <p:nvSpPr>
          <p:cNvPr id="1502" name="Google Shape;1502;g8ceba84788_0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3" name="Google Shape;1503;g8ceba84788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4225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534963"/>
            <a:ext cx="4410300" cy="17064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000">
                <a:solidFill>
                  <a:srgbClr val="FFFFFF"/>
                </a:solidFill>
                <a:latin typeface="Fredoka One"/>
                <a:ea typeface="Fredoka One"/>
                <a:cs typeface="Fredoka One"/>
                <a:sym typeface="Fredok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85800" y="2278345"/>
            <a:ext cx="4410300" cy="444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rot="12770">
            <a:off x="3143723" y="-723971"/>
            <a:ext cx="8629335" cy="7691461"/>
            <a:chOff x="1543903" y="1051131"/>
            <a:chExt cx="4579322" cy="4218197"/>
          </a:xfrm>
        </p:grpSpPr>
        <p:sp>
          <p:nvSpPr>
            <p:cNvPr id="12" name="Google Shape;12;p2"/>
            <p:cNvSpPr/>
            <p:nvPr/>
          </p:nvSpPr>
          <p:spPr>
            <a:xfrm>
              <a:off x="1543903" y="1051131"/>
              <a:ext cx="4579322" cy="4218197"/>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Left title">
  <p:cSld name="CUSTOM">
    <p:spTree>
      <p:nvGrpSpPr>
        <p:cNvPr id="1" name="Shape 77"/>
        <p:cNvGrpSpPr/>
        <p:nvPr/>
      </p:nvGrpSpPr>
      <p:grpSpPr>
        <a:xfrm>
          <a:off x="0" y="0"/>
          <a:ext cx="0" cy="0"/>
          <a:chOff x="0" y="0"/>
          <a:chExt cx="0" cy="0"/>
        </a:xfrm>
      </p:grpSpPr>
      <p:sp>
        <p:nvSpPr>
          <p:cNvPr id="78" name="Google Shape;78;p13"/>
          <p:cNvSpPr/>
          <p:nvPr/>
        </p:nvSpPr>
        <p:spPr>
          <a:xfrm rot="277699">
            <a:off x="611389" y="-2396143"/>
            <a:ext cx="10332728" cy="9979420"/>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txBox="1">
            <a:spLocks noGrp="1"/>
          </p:cNvSpPr>
          <p:nvPr>
            <p:ph type="title"/>
          </p:nvPr>
        </p:nvSpPr>
        <p:spPr>
          <a:xfrm>
            <a:off x="723900" y="448056"/>
            <a:ext cx="2314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3"/>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left text">
  <p:cSld name="CUSTOM_2">
    <p:bg>
      <p:bgPr>
        <a:solidFill>
          <a:schemeClr val="accent3"/>
        </a:solidFill>
        <a:effectLst/>
      </p:bgPr>
    </p:bg>
    <p:spTree>
      <p:nvGrpSpPr>
        <p:cNvPr id="1" name="Shape 86"/>
        <p:cNvGrpSpPr/>
        <p:nvPr/>
      </p:nvGrpSpPr>
      <p:grpSpPr>
        <a:xfrm>
          <a:off x="0" y="0"/>
          <a:ext cx="0" cy="0"/>
          <a:chOff x="0" y="0"/>
          <a:chExt cx="0" cy="0"/>
        </a:xfrm>
      </p:grpSpPr>
      <p:grpSp>
        <p:nvGrpSpPr>
          <p:cNvPr id="87" name="Google Shape;87;p15"/>
          <p:cNvGrpSpPr/>
          <p:nvPr/>
        </p:nvGrpSpPr>
        <p:grpSpPr>
          <a:xfrm rot="-2808582" flipH="1">
            <a:off x="-769895" y="-1911250"/>
            <a:ext cx="9580815" cy="9304939"/>
            <a:chOff x="1786775" y="1002200"/>
            <a:chExt cx="3861800" cy="3712875"/>
          </a:xfrm>
        </p:grpSpPr>
        <p:sp>
          <p:nvSpPr>
            <p:cNvPr id="88" name="Google Shape;88;p15"/>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92" name="Google Shape;92;p15"/>
          <p:cNvSpPr txBox="1">
            <a:spLocks noGrp="1"/>
          </p:cNvSpPr>
          <p:nvPr>
            <p:ph type="subTitle" idx="1"/>
          </p:nvPr>
        </p:nvSpPr>
        <p:spPr>
          <a:xfrm>
            <a:off x="940975" y="3925075"/>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3" name="Google Shape;93;p15"/>
          <p:cNvSpPr txBox="1">
            <a:spLocks noGrp="1"/>
          </p:cNvSpPr>
          <p:nvPr>
            <p:ph type="subTitle" idx="2"/>
          </p:nvPr>
        </p:nvSpPr>
        <p:spPr>
          <a:xfrm>
            <a:off x="940975" y="2766850"/>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4" name="Google Shape;94;p15"/>
          <p:cNvSpPr txBox="1">
            <a:spLocks noGrp="1"/>
          </p:cNvSpPr>
          <p:nvPr>
            <p:ph type="subTitle" idx="3"/>
          </p:nvPr>
        </p:nvSpPr>
        <p:spPr>
          <a:xfrm>
            <a:off x="940975" y="1608625"/>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5" name="Google Shape;95;p15"/>
          <p:cNvSpPr txBox="1">
            <a:spLocks noGrp="1"/>
          </p:cNvSpPr>
          <p:nvPr>
            <p:ph type="subTitle" idx="4"/>
          </p:nvPr>
        </p:nvSpPr>
        <p:spPr>
          <a:xfrm>
            <a:off x="940975" y="35076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A5B7C6"/>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6" name="Google Shape;96;p15"/>
          <p:cNvSpPr txBox="1">
            <a:spLocks noGrp="1"/>
          </p:cNvSpPr>
          <p:nvPr>
            <p:ph type="subTitle" idx="5"/>
          </p:nvPr>
        </p:nvSpPr>
        <p:spPr>
          <a:xfrm>
            <a:off x="940975" y="23387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445D7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 name="Google Shape;97;p15"/>
          <p:cNvSpPr txBox="1">
            <a:spLocks noGrp="1"/>
          </p:cNvSpPr>
          <p:nvPr>
            <p:ph type="subTitle" idx="6"/>
          </p:nvPr>
        </p:nvSpPr>
        <p:spPr>
          <a:xfrm>
            <a:off x="940975" y="11698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Clr>
                <a:schemeClr val="accent3"/>
              </a:buClr>
              <a:buSzPts val="2800"/>
              <a:buNone/>
              <a:defRPr sz="2800">
                <a:solidFill>
                  <a:schemeClr val="accent3"/>
                </a:solidFill>
              </a:defRPr>
            </a:lvl2pPr>
            <a:lvl3pPr lvl="2" algn="ctr" rtl="0">
              <a:lnSpc>
                <a:spcPct val="100000"/>
              </a:lnSpc>
              <a:spcBef>
                <a:spcPts val="0"/>
              </a:spcBef>
              <a:spcAft>
                <a:spcPts val="0"/>
              </a:spcAft>
              <a:buClr>
                <a:schemeClr val="accent3"/>
              </a:buClr>
              <a:buSzPts val="2800"/>
              <a:buNone/>
              <a:defRPr sz="2800">
                <a:solidFill>
                  <a:schemeClr val="accent3"/>
                </a:solidFill>
              </a:defRPr>
            </a:lvl3pPr>
            <a:lvl4pPr lvl="3" algn="ctr" rtl="0">
              <a:lnSpc>
                <a:spcPct val="100000"/>
              </a:lnSpc>
              <a:spcBef>
                <a:spcPts val="0"/>
              </a:spcBef>
              <a:spcAft>
                <a:spcPts val="0"/>
              </a:spcAft>
              <a:buClr>
                <a:schemeClr val="accent3"/>
              </a:buClr>
              <a:buSzPts val="2800"/>
              <a:buNone/>
              <a:defRPr sz="2800">
                <a:solidFill>
                  <a:schemeClr val="accent3"/>
                </a:solidFill>
              </a:defRPr>
            </a:lvl4pPr>
            <a:lvl5pPr lvl="4" algn="ctr" rtl="0">
              <a:lnSpc>
                <a:spcPct val="100000"/>
              </a:lnSpc>
              <a:spcBef>
                <a:spcPts val="0"/>
              </a:spcBef>
              <a:spcAft>
                <a:spcPts val="0"/>
              </a:spcAft>
              <a:buClr>
                <a:schemeClr val="accent3"/>
              </a:buClr>
              <a:buSzPts val="2800"/>
              <a:buNone/>
              <a:defRPr sz="2800">
                <a:solidFill>
                  <a:schemeClr val="accent3"/>
                </a:solidFill>
              </a:defRPr>
            </a:lvl5pPr>
            <a:lvl6pPr lvl="5" algn="ctr" rtl="0">
              <a:lnSpc>
                <a:spcPct val="100000"/>
              </a:lnSpc>
              <a:spcBef>
                <a:spcPts val="0"/>
              </a:spcBef>
              <a:spcAft>
                <a:spcPts val="0"/>
              </a:spcAft>
              <a:buClr>
                <a:schemeClr val="accent3"/>
              </a:buClr>
              <a:buSzPts val="2800"/>
              <a:buNone/>
              <a:defRPr sz="2800">
                <a:solidFill>
                  <a:schemeClr val="accent3"/>
                </a:solidFill>
              </a:defRPr>
            </a:lvl6pPr>
            <a:lvl7pPr lvl="6" algn="ctr" rtl="0">
              <a:lnSpc>
                <a:spcPct val="100000"/>
              </a:lnSpc>
              <a:spcBef>
                <a:spcPts val="0"/>
              </a:spcBef>
              <a:spcAft>
                <a:spcPts val="0"/>
              </a:spcAft>
              <a:buClr>
                <a:schemeClr val="accent3"/>
              </a:buClr>
              <a:buSzPts val="2800"/>
              <a:buNone/>
              <a:defRPr sz="2800">
                <a:solidFill>
                  <a:schemeClr val="accent3"/>
                </a:solidFill>
              </a:defRPr>
            </a:lvl7pPr>
            <a:lvl8pPr lvl="7" algn="ctr" rtl="0">
              <a:lnSpc>
                <a:spcPct val="100000"/>
              </a:lnSpc>
              <a:spcBef>
                <a:spcPts val="0"/>
              </a:spcBef>
              <a:spcAft>
                <a:spcPts val="0"/>
              </a:spcAft>
              <a:buClr>
                <a:schemeClr val="accent3"/>
              </a:buClr>
              <a:buSzPts val="2800"/>
              <a:buNone/>
              <a:defRPr sz="2800">
                <a:solidFill>
                  <a:schemeClr val="accent3"/>
                </a:solidFill>
              </a:defRPr>
            </a:lvl8pPr>
            <a:lvl9pPr lvl="8" algn="ctr" rtl="0">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text lines">
  <p:cSld name="CUSTOM_3">
    <p:spTree>
      <p:nvGrpSpPr>
        <p:cNvPr id="1" name="Shape 98"/>
        <p:cNvGrpSpPr/>
        <p:nvPr/>
      </p:nvGrpSpPr>
      <p:grpSpPr>
        <a:xfrm>
          <a:off x="0" y="0"/>
          <a:ext cx="0" cy="0"/>
          <a:chOff x="0" y="0"/>
          <a:chExt cx="0" cy="0"/>
        </a:xfrm>
      </p:grpSpPr>
      <p:grpSp>
        <p:nvGrpSpPr>
          <p:cNvPr id="99" name="Google Shape;99;p16"/>
          <p:cNvGrpSpPr/>
          <p:nvPr/>
        </p:nvGrpSpPr>
        <p:grpSpPr>
          <a:xfrm rot="1351459">
            <a:off x="211922" y="-2403121"/>
            <a:ext cx="9565900" cy="9196519"/>
            <a:chOff x="1786775" y="1002200"/>
            <a:chExt cx="3861800" cy="3712875"/>
          </a:xfrm>
        </p:grpSpPr>
        <p:sp>
          <p:nvSpPr>
            <p:cNvPr id="100" name="Google Shape;100;p16"/>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rgbClr val="FFFFFF"/>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16"/>
          <p:cNvSpPr txBox="1">
            <a:spLocks noGrp="1"/>
          </p:cNvSpPr>
          <p:nvPr>
            <p:ph type="subTitle" idx="1"/>
          </p:nvPr>
        </p:nvSpPr>
        <p:spPr>
          <a:xfrm>
            <a:off x="556807" y="3580886"/>
            <a:ext cx="2219700" cy="6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5" name="Google Shape;105;p16"/>
          <p:cNvSpPr txBox="1">
            <a:spLocks noGrp="1"/>
          </p:cNvSpPr>
          <p:nvPr>
            <p:ph type="subTitle" idx="2"/>
          </p:nvPr>
        </p:nvSpPr>
        <p:spPr>
          <a:xfrm>
            <a:off x="6279880" y="2060361"/>
            <a:ext cx="22197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6" name="Google Shape;106;p16"/>
          <p:cNvSpPr txBox="1">
            <a:spLocks noGrp="1"/>
          </p:cNvSpPr>
          <p:nvPr>
            <p:ph type="subTitle" idx="3"/>
          </p:nvPr>
        </p:nvSpPr>
        <p:spPr>
          <a:xfrm>
            <a:off x="552702" y="2060361"/>
            <a:ext cx="2219700" cy="6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7" name="Google Shape;107;p16"/>
          <p:cNvSpPr txBox="1">
            <a:spLocks noGrp="1"/>
          </p:cNvSpPr>
          <p:nvPr>
            <p:ph type="subTitle" idx="4"/>
          </p:nvPr>
        </p:nvSpPr>
        <p:spPr>
          <a:xfrm>
            <a:off x="552707" y="3260336"/>
            <a:ext cx="2219700" cy="42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8" name="Google Shape;108;p16"/>
          <p:cNvSpPr txBox="1">
            <a:spLocks noGrp="1"/>
          </p:cNvSpPr>
          <p:nvPr>
            <p:ph type="subTitle" idx="5"/>
          </p:nvPr>
        </p:nvSpPr>
        <p:spPr>
          <a:xfrm>
            <a:off x="6279880" y="1710961"/>
            <a:ext cx="22197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9" name="Google Shape;109;p16"/>
          <p:cNvSpPr txBox="1">
            <a:spLocks noGrp="1"/>
          </p:cNvSpPr>
          <p:nvPr>
            <p:ph type="subTitle" idx="6"/>
          </p:nvPr>
        </p:nvSpPr>
        <p:spPr>
          <a:xfrm>
            <a:off x="552702" y="1710961"/>
            <a:ext cx="2219700" cy="42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0" name="Google Shape;110;p16"/>
          <p:cNvSpPr txBox="1">
            <a:spLocks noGrp="1"/>
          </p:cNvSpPr>
          <p:nvPr>
            <p:ph type="subTitle" idx="7"/>
          </p:nvPr>
        </p:nvSpPr>
        <p:spPr>
          <a:xfrm>
            <a:off x="6279880" y="3580874"/>
            <a:ext cx="22197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1" name="Google Shape;111;p16"/>
          <p:cNvSpPr txBox="1">
            <a:spLocks noGrp="1"/>
          </p:cNvSpPr>
          <p:nvPr>
            <p:ph type="subTitle" idx="8"/>
          </p:nvPr>
        </p:nvSpPr>
        <p:spPr>
          <a:xfrm>
            <a:off x="6279880" y="3239399"/>
            <a:ext cx="22197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ubtitles and descriptions">
  <p:cSld name="CUSTOM_4">
    <p:bg>
      <p:bgPr>
        <a:solidFill>
          <a:schemeClr val="accent3"/>
        </a:solidFill>
        <a:effectLst/>
      </p:bgPr>
    </p:bg>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rgbClr val="FFFFF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4" name="Google Shape;114;p17"/>
          <p:cNvSpPr txBox="1">
            <a:spLocks noGrp="1"/>
          </p:cNvSpPr>
          <p:nvPr>
            <p:ph type="subTitle" idx="1"/>
          </p:nvPr>
        </p:nvSpPr>
        <p:spPr>
          <a:xfrm>
            <a:off x="656250" y="2233331"/>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5" name="Google Shape;115;p17"/>
          <p:cNvSpPr txBox="1">
            <a:spLocks noGrp="1"/>
          </p:cNvSpPr>
          <p:nvPr>
            <p:ph type="subTitle" idx="2"/>
          </p:nvPr>
        </p:nvSpPr>
        <p:spPr>
          <a:xfrm>
            <a:off x="656250" y="189883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6" name="Google Shape;116;p17"/>
          <p:cNvSpPr txBox="1">
            <a:spLocks noGrp="1"/>
          </p:cNvSpPr>
          <p:nvPr>
            <p:ph type="subTitle" idx="3"/>
          </p:nvPr>
        </p:nvSpPr>
        <p:spPr>
          <a:xfrm>
            <a:off x="3361350" y="2233331"/>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7" name="Google Shape;117;p17"/>
          <p:cNvSpPr txBox="1">
            <a:spLocks noGrp="1"/>
          </p:cNvSpPr>
          <p:nvPr>
            <p:ph type="subTitle" idx="4"/>
          </p:nvPr>
        </p:nvSpPr>
        <p:spPr>
          <a:xfrm>
            <a:off x="3361350" y="189883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8" name="Google Shape;118;p17"/>
          <p:cNvSpPr txBox="1">
            <a:spLocks noGrp="1"/>
          </p:cNvSpPr>
          <p:nvPr>
            <p:ph type="subTitle" idx="5"/>
          </p:nvPr>
        </p:nvSpPr>
        <p:spPr>
          <a:xfrm>
            <a:off x="6066450" y="2233331"/>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9" name="Google Shape;119;p17"/>
          <p:cNvSpPr txBox="1">
            <a:spLocks noGrp="1"/>
          </p:cNvSpPr>
          <p:nvPr>
            <p:ph type="subTitle" idx="6"/>
          </p:nvPr>
        </p:nvSpPr>
        <p:spPr>
          <a:xfrm>
            <a:off x="6066450" y="189883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0" name="Google Shape;120;p17"/>
          <p:cNvSpPr txBox="1">
            <a:spLocks noGrp="1"/>
          </p:cNvSpPr>
          <p:nvPr>
            <p:ph type="subTitle" idx="7"/>
          </p:nvPr>
        </p:nvSpPr>
        <p:spPr>
          <a:xfrm>
            <a:off x="656250" y="4084725"/>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1" name="Google Shape;121;p17"/>
          <p:cNvSpPr txBox="1">
            <a:spLocks noGrp="1"/>
          </p:cNvSpPr>
          <p:nvPr>
            <p:ph type="subTitle" idx="8"/>
          </p:nvPr>
        </p:nvSpPr>
        <p:spPr>
          <a:xfrm>
            <a:off x="656250" y="373966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2" name="Google Shape;122;p17"/>
          <p:cNvSpPr txBox="1">
            <a:spLocks noGrp="1"/>
          </p:cNvSpPr>
          <p:nvPr>
            <p:ph type="subTitle" idx="9"/>
          </p:nvPr>
        </p:nvSpPr>
        <p:spPr>
          <a:xfrm>
            <a:off x="3361350" y="4084725"/>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3" name="Google Shape;123;p17"/>
          <p:cNvSpPr txBox="1">
            <a:spLocks noGrp="1"/>
          </p:cNvSpPr>
          <p:nvPr>
            <p:ph type="subTitle" idx="13"/>
          </p:nvPr>
        </p:nvSpPr>
        <p:spPr>
          <a:xfrm>
            <a:off x="3361350" y="373966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4" name="Google Shape;124;p17"/>
          <p:cNvSpPr txBox="1">
            <a:spLocks noGrp="1"/>
          </p:cNvSpPr>
          <p:nvPr>
            <p:ph type="subTitle" idx="14"/>
          </p:nvPr>
        </p:nvSpPr>
        <p:spPr>
          <a:xfrm>
            <a:off x="6066450" y="4084725"/>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5" name="Google Shape;125;p17"/>
          <p:cNvSpPr txBox="1">
            <a:spLocks noGrp="1"/>
          </p:cNvSpPr>
          <p:nvPr>
            <p:ph type="subTitle" idx="15"/>
          </p:nvPr>
        </p:nvSpPr>
        <p:spPr>
          <a:xfrm>
            <a:off x="6066450" y="373966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6" name="Google Shape;126;p17"/>
          <p:cNvSpPr txBox="1">
            <a:spLocks noGrp="1"/>
          </p:cNvSpPr>
          <p:nvPr>
            <p:ph type="title" idx="16" hasCustomPrompt="1"/>
          </p:nvPr>
        </p:nvSpPr>
        <p:spPr>
          <a:xfrm>
            <a:off x="1532300" y="124277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 name="Google Shape;127;p17"/>
          <p:cNvSpPr txBox="1">
            <a:spLocks noGrp="1"/>
          </p:cNvSpPr>
          <p:nvPr>
            <p:ph type="title" idx="17" hasCustomPrompt="1"/>
          </p:nvPr>
        </p:nvSpPr>
        <p:spPr>
          <a:xfrm>
            <a:off x="1532300" y="308442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8" name="Google Shape;128;p17"/>
          <p:cNvSpPr txBox="1">
            <a:spLocks noGrp="1"/>
          </p:cNvSpPr>
          <p:nvPr>
            <p:ph type="title" idx="18" hasCustomPrompt="1"/>
          </p:nvPr>
        </p:nvSpPr>
        <p:spPr>
          <a:xfrm>
            <a:off x="4237450" y="124282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9" name="Google Shape;129;p17"/>
          <p:cNvSpPr txBox="1">
            <a:spLocks noGrp="1"/>
          </p:cNvSpPr>
          <p:nvPr>
            <p:ph type="title" idx="19" hasCustomPrompt="1"/>
          </p:nvPr>
        </p:nvSpPr>
        <p:spPr>
          <a:xfrm>
            <a:off x="4237500" y="308442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0" name="Google Shape;130;p17"/>
          <p:cNvSpPr txBox="1">
            <a:spLocks noGrp="1"/>
          </p:cNvSpPr>
          <p:nvPr>
            <p:ph type="title" idx="20" hasCustomPrompt="1"/>
          </p:nvPr>
        </p:nvSpPr>
        <p:spPr>
          <a:xfrm>
            <a:off x="6942450" y="124282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1" name="Google Shape;131;p17"/>
          <p:cNvSpPr txBox="1">
            <a:spLocks noGrp="1"/>
          </p:cNvSpPr>
          <p:nvPr>
            <p:ph type="title" idx="21" hasCustomPrompt="1"/>
          </p:nvPr>
        </p:nvSpPr>
        <p:spPr>
          <a:xfrm>
            <a:off x="6942300" y="3084425"/>
            <a:ext cx="6693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34"/>
        <p:cNvGrpSpPr/>
        <p:nvPr/>
      </p:nvGrpSpPr>
      <p:grpSpPr>
        <a:xfrm>
          <a:off x="0" y="0"/>
          <a:ext cx="0" cy="0"/>
          <a:chOff x="0" y="0"/>
          <a:chExt cx="0" cy="0"/>
        </a:xfrm>
      </p:grpSpPr>
      <p:sp>
        <p:nvSpPr>
          <p:cNvPr id="135" name="Google Shape;135;p19"/>
          <p:cNvSpPr/>
          <p:nvPr/>
        </p:nvSpPr>
        <p:spPr>
          <a:xfrm rot="2700000">
            <a:off x="310820" y="-1989511"/>
            <a:ext cx="9163700" cy="868639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FFFFF"/>
              </a:buClr>
              <a:buSzPts val="2800"/>
              <a:buNone/>
              <a:defRPr>
                <a:solidFill>
                  <a:srgbClr val="FFFFFF"/>
                </a:solidFill>
              </a:defRPr>
            </a:lvl1pPr>
            <a:lvl2pPr lvl="1" algn="ctr">
              <a:spcBef>
                <a:spcPts val="0"/>
              </a:spcBef>
              <a:spcAft>
                <a:spcPts val="0"/>
              </a:spcAft>
              <a:buClr>
                <a:srgbClr val="FFFFFF"/>
              </a:buClr>
              <a:buSzPts val="2800"/>
              <a:buNone/>
              <a:defRPr>
                <a:solidFill>
                  <a:srgbClr val="FFFFFF"/>
                </a:solidFill>
              </a:defRPr>
            </a:lvl2pPr>
            <a:lvl3pPr lvl="2" algn="ctr">
              <a:spcBef>
                <a:spcPts val="0"/>
              </a:spcBef>
              <a:spcAft>
                <a:spcPts val="0"/>
              </a:spcAft>
              <a:buClr>
                <a:srgbClr val="FFFFFF"/>
              </a:buClr>
              <a:buSzPts val="2800"/>
              <a:buNone/>
              <a:defRPr>
                <a:solidFill>
                  <a:srgbClr val="FFFFFF"/>
                </a:solidFill>
              </a:defRPr>
            </a:lvl3pPr>
            <a:lvl4pPr lvl="3" algn="ctr">
              <a:spcBef>
                <a:spcPts val="0"/>
              </a:spcBef>
              <a:spcAft>
                <a:spcPts val="0"/>
              </a:spcAft>
              <a:buClr>
                <a:srgbClr val="FFFFFF"/>
              </a:buClr>
              <a:buSzPts val="2800"/>
              <a:buNone/>
              <a:defRPr>
                <a:solidFill>
                  <a:srgbClr val="FFFFFF"/>
                </a:solidFill>
              </a:defRPr>
            </a:lvl4pPr>
            <a:lvl5pPr lvl="4" algn="ctr">
              <a:spcBef>
                <a:spcPts val="0"/>
              </a:spcBef>
              <a:spcAft>
                <a:spcPts val="0"/>
              </a:spcAft>
              <a:buClr>
                <a:srgbClr val="FFFFFF"/>
              </a:buClr>
              <a:buSzPts val="2800"/>
              <a:buNone/>
              <a:defRPr>
                <a:solidFill>
                  <a:srgbClr val="FFFFFF"/>
                </a:solidFill>
              </a:defRPr>
            </a:lvl5pPr>
            <a:lvl6pPr lvl="5" algn="ctr">
              <a:spcBef>
                <a:spcPts val="0"/>
              </a:spcBef>
              <a:spcAft>
                <a:spcPts val="0"/>
              </a:spcAft>
              <a:buClr>
                <a:srgbClr val="FFFFFF"/>
              </a:buClr>
              <a:buSzPts val="2800"/>
              <a:buNone/>
              <a:defRPr>
                <a:solidFill>
                  <a:srgbClr val="FFFFFF"/>
                </a:solidFill>
              </a:defRPr>
            </a:lvl6pPr>
            <a:lvl7pPr lvl="6" algn="ctr">
              <a:spcBef>
                <a:spcPts val="0"/>
              </a:spcBef>
              <a:spcAft>
                <a:spcPts val="0"/>
              </a:spcAft>
              <a:buClr>
                <a:srgbClr val="FFFFFF"/>
              </a:buClr>
              <a:buSzPts val="2800"/>
              <a:buNone/>
              <a:defRPr>
                <a:solidFill>
                  <a:srgbClr val="FFFFFF"/>
                </a:solidFill>
              </a:defRPr>
            </a:lvl7pPr>
            <a:lvl8pPr lvl="7" algn="ctr">
              <a:spcBef>
                <a:spcPts val="0"/>
              </a:spcBef>
              <a:spcAft>
                <a:spcPts val="0"/>
              </a:spcAft>
              <a:buClr>
                <a:srgbClr val="FFFFFF"/>
              </a:buClr>
              <a:buSzPts val="2800"/>
              <a:buNone/>
              <a:defRPr>
                <a:solidFill>
                  <a:srgbClr val="FFFFFF"/>
                </a:solidFill>
              </a:defRPr>
            </a:lvl8pPr>
            <a:lvl9pPr lvl="8" algn="ctr">
              <a:spcBef>
                <a:spcPts val="0"/>
              </a:spcBef>
              <a:spcAft>
                <a:spcPts val="0"/>
              </a:spcAft>
              <a:buClr>
                <a:srgbClr val="FFFFFF"/>
              </a:buClr>
              <a:buSzPts val="2800"/>
              <a:buNone/>
              <a:defRPr>
                <a:solidFill>
                  <a:srgbClr val="FFFFFF"/>
                </a:solidFill>
              </a:defRPr>
            </a:lvl9pPr>
          </a:lstStyle>
          <a:p>
            <a:endParaRPr/>
          </a:p>
        </p:txBody>
      </p:sp>
      <p:sp>
        <p:nvSpPr>
          <p:cNvPr id="137" name="Google Shape;137;p19"/>
          <p:cNvSpPr txBox="1">
            <a:spLocks noGrp="1"/>
          </p:cNvSpPr>
          <p:nvPr>
            <p:ph type="subTitle" idx="1"/>
          </p:nvPr>
        </p:nvSpPr>
        <p:spPr>
          <a:xfrm>
            <a:off x="1322950" y="2896922"/>
            <a:ext cx="14361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0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8" name="Google Shape;138;p19"/>
          <p:cNvSpPr txBox="1">
            <a:spLocks noGrp="1"/>
          </p:cNvSpPr>
          <p:nvPr>
            <p:ph type="subTitle" idx="2"/>
          </p:nvPr>
        </p:nvSpPr>
        <p:spPr>
          <a:xfrm>
            <a:off x="3853950" y="2896922"/>
            <a:ext cx="14361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0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9" name="Google Shape;139;p19"/>
          <p:cNvSpPr txBox="1">
            <a:spLocks noGrp="1"/>
          </p:cNvSpPr>
          <p:nvPr>
            <p:ph type="subTitle" idx="3"/>
          </p:nvPr>
        </p:nvSpPr>
        <p:spPr>
          <a:xfrm>
            <a:off x="6341000" y="2896922"/>
            <a:ext cx="14361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0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0" name="Google Shape;140;p19"/>
          <p:cNvSpPr txBox="1">
            <a:spLocks noGrp="1"/>
          </p:cNvSpPr>
          <p:nvPr>
            <p:ph type="subTitle" idx="4"/>
          </p:nvPr>
        </p:nvSpPr>
        <p:spPr>
          <a:xfrm>
            <a:off x="1143100" y="3500022"/>
            <a:ext cx="1883700" cy="79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1" name="Google Shape;141;p19"/>
          <p:cNvSpPr txBox="1">
            <a:spLocks noGrp="1"/>
          </p:cNvSpPr>
          <p:nvPr>
            <p:ph type="subTitle" idx="5"/>
          </p:nvPr>
        </p:nvSpPr>
        <p:spPr>
          <a:xfrm>
            <a:off x="3630150" y="3500022"/>
            <a:ext cx="1883700" cy="79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2" name="Google Shape;142;p19"/>
          <p:cNvSpPr txBox="1">
            <a:spLocks noGrp="1"/>
          </p:cNvSpPr>
          <p:nvPr>
            <p:ph type="subTitle" idx="6"/>
          </p:nvPr>
        </p:nvSpPr>
        <p:spPr>
          <a:xfrm>
            <a:off x="6117200" y="3500022"/>
            <a:ext cx="1883700" cy="79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ideas">
  <p:cSld name="CUSTOM_7">
    <p:spTree>
      <p:nvGrpSpPr>
        <p:cNvPr id="1" name="Shape 143"/>
        <p:cNvGrpSpPr/>
        <p:nvPr/>
      </p:nvGrpSpPr>
      <p:grpSpPr>
        <a:xfrm>
          <a:off x="0" y="0"/>
          <a:ext cx="0" cy="0"/>
          <a:chOff x="0" y="0"/>
          <a:chExt cx="0" cy="0"/>
        </a:xfrm>
      </p:grpSpPr>
      <p:sp>
        <p:nvSpPr>
          <p:cNvPr id="144" name="Google Shape;144;p20"/>
          <p:cNvSpPr/>
          <p:nvPr/>
        </p:nvSpPr>
        <p:spPr>
          <a:xfrm rot="277656">
            <a:off x="269403" y="-2543413"/>
            <a:ext cx="10832132" cy="10325869"/>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txBox="1">
            <a:spLocks noGrp="1"/>
          </p:cNvSpPr>
          <p:nvPr>
            <p:ph type="title"/>
          </p:nvPr>
        </p:nvSpPr>
        <p:spPr>
          <a:xfrm>
            <a:off x="685800" y="538325"/>
            <a:ext cx="38862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146" name="Google Shape;146;p20"/>
          <p:cNvSpPr txBox="1">
            <a:spLocks noGrp="1"/>
          </p:cNvSpPr>
          <p:nvPr>
            <p:ph type="subTitle" idx="1"/>
          </p:nvPr>
        </p:nvSpPr>
        <p:spPr>
          <a:xfrm>
            <a:off x="4995225" y="3012245"/>
            <a:ext cx="3120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7" name="Google Shape;147;p20"/>
          <p:cNvSpPr txBox="1">
            <a:spLocks noGrp="1"/>
          </p:cNvSpPr>
          <p:nvPr>
            <p:ph type="subTitle" idx="2"/>
          </p:nvPr>
        </p:nvSpPr>
        <p:spPr>
          <a:xfrm>
            <a:off x="4995225" y="2672145"/>
            <a:ext cx="3120300" cy="41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8" name="Google Shape;148;p20"/>
          <p:cNvSpPr txBox="1">
            <a:spLocks noGrp="1"/>
          </p:cNvSpPr>
          <p:nvPr>
            <p:ph type="subTitle" idx="3"/>
          </p:nvPr>
        </p:nvSpPr>
        <p:spPr>
          <a:xfrm>
            <a:off x="4995225" y="4046636"/>
            <a:ext cx="3120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9" name="Google Shape;149;p20"/>
          <p:cNvSpPr txBox="1">
            <a:spLocks noGrp="1"/>
          </p:cNvSpPr>
          <p:nvPr>
            <p:ph type="subTitle" idx="4"/>
          </p:nvPr>
        </p:nvSpPr>
        <p:spPr>
          <a:xfrm>
            <a:off x="4995225" y="3706536"/>
            <a:ext cx="3120300" cy="41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0" name="Google Shape;150;p20"/>
          <p:cNvSpPr txBox="1">
            <a:spLocks noGrp="1"/>
          </p:cNvSpPr>
          <p:nvPr>
            <p:ph type="subTitle" idx="5"/>
          </p:nvPr>
        </p:nvSpPr>
        <p:spPr>
          <a:xfrm>
            <a:off x="4995225" y="1977865"/>
            <a:ext cx="3120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1" name="Google Shape;151;p20"/>
          <p:cNvSpPr txBox="1">
            <a:spLocks noGrp="1"/>
          </p:cNvSpPr>
          <p:nvPr>
            <p:ph type="subTitle" idx="6"/>
          </p:nvPr>
        </p:nvSpPr>
        <p:spPr>
          <a:xfrm>
            <a:off x="4995225" y="1637766"/>
            <a:ext cx="3120300" cy="41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2" name="Google Shape;152;p20"/>
          <p:cNvSpPr txBox="1">
            <a:spLocks noGrp="1"/>
          </p:cNvSpPr>
          <p:nvPr>
            <p:ph type="subTitle" idx="7"/>
          </p:nvPr>
        </p:nvSpPr>
        <p:spPr>
          <a:xfrm>
            <a:off x="4993825" y="943488"/>
            <a:ext cx="3120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3" name="Google Shape;153;p20"/>
          <p:cNvSpPr txBox="1">
            <a:spLocks noGrp="1"/>
          </p:cNvSpPr>
          <p:nvPr>
            <p:ph type="subTitle" idx="8"/>
          </p:nvPr>
        </p:nvSpPr>
        <p:spPr>
          <a:xfrm>
            <a:off x="4993825" y="603388"/>
            <a:ext cx="3120300" cy="41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CUSTOM_8">
    <p:bg>
      <p:bgPr>
        <a:solidFill>
          <a:schemeClr val="accent3"/>
        </a:solidFill>
        <a:effectLst/>
      </p:bgPr>
    </p:bg>
    <p:spTree>
      <p:nvGrpSpPr>
        <p:cNvPr id="1" name="Shape 154"/>
        <p:cNvGrpSpPr/>
        <p:nvPr/>
      </p:nvGrpSpPr>
      <p:grpSpPr>
        <a:xfrm>
          <a:off x="0" y="0"/>
          <a:ext cx="0" cy="0"/>
          <a:chOff x="0" y="0"/>
          <a:chExt cx="0" cy="0"/>
        </a:xfrm>
      </p:grpSpPr>
      <p:grpSp>
        <p:nvGrpSpPr>
          <p:cNvPr id="155" name="Google Shape;155;p21"/>
          <p:cNvGrpSpPr/>
          <p:nvPr/>
        </p:nvGrpSpPr>
        <p:grpSpPr>
          <a:xfrm rot="1351476">
            <a:off x="-930621" y="-2956783"/>
            <a:ext cx="11005343" cy="10580795"/>
            <a:chOff x="1786775" y="1002200"/>
            <a:chExt cx="3861800" cy="3712875"/>
          </a:xfrm>
        </p:grpSpPr>
        <p:sp>
          <p:nvSpPr>
            <p:cNvPr id="156" name="Google Shape;156;p21"/>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3">
  <p:cSld name="CUSTOM_10">
    <p:spTree>
      <p:nvGrpSpPr>
        <p:cNvPr id="1" name="Shape 168"/>
        <p:cNvGrpSpPr/>
        <p:nvPr/>
      </p:nvGrpSpPr>
      <p:grpSpPr>
        <a:xfrm>
          <a:off x="0" y="0"/>
          <a:ext cx="0" cy="0"/>
          <a:chOff x="0" y="0"/>
          <a:chExt cx="0" cy="0"/>
        </a:xfrm>
      </p:grpSpPr>
      <p:sp>
        <p:nvSpPr>
          <p:cNvPr id="169" name="Google Shape;16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170" name="Google Shape;170;p23"/>
          <p:cNvSpPr txBox="1">
            <a:spLocks noGrp="1"/>
          </p:cNvSpPr>
          <p:nvPr>
            <p:ph type="subTitle" idx="1"/>
          </p:nvPr>
        </p:nvSpPr>
        <p:spPr>
          <a:xfrm>
            <a:off x="656250" y="2564247"/>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1" name="Google Shape;171;p23"/>
          <p:cNvSpPr txBox="1">
            <a:spLocks noGrp="1"/>
          </p:cNvSpPr>
          <p:nvPr>
            <p:ph type="subTitle" idx="2"/>
          </p:nvPr>
        </p:nvSpPr>
        <p:spPr>
          <a:xfrm>
            <a:off x="3672425" y="3184400"/>
            <a:ext cx="1799100" cy="86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400">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172" name="Google Shape;172;p23"/>
          <p:cNvSpPr txBox="1">
            <a:spLocks noGrp="1"/>
          </p:cNvSpPr>
          <p:nvPr>
            <p:ph type="subTitle" idx="3"/>
          </p:nvPr>
        </p:nvSpPr>
        <p:spPr>
          <a:xfrm>
            <a:off x="963925" y="3184400"/>
            <a:ext cx="1799100" cy="86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400">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173" name="Google Shape;173;p23"/>
          <p:cNvSpPr txBox="1">
            <a:spLocks noGrp="1"/>
          </p:cNvSpPr>
          <p:nvPr>
            <p:ph type="subTitle" idx="4"/>
          </p:nvPr>
        </p:nvSpPr>
        <p:spPr>
          <a:xfrm>
            <a:off x="6381025" y="3184400"/>
            <a:ext cx="1799100" cy="86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400">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174" name="Google Shape;174;p23"/>
          <p:cNvSpPr txBox="1">
            <a:spLocks noGrp="1"/>
          </p:cNvSpPr>
          <p:nvPr>
            <p:ph type="subTitle" idx="5"/>
          </p:nvPr>
        </p:nvSpPr>
        <p:spPr>
          <a:xfrm>
            <a:off x="3361350" y="2906424"/>
            <a:ext cx="2421300" cy="34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5" name="Google Shape;175;p23"/>
          <p:cNvSpPr txBox="1">
            <a:spLocks noGrp="1"/>
          </p:cNvSpPr>
          <p:nvPr>
            <p:ph type="subTitle" idx="6"/>
          </p:nvPr>
        </p:nvSpPr>
        <p:spPr>
          <a:xfrm>
            <a:off x="3361350" y="2564247"/>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6" name="Google Shape;176;p23"/>
          <p:cNvSpPr txBox="1">
            <a:spLocks noGrp="1"/>
          </p:cNvSpPr>
          <p:nvPr>
            <p:ph type="subTitle" idx="7"/>
          </p:nvPr>
        </p:nvSpPr>
        <p:spPr>
          <a:xfrm>
            <a:off x="6066450" y="2906424"/>
            <a:ext cx="2421300" cy="34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23"/>
          <p:cNvSpPr txBox="1">
            <a:spLocks noGrp="1"/>
          </p:cNvSpPr>
          <p:nvPr>
            <p:ph type="subTitle" idx="8"/>
          </p:nvPr>
        </p:nvSpPr>
        <p:spPr>
          <a:xfrm>
            <a:off x="6066450" y="2564247"/>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23"/>
          <p:cNvSpPr txBox="1">
            <a:spLocks noGrp="1"/>
          </p:cNvSpPr>
          <p:nvPr>
            <p:ph type="subTitle" idx="9"/>
          </p:nvPr>
        </p:nvSpPr>
        <p:spPr>
          <a:xfrm>
            <a:off x="656250" y="2906424"/>
            <a:ext cx="2421300" cy="34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5">
  <p:cSld name="CUSTOM_11">
    <p:bg>
      <p:bgPr>
        <a:solidFill>
          <a:schemeClr val="accent3"/>
        </a:solidFill>
        <a:effectLst/>
      </p:bgPr>
    </p:bg>
    <p:spTree>
      <p:nvGrpSpPr>
        <p:cNvPr id="1" name="Shape 179"/>
        <p:cNvGrpSpPr/>
        <p:nvPr/>
      </p:nvGrpSpPr>
      <p:grpSpPr>
        <a:xfrm>
          <a:off x="0" y="0"/>
          <a:ext cx="0" cy="0"/>
          <a:chOff x="0" y="0"/>
          <a:chExt cx="0" cy="0"/>
        </a:xfrm>
      </p:grpSpPr>
      <p:grpSp>
        <p:nvGrpSpPr>
          <p:cNvPr id="180" name="Google Shape;180;p24"/>
          <p:cNvGrpSpPr/>
          <p:nvPr/>
        </p:nvGrpSpPr>
        <p:grpSpPr>
          <a:xfrm rot="1351459">
            <a:off x="211922" y="-2403121"/>
            <a:ext cx="9565900" cy="9196519"/>
            <a:chOff x="1786775" y="1002200"/>
            <a:chExt cx="3861800" cy="3712875"/>
          </a:xfrm>
        </p:grpSpPr>
        <p:sp>
          <p:nvSpPr>
            <p:cNvPr id="181" name="Google Shape;181;p2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2800"/>
              <a:buNone/>
              <a:defRPr>
                <a:solidFill>
                  <a:schemeClr val="accent3"/>
                </a:solidFill>
              </a:defRPr>
            </a:lvl1pPr>
            <a:lvl2pPr lvl="1">
              <a:spcBef>
                <a:spcPts val="0"/>
              </a:spcBef>
              <a:spcAft>
                <a:spcPts val="0"/>
              </a:spcAft>
              <a:buClr>
                <a:schemeClr val="accent2"/>
              </a:buClr>
              <a:buSzPts val="2800"/>
              <a:buNone/>
              <a:defRPr>
                <a:solidFill>
                  <a:schemeClr val="accent2"/>
                </a:solidFill>
              </a:defRPr>
            </a:lvl2pPr>
            <a:lvl3pPr lvl="2">
              <a:spcBef>
                <a:spcPts val="0"/>
              </a:spcBef>
              <a:spcAft>
                <a:spcPts val="0"/>
              </a:spcAft>
              <a:buClr>
                <a:schemeClr val="accent2"/>
              </a:buClr>
              <a:buSzPts val="2800"/>
              <a:buNone/>
              <a:defRPr>
                <a:solidFill>
                  <a:schemeClr val="accent2"/>
                </a:solidFill>
              </a:defRPr>
            </a:lvl3pPr>
            <a:lvl4pPr lvl="3">
              <a:spcBef>
                <a:spcPts val="0"/>
              </a:spcBef>
              <a:spcAft>
                <a:spcPts val="0"/>
              </a:spcAft>
              <a:buClr>
                <a:schemeClr val="accent2"/>
              </a:buClr>
              <a:buSzPts val="2800"/>
              <a:buNone/>
              <a:defRPr>
                <a:solidFill>
                  <a:schemeClr val="accent2"/>
                </a:solidFill>
              </a:defRPr>
            </a:lvl4pPr>
            <a:lvl5pPr lvl="4">
              <a:spcBef>
                <a:spcPts val="0"/>
              </a:spcBef>
              <a:spcAft>
                <a:spcPts val="0"/>
              </a:spcAft>
              <a:buClr>
                <a:schemeClr val="accent2"/>
              </a:buClr>
              <a:buSzPts val="2800"/>
              <a:buNone/>
              <a:defRPr>
                <a:solidFill>
                  <a:schemeClr val="accent2"/>
                </a:solidFill>
              </a:defRPr>
            </a:lvl5pPr>
            <a:lvl6pPr lvl="5">
              <a:spcBef>
                <a:spcPts val="0"/>
              </a:spcBef>
              <a:spcAft>
                <a:spcPts val="0"/>
              </a:spcAft>
              <a:buClr>
                <a:schemeClr val="accent2"/>
              </a:buClr>
              <a:buSzPts val="2800"/>
              <a:buNone/>
              <a:defRPr>
                <a:solidFill>
                  <a:schemeClr val="accent2"/>
                </a:solidFill>
              </a:defRPr>
            </a:lvl6pPr>
            <a:lvl7pPr lvl="6">
              <a:spcBef>
                <a:spcPts val="0"/>
              </a:spcBef>
              <a:spcAft>
                <a:spcPts val="0"/>
              </a:spcAft>
              <a:buClr>
                <a:schemeClr val="accent2"/>
              </a:buClr>
              <a:buSzPts val="2800"/>
              <a:buNone/>
              <a:defRPr>
                <a:solidFill>
                  <a:schemeClr val="accent2"/>
                </a:solidFill>
              </a:defRPr>
            </a:lvl7pPr>
            <a:lvl8pPr lvl="7">
              <a:spcBef>
                <a:spcPts val="0"/>
              </a:spcBef>
              <a:spcAft>
                <a:spcPts val="0"/>
              </a:spcAft>
              <a:buClr>
                <a:schemeClr val="accent2"/>
              </a:buClr>
              <a:buSzPts val="2800"/>
              <a:buNone/>
              <a:defRPr>
                <a:solidFill>
                  <a:schemeClr val="accent2"/>
                </a:solidFill>
              </a:defRPr>
            </a:lvl8pPr>
            <a:lvl9pPr lvl="8">
              <a:spcBef>
                <a:spcPts val="0"/>
              </a:spcBef>
              <a:spcAft>
                <a:spcPts val="0"/>
              </a:spcAft>
              <a:buClr>
                <a:schemeClr val="accent2"/>
              </a:buClr>
              <a:buSzPts val="2800"/>
              <a:buNone/>
              <a:defRPr>
                <a:solidFill>
                  <a:schemeClr val="accen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5"/>
        <p:cNvGrpSpPr/>
        <p:nvPr/>
      </p:nvGrpSpPr>
      <p:grpSpPr>
        <a:xfrm>
          <a:off x="0" y="0"/>
          <a:ext cx="0" cy="0"/>
          <a:chOff x="0" y="0"/>
          <a:chExt cx="0" cy="0"/>
        </a:xfrm>
      </p:grpSpPr>
      <p:grpSp>
        <p:nvGrpSpPr>
          <p:cNvPr id="16" name="Google Shape;16;p3"/>
          <p:cNvGrpSpPr/>
          <p:nvPr/>
        </p:nvGrpSpPr>
        <p:grpSpPr>
          <a:xfrm rot="2506023">
            <a:off x="1274638" y="-703256"/>
            <a:ext cx="6812756" cy="6550031"/>
            <a:chOff x="1786775" y="1002200"/>
            <a:chExt cx="3861800" cy="3712875"/>
          </a:xfrm>
        </p:grpSpPr>
        <p:sp>
          <p:nvSpPr>
            <p:cNvPr id="17" name="Google Shape;17;p3"/>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837429" y="1652159"/>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758372" y="1512749"/>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p:nvPr>
        </p:nvSpPr>
        <p:spPr>
          <a:xfrm>
            <a:off x="3416563" y="1955400"/>
            <a:ext cx="3210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accent3"/>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21" name="Google Shape;21;p3"/>
          <p:cNvSpPr txBox="1">
            <a:spLocks noGrp="1"/>
          </p:cNvSpPr>
          <p:nvPr>
            <p:ph type="subTitle" idx="1"/>
          </p:nvPr>
        </p:nvSpPr>
        <p:spPr>
          <a:xfrm>
            <a:off x="2199900" y="2797200"/>
            <a:ext cx="4744200" cy="39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22" name="Google Shape;22;p3"/>
          <p:cNvSpPr txBox="1">
            <a:spLocks noGrp="1"/>
          </p:cNvSpPr>
          <p:nvPr>
            <p:ph type="title" idx="2" hasCustomPrompt="1"/>
          </p:nvPr>
        </p:nvSpPr>
        <p:spPr>
          <a:xfrm>
            <a:off x="2516538" y="1955400"/>
            <a:ext cx="940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12000"/>
              <a:buNone/>
              <a:defRPr sz="5000">
                <a:solidFill>
                  <a:schemeClr val="accent3"/>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12">
    <p:bg>
      <p:bgPr>
        <a:solidFill>
          <a:schemeClr val="accent3"/>
        </a:solidFill>
        <a:effectLst/>
      </p:bgPr>
    </p:bg>
    <p:spTree>
      <p:nvGrpSpPr>
        <p:cNvPr id="1" name="Shape 185"/>
        <p:cNvGrpSpPr/>
        <p:nvPr/>
      </p:nvGrpSpPr>
      <p:grpSpPr>
        <a:xfrm>
          <a:off x="0" y="0"/>
          <a:ext cx="0" cy="0"/>
          <a:chOff x="0" y="0"/>
          <a:chExt cx="0" cy="0"/>
        </a:xfrm>
      </p:grpSpPr>
      <p:grpSp>
        <p:nvGrpSpPr>
          <p:cNvPr id="186" name="Google Shape;186;p25"/>
          <p:cNvGrpSpPr/>
          <p:nvPr/>
        </p:nvGrpSpPr>
        <p:grpSpPr>
          <a:xfrm rot="1351459">
            <a:off x="-548941" y="-2589869"/>
            <a:ext cx="10242340" cy="9846873"/>
            <a:chOff x="1786775" y="1002200"/>
            <a:chExt cx="3861800" cy="3712875"/>
          </a:xfrm>
        </p:grpSpPr>
        <p:sp>
          <p:nvSpPr>
            <p:cNvPr id="187" name="Google Shape;187;p25"/>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5"/>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5"/>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25"/>
          <p:cNvSpPr txBox="1">
            <a:spLocks noGrp="1"/>
          </p:cNvSpPr>
          <p:nvPr>
            <p:ph type="title"/>
          </p:nvPr>
        </p:nvSpPr>
        <p:spPr>
          <a:xfrm>
            <a:off x="685800" y="445025"/>
            <a:ext cx="77724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defRPr>
            </a:lvl1pPr>
            <a:lvl2pPr lvl="1" algn="ctr">
              <a:spcBef>
                <a:spcPts val="0"/>
              </a:spcBef>
              <a:spcAft>
                <a:spcPts val="0"/>
              </a:spcAft>
              <a:buClr>
                <a:schemeClr val="accent3"/>
              </a:buClr>
              <a:buSzPts val="2800"/>
              <a:buNone/>
              <a:defRPr>
                <a:solidFill>
                  <a:schemeClr val="accent3"/>
                </a:solidFill>
              </a:defRPr>
            </a:lvl2pPr>
            <a:lvl3pPr lvl="2" algn="ctr">
              <a:spcBef>
                <a:spcPts val="0"/>
              </a:spcBef>
              <a:spcAft>
                <a:spcPts val="0"/>
              </a:spcAft>
              <a:buClr>
                <a:schemeClr val="accent3"/>
              </a:buClr>
              <a:buSzPts val="2800"/>
              <a:buNone/>
              <a:defRPr>
                <a:solidFill>
                  <a:schemeClr val="accent3"/>
                </a:solidFill>
              </a:defRPr>
            </a:lvl3pPr>
            <a:lvl4pPr lvl="3" algn="ctr">
              <a:spcBef>
                <a:spcPts val="0"/>
              </a:spcBef>
              <a:spcAft>
                <a:spcPts val="0"/>
              </a:spcAft>
              <a:buClr>
                <a:schemeClr val="accent3"/>
              </a:buClr>
              <a:buSzPts val="2800"/>
              <a:buNone/>
              <a:defRPr>
                <a:solidFill>
                  <a:schemeClr val="accent3"/>
                </a:solidFill>
              </a:defRPr>
            </a:lvl4pPr>
            <a:lvl5pPr lvl="4" algn="ctr">
              <a:spcBef>
                <a:spcPts val="0"/>
              </a:spcBef>
              <a:spcAft>
                <a:spcPts val="0"/>
              </a:spcAft>
              <a:buClr>
                <a:schemeClr val="accent3"/>
              </a:buClr>
              <a:buSzPts val="2800"/>
              <a:buNone/>
              <a:defRPr>
                <a:solidFill>
                  <a:schemeClr val="accent3"/>
                </a:solidFill>
              </a:defRPr>
            </a:lvl5pPr>
            <a:lvl6pPr lvl="5" algn="ctr">
              <a:spcBef>
                <a:spcPts val="0"/>
              </a:spcBef>
              <a:spcAft>
                <a:spcPts val="0"/>
              </a:spcAft>
              <a:buClr>
                <a:schemeClr val="accent3"/>
              </a:buClr>
              <a:buSzPts val="2800"/>
              <a:buNone/>
              <a:defRPr>
                <a:solidFill>
                  <a:schemeClr val="accent3"/>
                </a:solidFill>
              </a:defRPr>
            </a:lvl6pPr>
            <a:lvl7pPr lvl="6" algn="ctr">
              <a:spcBef>
                <a:spcPts val="0"/>
              </a:spcBef>
              <a:spcAft>
                <a:spcPts val="0"/>
              </a:spcAft>
              <a:buClr>
                <a:schemeClr val="accent3"/>
              </a:buClr>
              <a:buSzPts val="2800"/>
              <a:buNone/>
              <a:defRPr>
                <a:solidFill>
                  <a:schemeClr val="accent3"/>
                </a:solidFill>
              </a:defRPr>
            </a:lvl7pPr>
            <a:lvl8pPr lvl="7" algn="ctr">
              <a:spcBef>
                <a:spcPts val="0"/>
              </a:spcBef>
              <a:spcAft>
                <a:spcPts val="0"/>
              </a:spcAft>
              <a:buClr>
                <a:schemeClr val="accent3"/>
              </a:buClr>
              <a:buSzPts val="2800"/>
              <a:buNone/>
              <a:defRPr>
                <a:solidFill>
                  <a:schemeClr val="accent3"/>
                </a:solidFill>
              </a:defRPr>
            </a:lvl8pPr>
            <a:lvl9pPr lvl="8" algn="ctr">
              <a:spcBef>
                <a:spcPts val="0"/>
              </a:spcBef>
              <a:spcAft>
                <a:spcPts val="0"/>
              </a:spcAft>
              <a:buClr>
                <a:schemeClr val="accent3"/>
              </a:buClr>
              <a:buSzPts val="2800"/>
              <a:buNone/>
              <a:defRPr>
                <a:solidFill>
                  <a:schemeClr val="accent3"/>
                </a:solidFill>
              </a:defRPr>
            </a:lvl9pPr>
          </a:lstStyle>
          <a:p>
            <a:endParaRPr/>
          </a:p>
        </p:txBody>
      </p:sp>
      <p:sp>
        <p:nvSpPr>
          <p:cNvPr id="191" name="Google Shape;191;p25"/>
          <p:cNvSpPr txBox="1">
            <a:spLocks noGrp="1"/>
          </p:cNvSpPr>
          <p:nvPr>
            <p:ph type="subTitle" idx="1"/>
          </p:nvPr>
        </p:nvSpPr>
        <p:spPr>
          <a:xfrm>
            <a:off x="3013825" y="3139792"/>
            <a:ext cx="1634100" cy="88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2" name="Google Shape;192;p25"/>
          <p:cNvSpPr txBox="1">
            <a:spLocks noGrp="1"/>
          </p:cNvSpPr>
          <p:nvPr>
            <p:ph type="subTitle" idx="2"/>
          </p:nvPr>
        </p:nvSpPr>
        <p:spPr>
          <a:xfrm>
            <a:off x="3280904" y="2027104"/>
            <a:ext cx="11085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3" name="Google Shape;193;p25"/>
          <p:cNvSpPr txBox="1">
            <a:spLocks noGrp="1"/>
          </p:cNvSpPr>
          <p:nvPr>
            <p:ph type="subTitle" idx="3"/>
          </p:nvPr>
        </p:nvSpPr>
        <p:spPr>
          <a:xfrm>
            <a:off x="4473700" y="3139792"/>
            <a:ext cx="1634100" cy="88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4" name="Google Shape;194;p25"/>
          <p:cNvSpPr txBox="1">
            <a:spLocks noGrp="1"/>
          </p:cNvSpPr>
          <p:nvPr>
            <p:ph type="subTitle" idx="4"/>
          </p:nvPr>
        </p:nvSpPr>
        <p:spPr>
          <a:xfrm>
            <a:off x="4737363" y="2027104"/>
            <a:ext cx="11085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5" name="Google Shape;195;p25"/>
          <p:cNvSpPr txBox="1">
            <a:spLocks noGrp="1"/>
          </p:cNvSpPr>
          <p:nvPr>
            <p:ph type="subTitle" idx="5"/>
          </p:nvPr>
        </p:nvSpPr>
        <p:spPr>
          <a:xfrm>
            <a:off x="5933575" y="3139792"/>
            <a:ext cx="1634100" cy="88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6" name="Google Shape;196;p25"/>
          <p:cNvSpPr txBox="1">
            <a:spLocks noGrp="1"/>
          </p:cNvSpPr>
          <p:nvPr>
            <p:ph type="subTitle" idx="6"/>
          </p:nvPr>
        </p:nvSpPr>
        <p:spPr>
          <a:xfrm>
            <a:off x="6191931" y="2027104"/>
            <a:ext cx="11085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7" name="Google Shape;197;p25"/>
          <p:cNvSpPr txBox="1">
            <a:spLocks noGrp="1"/>
          </p:cNvSpPr>
          <p:nvPr>
            <p:ph type="subTitle" idx="7"/>
          </p:nvPr>
        </p:nvSpPr>
        <p:spPr>
          <a:xfrm>
            <a:off x="1553950" y="3139792"/>
            <a:ext cx="1634100" cy="88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8" name="Google Shape;198;p25"/>
          <p:cNvSpPr txBox="1">
            <a:spLocks noGrp="1"/>
          </p:cNvSpPr>
          <p:nvPr>
            <p:ph type="subTitle" idx="8"/>
          </p:nvPr>
        </p:nvSpPr>
        <p:spPr>
          <a:xfrm>
            <a:off x="1820825" y="2027104"/>
            <a:ext cx="11085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text lines 2">
  <p:cSld name="CUSTOM_14">
    <p:spTree>
      <p:nvGrpSpPr>
        <p:cNvPr id="1" name="Shape 209"/>
        <p:cNvGrpSpPr/>
        <p:nvPr/>
      </p:nvGrpSpPr>
      <p:grpSpPr>
        <a:xfrm>
          <a:off x="0" y="0"/>
          <a:ext cx="0" cy="0"/>
          <a:chOff x="0" y="0"/>
          <a:chExt cx="0" cy="0"/>
        </a:xfrm>
      </p:grpSpPr>
      <p:grpSp>
        <p:nvGrpSpPr>
          <p:cNvPr id="210" name="Google Shape;210;p27"/>
          <p:cNvGrpSpPr/>
          <p:nvPr/>
        </p:nvGrpSpPr>
        <p:grpSpPr>
          <a:xfrm rot="1351476">
            <a:off x="-930621" y="-2956783"/>
            <a:ext cx="11005343" cy="10580795"/>
            <a:chOff x="1786775" y="1002200"/>
            <a:chExt cx="3861800" cy="3712875"/>
          </a:xfrm>
        </p:grpSpPr>
        <p:sp>
          <p:nvSpPr>
            <p:cNvPr id="211" name="Google Shape;211;p27"/>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27"/>
          <p:cNvSpPr txBox="1">
            <a:spLocks noGrp="1"/>
          </p:cNvSpPr>
          <p:nvPr>
            <p:ph type="subTitle" idx="1"/>
          </p:nvPr>
        </p:nvSpPr>
        <p:spPr>
          <a:xfrm>
            <a:off x="888763" y="3515500"/>
            <a:ext cx="2421300" cy="6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5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5" name="Google Shape;215;p27"/>
          <p:cNvSpPr txBox="1">
            <a:spLocks noGrp="1"/>
          </p:cNvSpPr>
          <p:nvPr>
            <p:ph type="subTitle" idx="2"/>
          </p:nvPr>
        </p:nvSpPr>
        <p:spPr>
          <a:xfrm>
            <a:off x="5775188" y="1976800"/>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6" name="Google Shape;216;p27"/>
          <p:cNvSpPr txBox="1">
            <a:spLocks noGrp="1"/>
          </p:cNvSpPr>
          <p:nvPr>
            <p:ph type="subTitle" idx="3"/>
          </p:nvPr>
        </p:nvSpPr>
        <p:spPr>
          <a:xfrm>
            <a:off x="905038" y="1987475"/>
            <a:ext cx="2421300" cy="6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7" name="Google Shape;217;p27"/>
          <p:cNvSpPr txBox="1">
            <a:spLocks noGrp="1"/>
          </p:cNvSpPr>
          <p:nvPr>
            <p:ph type="subTitle" idx="4"/>
          </p:nvPr>
        </p:nvSpPr>
        <p:spPr>
          <a:xfrm>
            <a:off x="888763" y="3098075"/>
            <a:ext cx="2421300" cy="42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8" name="Google Shape;218;p27"/>
          <p:cNvSpPr txBox="1">
            <a:spLocks noGrp="1"/>
          </p:cNvSpPr>
          <p:nvPr>
            <p:ph type="subTitle" idx="5"/>
          </p:nvPr>
        </p:nvSpPr>
        <p:spPr>
          <a:xfrm>
            <a:off x="5775188" y="154870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9" name="Google Shape;219;p27"/>
          <p:cNvSpPr txBox="1">
            <a:spLocks noGrp="1"/>
          </p:cNvSpPr>
          <p:nvPr>
            <p:ph type="subTitle" idx="6"/>
          </p:nvPr>
        </p:nvSpPr>
        <p:spPr>
          <a:xfrm>
            <a:off x="905038" y="1548700"/>
            <a:ext cx="2421300" cy="42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0" name="Google Shape;220;p27"/>
          <p:cNvSpPr txBox="1">
            <a:spLocks noGrp="1"/>
          </p:cNvSpPr>
          <p:nvPr>
            <p:ph type="subTitle" idx="7"/>
          </p:nvPr>
        </p:nvSpPr>
        <p:spPr>
          <a:xfrm>
            <a:off x="5775188" y="3505238"/>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1" name="Google Shape;221;p27"/>
          <p:cNvSpPr txBox="1">
            <a:spLocks noGrp="1"/>
          </p:cNvSpPr>
          <p:nvPr>
            <p:ph type="subTitle" idx="8"/>
          </p:nvPr>
        </p:nvSpPr>
        <p:spPr>
          <a:xfrm>
            <a:off x="5775188" y="3077138"/>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2" name="Google Shape;22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FFFFF"/>
              </a:buClr>
              <a:buSzPts val="2800"/>
              <a:buNone/>
              <a:defRPr>
                <a:solidFill>
                  <a:schemeClr val="lt1"/>
                </a:solidFill>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slide">
  <p:cSld name="CUSTOM_15">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723900" y="695063"/>
            <a:ext cx="4314300" cy="9906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5" name="Google Shape;225;p28"/>
          <p:cNvSpPr txBox="1">
            <a:spLocks noGrp="1"/>
          </p:cNvSpPr>
          <p:nvPr>
            <p:ph type="subTitle" idx="1"/>
          </p:nvPr>
        </p:nvSpPr>
        <p:spPr>
          <a:xfrm>
            <a:off x="723900" y="1763872"/>
            <a:ext cx="4314300" cy="137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26" name="Google Shape;226;p28"/>
          <p:cNvSpPr txBox="1"/>
          <p:nvPr/>
        </p:nvSpPr>
        <p:spPr>
          <a:xfrm>
            <a:off x="4638675" y="3891175"/>
            <a:ext cx="3785400" cy="714000"/>
          </a:xfrm>
          <a:prstGeom prst="rect">
            <a:avLst/>
          </a:prstGeom>
          <a:noFill/>
          <a:ln>
            <a:noFill/>
          </a:ln>
        </p:spPr>
        <p:txBody>
          <a:bodyPr spcFirstLastPara="1" wrap="square" lIns="91425" tIns="91425" rIns="91425" bIns="91425" anchor="t" anchorCtr="0">
            <a:noAutofit/>
          </a:bodyPr>
          <a:lstStyle/>
          <a:p>
            <a:pPr marL="0" lvl="0" indent="0" algn="r" rtl="0">
              <a:lnSpc>
                <a:spcPct val="114000"/>
              </a:lnSpc>
              <a:spcBef>
                <a:spcPts val="0"/>
              </a:spcBef>
              <a:spcAft>
                <a:spcPts val="0"/>
              </a:spcAft>
              <a:buClr>
                <a:schemeClr val="dk1"/>
              </a:buClr>
              <a:buSzPts val="1100"/>
              <a:buFont typeface="Arial"/>
              <a:buNone/>
            </a:pPr>
            <a:r>
              <a:rPr lang="en" sz="1200">
                <a:solidFill>
                  <a:schemeClr val="dk2"/>
                </a:solidFill>
                <a:latin typeface="Raleway"/>
                <a:ea typeface="Raleway"/>
                <a:cs typeface="Raleway"/>
                <a:sym typeface="Raleway"/>
              </a:rPr>
              <a:t>This presentation template was created by </a:t>
            </a:r>
            <a:r>
              <a:rPr lang="en" sz="1200" b="1">
                <a:solidFill>
                  <a:schemeClr val="dk2"/>
                </a:solidFill>
                <a:uFill>
                  <a:noFill/>
                </a:uFill>
                <a:latin typeface="Raleway"/>
                <a:ea typeface="Raleway"/>
                <a:cs typeface="Raleway"/>
                <a:sym typeface="Raleway"/>
                <a:hlinkClick r:id="rId2">
                  <a:extLst>
                    <a:ext uri="{A12FA001-AC4F-418D-AE19-62706E023703}">
                      <ahyp:hlinkClr xmlns:ahyp="http://schemas.microsoft.com/office/drawing/2018/hyperlinkcolor" val="tx"/>
                    </a:ext>
                  </a:extLst>
                </a:hlinkClick>
              </a:rPr>
              <a:t>Slidesgo</a:t>
            </a:r>
            <a:r>
              <a:rPr lang="en" sz="1200" b="1">
                <a:solidFill>
                  <a:schemeClr val="dk2"/>
                </a:solidFill>
                <a:latin typeface="Raleway"/>
                <a:ea typeface="Raleway"/>
                <a:cs typeface="Raleway"/>
                <a:sym typeface="Raleway"/>
              </a:rPr>
              <a:t>,</a:t>
            </a:r>
            <a:r>
              <a:rPr lang="en" sz="1200">
                <a:solidFill>
                  <a:schemeClr val="dk2"/>
                </a:solidFill>
                <a:latin typeface="Raleway"/>
                <a:ea typeface="Raleway"/>
                <a:cs typeface="Raleway"/>
                <a:sym typeface="Raleway"/>
              </a:rPr>
              <a:t> including icons by </a:t>
            </a:r>
            <a:r>
              <a:rPr lang="en" sz="1200" b="1">
                <a:solidFill>
                  <a:schemeClr val="dk2"/>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Flaticon</a:t>
            </a:r>
            <a:r>
              <a:rPr lang="en" sz="1200">
                <a:solidFill>
                  <a:schemeClr val="dk2"/>
                </a:solidFill>
                <a:latin typeface="Raleway"/>
                <a:ea typeface="Raleway"/>
                <a:cs typeface="Raleway"/>
                <a:sym typeface="Raleway"/>
              </a:rPr>
              <a:t>, infographics &amp; images by </a:t>
            </a:r>
            <a:r>
              <a:rPr lang="en" sz="1200" b="1">
                <a:solidFill>
                  <a:schemeClr val="dk2"/>
                </a:solidFill>
                <a:uFill>
                  <a:noFill/>
                </a:uFill>
                <a:latin typeface="Raleway"/>
                <a:ea typeface="Raleway"/>
                <a:cs typeface="Raleway"/>
                <a:sym typeface="Raleway"/>
                <a:hlinkClick r:id="rId4">
                  <a:extLst>
                    <a:ext uri="{A12FA001-AC4F-418D-AE19-62706E023703}">
                      <ahyp:hlinkClr xmlns:ahyp="http://schemas.microsoft.com/office/drawing/2018/hyperlinkcolor" val="tx"/>
                    </a:ext>
                  </a:extLst>
                </a:hlinkClick>
              </a:rPr>
              <a:t>Freepik</a:t>
            </a:r>
            <a:r>
              <a:rPr lang="en" sz="1200">
                <a:solidFill>
                  <a:schemeClr val="dk2"/>
                </a:solidFill>
                <a:latin typeface="Raleway"/>
                <a:ea typeface="Raleway"/>
                <a:cs typeface="Raleway"/>
                <a:sym typeface="Raleway"/>
              </a:rPr>
              <a:t> and illustrations by </a:t>
            </a:r>
            <a:r>
              <a:rPr lang="en" sz="1200" b="1">
                <a:solidFill>
                  <a:schemeClr val="dk2"/>
                </a:solidFill>
                <a:uFill>
                  <a:noFill/>
                </a:uFill>
                <a:latin typeface="Raleway"/>
                <a:ea typeface="Raleway"/>
                <a:cs typeface="Raleway"/>
                <a:sym typeface="Raleway"/>
                <a:hlinkClick r:id="rId5">
                  <a:extLst>
                    <a:ext uri="{A12FA001-AC4F-418D-AE19-62706E023703}">
                      <ahyp:hlinkClr xmlns:ahyp="http://schemas.microsoft.com/office/drawing/2018/hyperlinkcolor" val="tx"/>
                    </a:ext>
                  </a:extLst>
                </a:hlinkClick>
              </a:rPr>
              <a:t>Stories</a:t>
            </a:r>
            <a:endParaRPr sz="1200">
              <a:solidFill>
                <a:schemeClr val="dk2"/>
              </a:solidFill>
              <a:latin typeface="Raleway"/>
              <a:ea typeface="Raleway"/>
              <a:cs typeface="Raleway"/>
              <a:sym typeface="Raleway"/>
            </a:endParaRPr>
          </a:p>
          <a:p>
            <a:pPr marL="0" lvl="0" indent="0" algn="r" rtl="0">
              <a:spcBef>
                <a:spcPts val="300"/>
              </a:spcBef>
              <a:spcAft>
                <a:spcPts val="0"/>
              </a:spcAft>
              <a:buNone/>
            </a:pPr>
            <a:endParaRPr sz="1000">
              <a:latin typeface="Raleway"/>
              <a:ea typeface="Raleway"/>
              <a:cs typeface="Raleway"/>
              <a:sym typeface="Raleway"/>
            </a:endParaRPr>
          </a:p>
        </p:txBody>
      </p:sp>
      <p:grpSp>
        <p:nvGrpSpPr>
          <p:cNvPr id="227" name="Google Shape;227;p28"/>
          <p:cNvGrpSpPr/>
          <p:nvPr/>
        </p:nvGrpSpPr>
        <p:grpSpPr>
          <a:xfrm>
            <a:off x="3593993" y="923925"/>
            <a:ext cx="5102063" cy="2701287"/>
            <a:chOff x="847550" y="1140325"/>
            <a:chExt cx="6229625" cy="3298275"/>
          </a:xfrm>
        </p:grpSpPr>
        <p:sp>
          <p:nvSpPr>
            <p:cNvPr id="228" name="Google Shape;228;p28"/>
            <p:cNvSpPr/>
            <p:nvPr/>
          </p:nvSpPr>
          <p:spPr>
            <a:xfrm>
              <a:off x="936450" y="2929100"/>
              <a:ext cx="555825" cy="464275"/>
            </a:xfrm>
            <a:custGeom>
              <a:avLst/>
              <a:gdLst/>
              <a:ahLst/>
              <a:cxnLst/>
              <a:rect l="l" t="t" r="r" b="b"/>
              <a:pathLst>
                <a:path w="22233" h="18571" extrusionOk="0">
                  <a:moveTo>
                    <a:pt x="12216" y="0"/>
                  </a:moveTo>
                  <a:cubicBezTo>
                    <a:pt x="11729" y="0"/>
                    <a:pt x="11239" y="41"/>
                    <a:pt x="10761" y="114"/>
                  </a:cubicBezTo>
                  <a:cubicBezTo>
                    <a:pt x="2584" y="1360"/>
                    <a:pt x="1" y="11847"/>
                    <a:pt x="6657" y="16741"/>
                  </a:cubicBezTo>
                  <a:cubicBezTo>
                    <a:pt x="8378" y="18006"/>
                    <a:pt x="10272" y="18570"/>
                    <a:pt x="12112" y="18570"/>
                  </a:cubicBezTo>
                  <a:cubicBezTo>
                    <a:pt x="17391" y="18570"/>
                    <a:pt x="22232" y="13928"/>
                    <a:pt x="21308" y="7865"/>
                  </a:cubicBezTo>
                  <a:lnTo>
                    <a:pt x="21308" y="7865"/>
                  </a:lnTo>
                  <a:lnTo>
                    <a:pt x="12159" y="9263"/>
                  </a:lnTo>
                  <a:lnTo>
                    <a:pt x="13162" y="53"/>
                  </a:lnTo>
                  <a:cubicBezTo>
                    <a:pt x="12850" y="18"/>
                    <a:pt x="12534" y="0"/>
                    <a:pt x="1221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1286775" y="2931175"/>
              <a:ext cx="174025" cy="177100"/>
            </a:xfrm>
            <a:custGeom>
              <a:avLst/>
              <a:gdLst/>
              <a:ahLst/>
              <a:cxnLst/>
              <a:rect l="l" t="t" r="r" b="b"/>
              <a:pathLst>
                <a:path w="6961" h="7084" extrusionOk="0">
                  <a:moveTo>
                    <a:pt x="1125" y="1"/>
                  </a:moveTo>
                  <a:lnTo>
                    <a:pt x="0" y="7083"/>
                  </a:lnTo>
                  <a:lnTo>
                    <a:pt x="0" y="7083"/>
                  </a:lnTo>
                  <a:lnTo>
                    <a:pt x="6961" y="5776"/>
                  </a:lnTo>
                  <a:cubicBezTo>
                    <a:pt x="6961" y="5776"/>
                    <a:pt x="5958" y="1825"/>
                    <a:pt x="11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5318750" y="3794425"/>
              <a:ext cx="553225" cy="553225"/>
            </a:xfrm>
            <a:custGeom>
              <a:avLst/>
              <a:gdLst/>
              <a:ahLst/>
              <a:cxnLst/>
              <a:rect l="l" t="t" r="r" b="b"/>
              <a:pathLst>
                <a:path w="22129" h="22129" extrusionOk="0">
                  <a:moveTo>
                    <a:pt x="11242" y="7061"/>
                  </a:moveTo>
                  <a:cubicBezTo>
                    <a:pt x="13026" y="7061"/>
                    <a:pt x="14637" y="8278"/>
                    <a:pt x="15077" y="10092"/>
                  </a:cubicBezTo>
                  <a:cubicBezTo>
                    <a:pt x="15740" y="12744"/>
                    <a:pt x="13635" y="14991"/>
                    <a:pt x="11235" y="14991"/>
                  </a:cubicBezTo>
                  <a:cubicBezTo>
                    <a:pt x="10555" y="14991"/>
                    <a:pt x="9851" y="14810"/>
                    <a:pt x="9180" y="14408"/>
                  </a:cubicBezTo>
                  <a:cubicBezTo>
                    <a:pt x="6171" y="12584"/>
                    <a:pt x="6870" y="8025"/>
                    <a:pt x="10305" y="7174"/>
                  </a:cubicBezTo>
                  <a:cubicBezTo>
                    <a:pt x="10619" y="7097"/>
                    <a:pt x="10933" y="7061"/>
                    <a:pt x="11242" y="7061"/>
                  </a:cubicBezTo>
                  <a:close/>
                  <a:moveTo>
                    <a:pt x="10244" y="0"/>
                  </a:moveTo>
                  <a:lnTo>
                    <a:pt x="6657" y="882"/>
                  </a:lnTo>
                  <a:lnTo>
                    <a:pt x="6718" y="3101"/>
                  </a:lnTo>
                  <a:cubicBezTo>
                    <a:pt x="5989" y="3496"/>
                    <a:pt x="5350" y="3952"/>
                    <a:pt x="4773" y="4529"/>
                  </a:cubicBezTo>
                  <a:lnTo>
                    <a:pt x="2645" y="3800"/>
                  </a:lnTo>
                  <a:lnTo>
                    <a:pt x="761" y="6961"/>
                  </a:lnTo>
                  <a:lnTo>
                    <a:pt x="2372" y="8511"/>
                  </a:lnTo>
                  <a:cubicBezTo>
                    <a:pt x="2128" y="9271"/>
                    <a:pt x="2007" y="10092"/>
                    <a:pt x="1976" y="10882"/>
                  </a:cubicBezTo>
                  <a:lnTo>
                    <a:pt x="1" y="11885"/>
                  </a:lnTo>
                  <a:lnTo>
                    <a:pt x="882" y="15472"/>
                  </a:lnTo>
                  <a:lnTo>
                    <a:pt x="3101" y="15411"/>
                  </a:lnTo>
                  <a:cubicBezTo>
                    <a:pt x="3466" y="16140"/>
                    <a:pt x="3952" y="16779"/>
                    <a:pt x="4530" y="17356"/>
                  </a:cubicBezTo>
                  <a:lnTo>
                    <a:pt x="3800" y="19484"/>
                  </a:lnTo>
                  <a:lnTo>
                    <a:pt x="6961" y="21368"/>
                  </a:lnTo>
                  <a:lnTo>
                    <a:pt x="8511" y="19757"/>
                  </a:lnTo>
                  <a:cubicBezTo>
                    <a:pt x="9271" y="20001"/>
                    <a:pt x="10092" y="20122"/>
                    <a:pt x="10882" y="20153"/>
                  </a:cubicBezTo>
                  <a:lnTo>
                    <a:pt x="11885" y="22128"/>
                  </a:lnTo>
                  <a:lnTo>
                    <a:pt x="15472" y="21277"/>
                  </a:lnTo>
                  <a:lnTo>
                    <a:pt x="15411" y="19028"/>
                  </a:lnTo>
                  <a:cubicBezTo>
                    <a:pt x="16141" y="18663"/>
                    <a:pt x="16779" y="18177"/>
                    <a:pt x="17357" y="17630"/>
                  </a:cubicBezTo>
                  <a:lnTo>
                    <a:pt x="19484" y="18329"/>
                  </a:lnTo>
                  <a:lnTo>
                    <a:pt x="21369" y="15168"/>
                  </a:lnTo>
                  <a:lnTo>
                    <a:pt x="19758" y="13617"/>
                  </a:lnTo>
                  <a:cubicBezTo>
                    <a:pt x="20001" y="12858"/>
                    <a:pt x="20123" y="12037"/>
                    <a:pt x="20153" y="11247"/>
                  </a:cubicBezTo>
                  <a:lnTo>
                    <a:pt x="22129" y="10244"/>
                  </a:lnTo>
                  <a:lnTo>
                    <a:pt x="21278" y="6657"/>
                  </a:lnTo>
                  <a:lnTo>
                    <a:pt x="19028" y="6718"/>
                  </a:lnTo>
                  <a:cubicBezTo>
                    <a:pt x="18664" y="5988"/>
                    <a:pt x="18177" y="5350"/>
                    <a:pt x="17630" y="4772"/>
                  </a:cubicBezTo>
                  <a:lnTo>
                    <a:pt x="18329" y="2645"/>
                  </a:lnTo>
                  <a:lnTo>
                    <a:pt x="15168" y="760"/>
                  </a:lnTo>
                  <a:lnTo>
                    <a:pt x="13618" y="2371"/>
                  </a:lnTo>
                  <a:cubicBezTo>
                    <a:pt x="12858" y="2128"/>
                    <a:pt x="12037" y="2006"/>
                    <a:pt x="11247" y="1976"/>
                  </a:cubicBezTo>
                  <a:lnTo>
                    <a:pt x="1024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5496575" y="3969950"/>
              <a:ext cx="205950" cy="201900"/>
            </a:xfrm>
            <a:custGeom>
              <a:avLst/>
              <a:gdLst/>
              <a:ahLst/>
              <a:cxnLst/>
              <a:rect l="l" t="t" r="r" b="b"/>
              <a:pathLst>
                <a:path w="8238" h="8076" extrusionOk="0">
                  <a:moveTo>
                    <a:pt x="4164" y="1"/>
                  </a:moveTo>
                  <a:cubicBezTo>
                    <a:pt x="3830" y="1"/>
                    <a:pt x="3496" y="61"/>
                    <a:pt x="3192" y="153"/>
                  </a:cubicBezTo>
                  <a:cubicBezTo>
                    <a:pt x="3496" y="122"/>
                    <a:pt x="3830" y="92"/>
                    <a:pt x="4134" y="61"/>
                  </a:cubicBezTo>
                  <a:cubicBezTo>
                    <a:pt x="5016" y="92"/>
                    <a:pt x="5867" y="396"/>
                    <a:pt x="6566" y="973"/>
                  </a:cubicBezTo>
                  <a:cubicBezTo>
                    <a:pt x="7569" y="1794"/>
                    <a:pt x="8086" y="3071"/>
                    <a:pt x="7934" y="4378"/>
                  </a:cubicBezTo>
                  <a:cubicBezTo>
                    <a:pt x="7903" y="4742"/>
                    <a:pt x="7812" y="5107"/>
                    <a:pt x="7660" y="5441"/>
                  </a:cubicBezTo>
                  <a:cubicBezTo>
                    <a:pt x="7508" y="5806"/>
                    <a:pt x="7326" y="6141"/>
                    <a:pt x="7052" y="6444"/>
                  </a:cubicBezTo>
                  <a:cubicBezTo>
                    <a:pt x="6318" y="7325"/>
                    <a:pt x="5238" y="7815"/>
                    <a:pt x="4129" y="7815"/>
                  </a:cubicBezTo>
                  <a:cubicBezTo>
                    <a:pt x="3630" y="7815"/>
                    <a:pt x="3126" y="7716"/>
                    <a:pt x="2645" y="7508"/>
                  </a:cubicBezTo>
                  <a:cubicBezTo>
                    <a:pt x="1946" y="7235"/>
                    <a:pt x="1338" y="6748"/>
                    <a:pt x="912" y="6110"/>
                  </a:cubicBezTo>
                  <a:cubicBezTo>
                    <a:pt x="547" y="5533"/>
                    <a:pt x="304" y="4864"/>
                    <a:pt x="274" y="4195"/>
                  </a:cubicBezTo>
                  <a:cubicBezTo>
                    <a:pt x="243" y="3587"/>
                    <a:pt x="335" y="2979"/>
                    <a:pt x="578" y="2432"/>
                  </a:cubicBezTo>
                  <a:cubicBezTo>
                    <a:pt x="912" y="1612"/>
                    <a:pt x="1520" y="943"/>
                    <a:pt x="2280" y="517"/>
                  </a:cubicBezTo>
                  <a:cubicBezTo>
                    <a:pt x="2584" y="396"/>
                    <a:pt x="2888" y="274"/>
                    <a:pt x="3192" y="153"/>
                  </a:cubicBezTo>
                  <a:lnTo>
                    <a:pt x="3192" y="153"/>
                  </a:lnTo>
                  <a:cubicBezTo>
                    <a:pt x="2857" y="213"/>
                    <a:pt x="2554" y="305"/>
                    <a:pt x="2250" y="457"/>
                  </a:cubicBezTo>
                  <a:cubicBezTo>
                    <a:pt x="851" y="1186"/>
                    <a:pt x="0" y="2645"/>
                    <a:pt x="91" y="4226"/>
                  </a:cubicBezTo>
                  <a:cubicBezTo>
                    <a:pt x="122" y="4925"/>
                    <a:pt x="335" y="5624"/>
                    <a:pt x="760" y="6232"/>
                  </a:cubicBezTo>
                  <a:cubicBezTo>
                    <a:pt x="1186" y="6900"/>
                    <a:pt x="1824" y="7448"/>
                    <a:pt x="2554" y="7752"/>
                  </a:cubicBezTo>
                  <a:cubicBezTo>
                    <a:pt x="3067" y="7970"/>
                    <a:pt x="3608" y="8076"/>
                    <a:pt x="4142" y="8076"/>
                  </a:cubicBezTo>
                  <a:cubicBezTo>
                    <a:pt x="5316" y="8076"/>
                    <a:pt x="6462" y="7567"/>
                    <a:pt x="7234" y="6627"/>
                  </a:cubicBezTo>
                  <a:cubicBezTo>
                    <a:pt x="7508" y="6323"/>
                    <a:pt x="7721" y="5958"/>
                    <a:pt x="7873" y="5593"/>
                  </a:cubicBezTo>
                  <a:cubicBezTo>
                    <a:pt x="8025" y="5229"/>
                    <a:pt x="8116" y="4834"/>
                    <a:pt x="8146" y="4438"/>
                  </a:cubicBezTo>
                  <a:cubicBezTo>
                    <a:pt x="8238" y="3709"/>
                    <a:pt x="8116" y="2979"/>
                    <a:pt x="7812" y="2341"/>
                  </a:cubicBezTo>
                  <a:cubicBezTo>
                    <a:pt x="7538" y="1764"/>
                    <a:pt x="7143" y="1247"/>
                    <a:pt x="6657" y="882"/>
                  </a:cubicBezTo>
                  <a:cubicBezTo>
                    <a:pt x="5958" y="305"/>
                    <a:pt x="5076" y="1"/>
                    <a:pt x="416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2786800" y="3847650"/>
              <a:ext cx="607925" cy="590950"/>
            </a:xfrm>
            <a:custGeom>
              <a:avLst/>
              <a:gdLst/>
              <a:ahLst/>
              <a:cxnLst/>
              <a:rect l="l" t="t" r="r" b="b"/>
              <a:pathLst>
                <a:path w="24317" h="23638" extrusionOk="0">
                  <a:moveTo>
                    <a:pt x="12666" y="1"/>
                  </a:moveTo>
                  <a:cubicBezTo>
                    <a:pt x="11403" y="1"/>
                    <a:pt x="10142" y="205"/>
                    <a:pt x="8937" y="607"/>
                  </a:cubicBezTo>
                  <a:cubicBezTo>
                    <a:pt x="7842" y="941"/>
                    <a:pt x="6839" y="1458"/>
                    <a:pt x="5897" y="2127"/>
                  </a:cubicBezTo>
                  <a:cubicBezTo>
                    <a:pt x="5411" y="2461"/>
                    <a:pt x="4955" y="2826"/>
                    <a:pt x="4529" y="3221"/>
                  </a:cubicBezTo>
                  <a:cubicBezTo>
                    <a:pt x="4104" y="3646"/>
                    <a:pt x="3708" y="4102"/>
                    <a:pt x="3313" y="4558"/>
                  </a:cubicBezTo>
                  <a:cubicBezTo>
                    <a:pt x="122" y="8662"/>
                    <a:pt x="0" y="14346"/>
                    <a:pt x="2979" y="18601"/>
                  </a:cubicBezTo>
                  <a:cubicBezTo>
                    <a:pt x="3344" y="19087"/>
                    <a:pt x="3708" y="19543"/>
                    <a:pt x="4134" y="19999"/>
                  </a:cubicBezTo>
                  <a:cubicBezTo>
                    <a:pt x="4529" y="20425"/>
                    <a:pt x="4985" y="20790"/>
                    <a:pt x="5441" y="21154"/>
                  </a:cubicBezTo>
                  <a:cubicBezTo>
                    <a:pt x="6353" y="21884"/>
                    <a:pt x="7356" y="22431"/>
                    <a:pt x="8420" y="22826"/>
                  </a:cubicBezTo>
                  <a:cubicBezTo>
                    <a:pt x="9772" y="23367"/>
                    <a:pt x="11195" y="23637"/>
                    <a:pt x="12630" y="23637"/>
                  </a:cubicBezTo>
                  <a:cubicBezTo>
                    <a:pt x="13293" y="23637"/>
                    <a:pt x="13958" y="23580"/>
                    <a:pt x="14621" y="23464"/>
                  </a:cubicBezTo>
                  <a:cubicBezTo>
                    <a:pt x="17964" y="22917"/>
                    <a:pt x="20882" y="20941"/>
                    <a:pt x="22645" y="18054"/>
                  </a:cubicBezTo>
                  <a:cubicBezTo>
                    <a:pt x="23253" y="17081"/>
                    <a:pt x="23678" y="16048"/>
                    <a:pt x="23952" y="14954"/>
                  </a:cubicBezTo>
                  <a:cubicBezTo>
                    <a:pt x="24074" y="14528"/>
                    <a:pt x="24134" y="14133"/>
                    <a:pt x="24195" y="13738"/>
                  </a:cubicBezTo>
                  <a:cubicBezTo>
                    <a:pt x="24256" y="13434"/>
                    <a:pt x="24286" y="13130"/>
                    <a:pt x="24286" y="12826"/>
                  </a:cubicBezTo>
                  <a:cubicBezTo>
                    <a:pt x="24317" y="12583"/>
                    <a:pt x="24317" y="12340"/>
                    <a:pt x="24286" y="12096"/>
                  </a:cubicBezTo>
                  <a:cubicBezTo>
                    <a:pt x="24195" y="12340"/>
                    <a:pt x="24165" y="12583"/>
                    <a:pt x="24165" y="12826"/>
                  </a:cubicBezTo>
                  <a:cubicBezTo>
                    <a:pt x="24134" y="13130"/>
                    <a:pt x="24074" y="13403"/>
                    <a:pt x="24013" y="13707"/>
                  </a:cubicBezTo>
                  <a:cubicBezTo>
                    <a:pt x="23952" y="14102"/>
                    <a:pt x="23861" y="14498"/>
                    <a:pt x="23739" y="14862"/>
                  </a:cubicBezTo>
                  <a:cubicBezTo>
                    <a:pt x="23435" y="15926"/>
                    <a:pt x="22949" y="16929"/>
                    <a:pt x="22341" y="17872"/>
                  </a:cubicBezTo>
                  <a:cubicBezTo>
                    <a:pt x="20201" y="21193"/>
                    <a:pt x="16540" y="23076"/>
                    <a:pt x="12749" y="23076"/>
                  </a:cubicBezTo>
                  <a:cubicBezTo>
                    <a:pt x="11372" y="23076"/>
                    <a:pt x="9977" y="22828"/>
                    <a:pt x="8633" y="22309"/>
                  </a:cubicBezTo>
                  <a:cubicBezTo>
                    <a:pt x="7630" y="21914"/>
                    <a:pt x="6687" y="21367"/>
                    <a:pt x="5836" y="20698"/>
                  </a:cubicBezTo>
                  <a:cubicBezTo>
                    <a:pt x="5380" y="20334"/>
                    <a:pt x="4955" y="19969"/>
                    <a:pt x="4590" y="19574"/>
                  </a:cubicBezTo>
                  <a:cubicBezTo>
                    <a:pt x="4195" y="19148"/>
                    <a:pt x="3830" y="18692"/>
                    <a:pt x="3496" y="18236"/>
                  </a:cubicBezTo>
                  <a:cubicBezTo>
                    <a:pt x="699" y="14224"/>
                    <a:pt x="821" y="8814"/>
                    <a:pt x="3830" y="4953"/>
                  </a:cubicBezTo>
                  <a:cubicBezTo>
                    <a:pt x="4499" y="4042"/>
                    <a:pt x="5319" y="3251"/>
                    <a:pt x="6262" y="2613"/>
                  </a:cubicBezTo>
                  <a:cubicBezTo>
                    <a:pt x="7143" y="1975"/>
                    <a:pt x="8116" y="1488"/>
                    <a:pt x="9149" y="1124"/>
                  </a:cubicBezTo>
                  <a:cubicBezTo>
                    <a:pt x="10332" y="729"/>
                    <a:pt x="11561" y="532"/>
                    <a:pt x="12794" y="532"/>
                  </a:cubicBezTo>
                  <a:cubicBezTo>
                    <a:pt x="13557" y="532"/>
                    <a:pt x="14321" y="608"/>
                    <a:pt x="15076" y="759"/>
                  </a:cubicBezTo>
                  <a:cubicBezTo>
                    <a:pt x="16809" y="1124"/>
                    <a:pt x="18390" y="1883"/>
                    <a:pt x="19788" y="2978"/>
                  </a:cubicBezTo>
                  <a:cubicBezTo>
                    <a:pt x="20912" y="3859"/>
                    <a:pt x="21885" y="4984"/>
                    <a:pt x="22615" y="6230"/>
                  </a:cubicBezTo>
                  <a:cubicBezTo>
                    <a:pt x="23162" y="7172"/>
                    <a:pt x="23587" y="8206"/>
                    <a:pt x="23861" y="9270"/>
                  </a:cubicBezTo>
                  <a:cubicBezTo>
                    <a:pt x="23952" y="9665"/>
                    <a:pt x="24043" y="10060"/>
                    <a:pt x="24074" y="10455"/>
                  </a:cubicBezTo>
                  <a:cubicBezTo>
                    <a:pt x="24134" y="10759"/>
                    <a:pt x="24165" y="11033"/>
                    <a:pt x="24165" y="11336"/>
                  </a:cubicBezTo>
                  <a:cubicBezTo>
                    <a:pt x="24165" y="11580"/>
                    <a:pt x="24195" y="11823"/>
                    <a:pt x="24256" y="12066"/>
                  </a:cubicBezTo>
                  <a:cubicBezTo>
                    <a:pt x="24286" y="11823"/>
                    <a:pt x="24317" y="11610"/>
                    <a:pt x="24317" y="11367"/>
                  </a:cubicBezTo>
                  <a:cubicBezTo>
                    <a:pt x="24317" y="11063"/>
                    <a:pt x="24317" y="10759"/>
                    <a:pt x="24256" y="10455"/>
                  </a:cubicBezTo>
                  <a:cubicBezTo>
                    <a:pt x="24226" y="10060"/>
                    <a:pt x="24165" y="9634"/>
                    <a:pt x="24074" y="9239"/>
                  </a:cubicBezTo>
                  <a:cubicBezTo>
                    <a:pt x="23861" y="8145"/>
                    <a:pt x="23466" y="7051"/>
                    <a:pt x="22919" y="6078"/>
                  </a:cubicBezTo>
                  <a:cubicBezTo>
                    <a:pt x="21308" y="3099"/>
                    <a:pt x="18481" y="1002"/>
                    <a:pt x="15168" y="273"/>
                  </a:cubicBezTo>
                  <a:cubicBezTo>
                    <a:pt x="14343" y="91"/>
                    <a:pt x="13504" y="1"/>
                    <a:pt x="1266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2881025" y="3957700"/>
              <a:ext cx="455200" cy="95975"/>
            </a:xfrm>
            <a:custGeom>
              <a:avLst/>
              <a:gdLst/>
              <a:ahLst/>
              <a:cxnLst/>
              <a:rect l="l" t="t" r="r" b="b"/>
              <a:pathLst>
                <a:path w="18208" h="3839" extrusionOk="0">
                  <a:moveTo>
                    <a:pt x="72" y="1"/>
                  </a:moveTo>
                  <a:cubicBezTo>
                    <a:pt x="67" y="1"/>
                    <a:pt x="64" y="2"/>
                    <a:pt x="61" y="4"/>
                  </a:cubicBezTo>
                  <a:cubicBezTo>
                    <a:pt x="0" y="65"/>
                    <a:pt x="760" y="916"/>
                    <a:pt x="2310" y="1858"/>
                  </a:cubicBezTo>
                  <a:cubicBezTo>
                    <a:pt x="3222" y="2406"/>
                    <a:pt x="4164" y="2831"/>
                    <a:pt x="5198" y="3196"/>
                  </a:cubicBezTo>
                  <a:cubicBezTo>
                    <a:pt x="5471" y="3287"/>
                    <a:pt x="5775" y="3348"/>
                    <a:pt x="6079" y="3439"/>
                  </a:cubicBezTo>
                  <a:lnTo>
                    <a:pt x="6535" y="3561"/>
                  </a:lnTo>
                  <a:cubicBezTo>
                    <a:pt x="6687" y="3591"/>
                    <a:pt x="6839" y="3621"/>
                    <a:pt x="7022" y="3621"/>
                  </a:cubicBezTo>
                  <a:lnTo>
                    <a:pt x="7994" y="3804"/>
                  </a:lnTo>
                  <a:lnTo>
                    <a:pt x="9028" y="3834"/>
                  </a:lnTo>
                  <a:cubicBezTo>
                    <a:pt x="9136" y="3837"/>
                    <a:pt x="9244" y="3838"/>
                    <a:pt x="9352" y="3838"/>
                  </a:cubicBezTo>
                  <a:cubicBezTo>
                    <a:pt x="11612" y="3838"/>
                    <a:pt x="13832" y="3234"/>
                    <a:pt x="15776" y="2132"/>
                  </a:cubicBezTo>
                  <a:lnTo>
                    <a:pt x="16353" y="1828"/>
                  </a:lnTo>
                  <a:cubicBezTo>
                    <a:pt x="16536" y="1706"/>
                    <a:pt x="16688" y="1615"/>
                    <a:pt x="16839" y="1494"/>
                  </a:cubicBezTo>
                  <a:lnTo>
                    <a:pt x="17599" y="977"/>
                  </a:lnTo>
                  <a:cubicBezTo>
                    <a:pt x="17995" y="673"/>
                    <a:pt x="18207" y="491"/>
                    <a:pt x="18177" y="460"/>
                  </a:cubicBezTo>
                  <a:cubicBezTo>
                    <a:pt x="18173" y="456"/>
                    <a:pt x="18166" y="455"/>
                    <a:pt x="18156" y="455"/>
                  </a:cubicBezTo>
                  <a:cubicBezTo>
                    <a:pt x="18083" y="455"/>
                    <a:pt x="17847" y="551"/>
                    <a:pt x="17447" y="764"/>
                  </a:cubicBezTo>
                  <a:lnTo>
                    <a:pt x="16657" y="1190"/>
                  </a:lnTo>
                  <a:cubicBezTo>
                    <a:pt x="16505" y="1281"/>
                    <a:pt x="16353" y="1372"/>
                    <a:pt x="16171" y="1463"/>
                  </a:cubicBezTo>
                  <a:lnTo>
                    <a:pt x="15593" y="1706"/>
                  </a:lnTo>
                  <a:cubicBezTo>
                    <a:pt x="13617" y="2710"/>
                    <a:pt x="11439" y="3197"/>
                    <a:pt x="9229" y="3197"/>
                  </a:cubicBezTo>
                  <a:cubicBezTo>
                    <a:pt x="9162" y="3197"/>
                    <a:pt x="9095" y="3197"/>
                    <a:pt x="9028" y="3196"/>
                  </a:cubicBezTo>
                  <a:lnTo>
                    <a:pt x="8055" y="3165"/>
                  </a:lnTo>
                  <a:lnTo>
                    <a:pt x="7113" y="3013"/>
                  </a:lnTo>
                  <a:lnTo>
                    <a:pt x="6657" y="2953"/>
                  </a:lnTo>
                  <a:lnTo>
                    <a:pt x="6201" y="2831"/>
                  </a:lnTo>
                  <a:cubicBezTo>
                    <a:pt x="5897" y="2770"/>
                    <a:pt x="5623" y="2710"/>
                    <a:pt x="5350" y="2618"/>
                  </a:cubicBezTo>
                  <a:cubicBezTo>
                    <a:pt x="4377" y="2314"/>
                    <a:pt x="3435" y="1919"/>
                    <a:pt x="2523" y="1463"/>
                  </a:cubicBezTo>
                  <a:cubicBezTo>
                    <a:pt x="1036" y="676"/>
                    <a:pt x="192" y="1"/>
                    <a:pt x="7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2872650" y="4235800"/>
              <a:ext cx="455975" cy="95225"/>
            </a:xfrm>
            <a:custGeom>
              <a:avLst/>
              <a:gdLst/>
              <a:ahLst/>
              <a:cxnLst/>
              <a:rect l="l" t="t" r="r" b="b"/>
              <a:pathLst>
                <a:path w="18239" h="3809" extrusionOk="0">
                  <a:moveTo>
                    <a:pt x="8872" y="1"/>
                  </a:moveTo>
                  <a:cubicBezTo>
                    <a:pt x="6615" y="1"/>
                    <a:pt x="4371" y="578"/>
                    <a:pt x="2402" y="1707"/>
                  </a:cubicBezTo>
                  <a:lnTo>
                    <a:pt x="1855" y="2011"/>
                  </a:lnTo>
                  <a:cubicBezTo>
                    <a:pt x="1673" y="2102"/>
                    <a:pt x="1521" y="2224"/>
                    <a:pt x="1369" y="2346"/>
                  </a:cubicBezTo>
                  <a:lnTo>
                    <a:pt x="609" y="2862"/>
                  </a:lnTo>
                  <a:cubicBezTo>
                    <a:pt x="214" y="3166"/>
                    <a:pt x="1" y="3349"/>
                    <a:pt x="31" y="3379"/>
                  </a:cubicBezTo>
                  <a:cubicBezTo>
                    <a:pt x="35" y="3383"/>
                    <a:pt x="42" y="3385"/>
                    <a:pt x="52" y="3385"/>
                  </a:cubicBezTo>
                  <a:cubicBezTo>
                    <a:pt x="125" y="3385"/>
                    <a:pt x="361" y="3288"/>
                    <a:pt x="761" y="3075"/>
                  </a:cubicBezTo>
                  <a:lnTo>
                    <a:pt x="1551" y="2619"/>
                  </a:lnTo>
                  <a:cubicBezTo>
                    <a:pt x="1703" y="2558"/>
                    <a:pt x="1855" y="2437"/>
                    <a:pt x="2037" y="2346"/>
                  </a:cubicBezTo>
                  <a:lnTo>
                    <a:pt x="2615" y="2102"/>
                  </a:lnTo>
                  <a:cubicBezTo>
                    <a:pt x="4544" y="1152"/>
                    <a:pt x="6664" y="639"/>
                    <a:pt x="8819" y="639"/>
                  </a:cubicBezTo>
                  <a:cubicBezTo>
                    <a:pt x="8940" y="639"/>
                    <a:pt x="9060" y="640"/>
                    <a:pt x="9180" y="643"/>
                  </a:cubicBezTo>
                  <a:lnTo>
                    <a:pt x="10183" y="674"/>
                  </a:lnTo>
                  <a:lnTo>
                    <a:pt x="11126" y="795"/>
                  </a:lnTo>
                  <a:lnTo>
                    <a:pt x="11582" y="887"/>
                  </a:lnTo>
                  <a:lnTo>
                    <a:pt x="12007" y="978"/>
                  </a:lnTo>
                  <a:cubicBezTo>
                    <a:pt x="12311" y="1069"/>
                    <a:pt x="12585" y="1130"/>
                    <a:pt x="12889" y="1191"/>
                  </a:cubicBezTo>
                  <a:cubicBezTo>
                    <a:pt x="13861" y="1494"/>
                    <a:pt x="14804" y="1890"/>
                    <a:pt x="15715" y="2376"/>
                  </a:cubicBezTo>
                  <a:cubicBezTo>
                    <a:pt x="17203" y="3134"/>
                    <a:pt x="18046" y="3808"/>
                    <a:pt x="18166" y="3808"/>
                  </a:cubicBezTo>
                  <a:cubicBezTo>
                    <a:pt x="18171" y="3808"/>
                    <a:pt x="18175" y="3807"/>
                    <a:pt x="18178" y="3805"/>
                  </a:cubicBezTo>
                  <a:cubicBezTo>
                    <a:pt x="18238" y="3774"/>
                    <a:pt x="17478" y="2923"/>
                    <a:pt x="15928" y="1981"/>
                  </a:cubicBezTo>
                  <a:cubicBezTo>
                    <a:pt x="15016" y="1434"/>
                    <a:pt x="14044" y="978"/>
                    <a:pt x="13041" y="643"/>
                  </a:cubicBezTo>
                  <a:cubicBezTo>
                    <a:pt x="12767" y="552"/>
                    <a:pt x="12463" y="491"/>
                    <a:pt x="12159" y="400"/>
                  </a:cubicBezTo>
                  <a:lnTo>
                    <a:pt x="11703" y="279"/>
                  </a:lnTo>
                  <a:cubicBezTo>
                    <a:pt x="11551" y="248"/>
                    <a:pt x="11369" y="218"/>
                    <a:pt x="11217" y="187"/>
                  </a:cubicBezTo>
                  <a:lnTo>
                    <a:pt x="10244" y="35"/>
                  </a:lnTo>
                  <a:lnTo>
                    <a:pt x="9211" y="5"/>
                  </a:lnTo>
                  <a:cubicBezTo>
                    <a:pt x="9098" y="2"/>
                    <a:pt x="8985" y="1"/>
                    <a:pt x="887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2815675" y="4138500"/>
              <a:ext cx="577525" cy="21175"/>
            </a:xfrm>
            <a:custGeom>
              <a:avLst/>
              <a:gdLst/>
              <a:ahLst/>
              <a:cxnLst/>
              <a:rect l="l" t="t" r="r" b="b"/>
              <a:pathLst>
                <a:path w="23101" h="847" extrusionOk="0">
                  <a:moveTo>
                    <a:pt x="4274" y="0"/>
                  </a:moveTo>
                  <a:cubicBezTo>
                    <a:pt x="1666" y="0"/>
                    <a:pt x="0" y="55"/>
                    <a:pt x="0" y="158"/>
                  </a:cubicBezTo>
                  <a:cubicBezTo>
                    <a:pt x="0" y="310"/>
                    <a:pt x="5167" y="584"/>
                    <a:pt x="11520" y="736"/>
                  </a:cubicBezTo>
                  <a:cubicBezTo>
                    <a:pt x="14566" y="808"/>
                    <a:pt x="17343" y="846"/>
                    <a:pt x="19413" y="846"/>
                  </a:cubicBezTo>
                  <a:cubicBezTo>
                    <a:pt x="21680" y="846"/>
                    <a:pt x="23101" y="801"/>
                    <a:pt x="23101" y="706"/>
                  </a:cubicBezTo>
                  <a:cubicBezTo>
                    <a:pt x="23101" y="523"/>
                    <a:pt x="17934" y="250"/>
                    <a:pt x="11551" y="98"/>
                  </a:cubicBezTo>
                  <a:cubicBezTo>
                    <a:pt x="8792" y="32"/>
                    <a:pt x="6260" y="0"/>
                    <a:pt x="427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3086200" y="3853700"/>
              <a:ext cx="23575" cy="577525"/>
            </a:xfrm>
            <a:custGeom>
              <a:avLst/>
              <a:gdLst/>
              <a:ahLst/>
              <a:cxnLst/>
              <a:rect l="l" t="t" r="r" b="b"/>
              <a:pathLst>
                <a:path w="943" h="23101" extrusionOk="0">
                  <a:moveTo>
                    <a:pt x="760" y="0"/>
                  </a:moveTo>
                  <a:cubicBezTo>
                    <a:pt x="578" y="0"/>
                    <a:pt x="304" y="5167"/>
                    <a:pt x="152" y="11550"/>
                  </a:cubicBezTo>
                  <a:cubicBezTo>
                    <a:pt x="0" y="17903"/>
                    <a:pt x="30" y="23101"/>
                    <a:pt x="182" y="23101"/>
                  </a:cubicBezTo>
                  <a:cubicBezTo>
                    <a:pt x="183" y="23101"/>
                    <a:pt x="184" y="23101"/>
                    <a:pt x="184" y="23101"/>
                  </a:cubicBezTo>
                  <a:cubicBezTo>
                    <a:pt x="366" y="23101"/>
                    <a:pt x="639" y="17915"/>
                    <a:pt x="790" y="11550"/>
                  </a:cubicBezTo>
                  <a:cubicBezTo>
                    <a:pt x="942" y="5167"/>
                    <a:pt x="912" y="0"/>
                    <a:pt x="7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2946375" y="3852900"/>
              <a:ext cx="159600" cy="577650"/>
            </a:xfrm>
            <a:custGeom>
              <a:avLst/>
              <a:gdLst/>
              <a:ahLst/>
              <a:cxnLst/>
              <a:rect l="l" t="t" r="r" b="b"/>
              <a:pathLst>
                <a:path w="6384" h="23106" extrusionOk="0">
                  <a:moveTo>
                    <a:pt x="6348" y="1"/>
                  </a:moveTo>
                  <a:cubicBezTo>
                    <a:pt x="6245" y="1"/>
                    <a:pt x="4987" y="797"/>
                    <a:pt x="3465" y="2677"/>
                  </a:cubicBezTo>
                  <a:cubicBezTo>
                    <a:pt x="2554" y="3771"/>
                    <a:pt x="1794" y="4987"/>
                    <a:pt x="1216" y="6294"/>
                  </a:cubicBezTo>
                  <a:cubicBezTo>
                    <a:pt x="487" y="7905"/>
                    <a:pt x="91" y="9668"/>
                    <a:pt x="31" y="11430"/>
                  </a:cubicBezTo>
                  <a:cubicBezTo>
                    <a:pt x="0" y="13193"/>
                    <a:pt x="304" y="14956"/>
                    <a:pt x="943" y="16598"/>
                  </a:cubicBezTo>
                  <a:cubicBezTo>
                    <a:pt x="1429" y="17935"/>
                    <a:pt x="2128" y="19212"/>
                    <a:pt x="3009" y="20367"/>
                  </a:cubicBezTo>
                  <a:cubicBezTo>
                    <a:pt x="4420" y="22247"/>
                    <a:pt x="5660" y="23105"/>
                    <a:pt x="5768" y="23105"/>
                  </a:cubicBezTo>
                  <a:cubicBezTo>
                    <a:pt x="5772" y="23105"/>
                    <a:pt x="5774" y="23104"/>
                    <a:pt x="5775" y="23102"/>
                  </a:cubicBezTo>
                  <a:cubicBezTo>
                    <a:pt x="5836" y="23042"/>
                    <a:pt x="4712" y="22069"/>
                    <a:pt x="3374" y="20093"/>
                  </a:cubicBezTo>
                  <a:cubicBezTo>
                    <a:pt x="2584" y="18938"/>
                    <a:pt x="1946" y="17722"/>
                    <a:pt x="1490" y="16415"/>
                  </a:cubicBezTo>
                  <a:cubicBezTo>
                    <a:pt x="912" y="14804"/>
                    <a:pt x="639" y="13133"/>
                    <a:pt x="669" y="11430"/>
                  </a:cubicBezTo>
                  <a:cubicBezTo>
                    <a:pt x="699" y="9728"/>
                    <a:pt x="1064" y="8087"/>
                    <a:pt x="1733" y="6506"/>
                  </a:cubicBezTo>
                  <a:cubicBezTo>
                    <a:pt x="2280" y="5260"/>
                    <a:pt x="2979" y="4044"/>
                    <a:pt x="3800" y="2920"/>
                  </a:cubicBezTo>
                  <a:cubicBezTo>
                    <a:pt x="5228" y="1035"/>
                    <a:pt x="6383" y="63"/>
                    <a:pt x="6353" y="2"/>
                  </a:cubicBezTo>
                  <a:cubicBezTo>
                    <a:pt x="6352" y="1"/>
                    <a:pt x="6350" y="1"/>
                    <a:pt x="6348"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3096075" y="3853625"/>
              <a:ext cx="159600" cy="577675"/>
            </a:xfrm>
            <a:custGeom>
              <a:avLst/>
              <a:gdLst/>
              <a:ahLst/>
              <a:cxnLst/>
              <a:rect l="l" t="t" r="r" b="b"/>
              <a:pathLst>
                <a:path w="6384" h="23107" extrusionOk="0">
                  <a:moveTo>
                    <a:pt x="618" y="0"/>
                  </a:moveTo>
                  <a:cubicBezTo>
                    <a:pt x="614" y="0"/>
                    <a:pt x="610" y="1"/>
                    <a:pt x="608" y="3"/>
                  </a:cubicBezTo>
                  <a:cubicBezTo>
                    <a:pt x="547" y="64"/>
                    <a:pt x="1702" y="1037"/>
                    <a:pt x="3040" y="3012"/>
                  </a:cubicBezTo>
                  <a:cubicBezTo>
                    <a:pt x="3830" y="4167"/>
                    <a:pt x="4468" y="5383"/>
                    <a:pt x="4924" y="6690"/>
                  </a:cubicBezTo>
                  <a:cubicBezTo>
                    <a:pt x="5502" y="8301"/>
                    <a:pt x="5775" y="9973"/>
                    <a:pt x="5745" y="11675"/>
                  </a:cubicBezTo>
                  <a:cubicBezTo>
                    <a:pt x="5684" y="13377"/>
                    <a:pt x="5319" y="15019"/>
                    <a:pt x="4651" y="16599"/>
                  </a:cubicBezTo>
                  <a:cubicBezTo>
                    <a:pt x="4104" y="17876"/>
                    <a:pt x="3405" y="19061"/>
                    <a:pt x="2584" y="20186"/>
                  </a:cubicBezTo>
                  <a:cubicBezTo>
                    <a:pt x="1155" y="22070"/>
                    <a:pt x="0" y="23043"/>
                    <a:pt x="61" y="23104"/>
                  </a:cubicBezTo>
                  <a:cubicBezTo>
                    <a:pt x="62" y="23106"/>
                    <a:pt x="64" y="23107"/>
                    <a:pt x="68" y="23107"/>
                  </a:cubicBezTo>
                  <a:cubicBezTo>
                    <a:pt x="177" y="23107"/>
                    <a:pt x="1421" y="22251"/>
                    <a:pt x="2949" y="20429"/>
                  </a:cubicBezTo>
                  <a:cubicBezTo>
                    <a:pt x="3860" y="19335"/>
                    <a:pt x="4590" y="18119"/>
                    <a:pt x="5198" y="16812"/>
                  </a:cubicBezTo>
                  <a:cubicBezTo>
                    <a:pt x="5927" y="15201"/>
                    <a:pt x="6323" y="13438"/>
                    <a:pt x="6353" y="11675"/>
                  </a:cubicBezTo>
                  <a:cubicBezTo>
                    <a:pt x="6383" y="9912"/>
                    <a:pt x="6079" y="8149"/>
                    <a:pt x="5471" y="6508"/>
                  </a:cubicBezTo>
                  <a:cubicBezTo>
                    <a:pt x="4955" y="5170"/>
                    <a:pt x="4256" y="3894"/>
                    <a:pt x="3405" y="2739"/>
                  </a:cubicBezTo>
                  <a:cubicBezTo>
                    <a:pt x="1965" y="858"/>
                    <a:pt x="752" y="0"/>
                    <a:pt x="61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2214600" y="2491975"/>
              <a:ext cx="510675" cy="367800"/>
            </a:xfrm>
            <a:custGeom>
              <a:avLst/>
              <a:gdLst/>
              <a:ahLst/>
              <a:cxnLst/>
              <a:rect l="l" t="t" r="r" b="b"/>
              <a:pathLst>
                <a:path w="20427" h="14712" extrusionOk="0">
                  <a:moveTo>
                    <a:pt x="19271" y="0"/>
                  </a:moveTo>
                  <a:lnTo>
                    <a:pt x="0" y="1733"/>
                  </a:lnTo>
                  <a:lnTo>
                    <a:pt x="1155" y="14712"/>
                  </a:lnTo>
                  <a:lnTo>
                    <a:pt x="20426" y="12979"/>
                  </a:lnTo>
                  <a:lnTo>
                    <a:pt x="1927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a:off x="2214600" y="2492575"/>
              <a:ext cx="481025" cy="219775"/>
            </a:xfrm>
            <a:custGeom>
              <a:avLst/>
              <a:gdLst/>
              <a:ahLst/>
              <a:cxnLst/>
              <a:rect l="l" t="t" r="r" b="b"/>
              <a:pathLst>
                <a:path w="19241" h="8791" extrusionOk="0">
                  <a:moveTo>
                    <a:pt x="19237" y="1"/>
                  </a:moveTo>
                  <a:cubicBezTo>
                    <a:pt x="19224" y="1"/>
                    <a:pt x="19167" y="76"/>
                    <a:pt x="19089" y="128"/>
                  </a:cubicBezTo>
                  <a:lnTo>
                    <a:pt x="18572" y="645"/>
                  </a:lnTo>
                  <a:lnTo>
                    <a:pt x="16657" y="2469"/>
                  </a:lnTo>
                  <a:lnTo>
                    <a:pt x="10532" y="8563"/>
                  </a:lnTo>
                  <a:lnTo>
                    <a:pt x="10532" y="8563"/>
                  </a:lnTo>
                  <a:lnTo>
                    <a:pt x="10456" y="8517"/>
                  </a:lnTo>
                  <a:lnTo>
                    <a:pt x="3070" y="3654"/>
                  </a:lnTo>
                  <a:lnTo>
                    <a:pt x="821" y="2195"/>
                  </a:lnTo>
                  <a:lnTo>
                    <a:pt x="213" y="1830"/>
                  </a:lnTo>
                  <a:cubicBezTo>
                    <a:pt x="152" y="1770"/>
                    <a:pt x="61" y="1739"/>
                    <a:pt x="0" y="1709"/>
                  </a:cubicBezTo>
                  <a:lnTo>
                    <a:pt x="0" y="1709"/>
                  </a:lnTo>
                  <a:cubicBezTo>
                    <a:pt x="61" y="1770"/>
                    <a:pt x="122" y="1800"/>
                    <a:pt x="213" y="1861"/>
                  </a:cubicBezTo>
                  <a:lnTo>
                    <a:pt x="791" y="2286"/>
                  </a:lnTo>
                  <a:lnTo>
                    <a:pt x="3009" y="3776"/>
                  </a:lnTo>
                  <a:lnTo>
                    <a:pt x="10365" y="8669"/>
                  </a:lnTo>
                  <a:lnTo>
                    <a:pt x="10487" y="8761"/>
                  </a:lnTo>
                  <a:lnTo>
                    <a:pt x="10548" y="8791"/>
                  </a:lnTo>
                  <a:lnTo>
                    <a:pt x="10608" y="8761"/>
                  </a:lnTo>
                  <a:lnTo>
                    <a:pt x="16748" y="2590"/>
                  </a:lnTo>
                  <a:cubicBezTo>
                    <a:pt x="17508" y="1800"/>
                    <a:pt x="18146" y="1162"/>
                    <a:pt x="18602" y="706"/>
                  </a:cubicBezTo>
                  <a:cubicBezTo>
                    <a:pt x="18785" y="493"/>
                    <a:pt x="18967" y="311"/>
                    <a:pt x="19089" y="189"/>
                  </a:cubicBezTo>
                  <a:cubicBezTo>
                    <a:pt x="19150" y="128"/>
                    <a:pt x="19210" y="67"/>
                    <a:pt x="19241" y="7"/>
                  </a:cubicBezTo>
                  <a:cubicBezTo>
                    <a:pt x="19241" y="2"/>
                    <a:pt x="19240" y="1"/>
                    <a:pt x="1923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2242700" y="2649250"/>
              <a:ext cx="149725" cy="210550"/>
            </a:xfrm>
            <a:custGeom>
              <a:avLst/>
              <a:gdLst/>
              <a:ahLst/>
              <a:cxnLst/>
              <a:rect l="l" t="t" r="r" b="b"/>
              <a:pathLst>
                <a:path w="5989" h="8422" extrusionOk="0">
                  <a:moveTo>
                    <a:pt x="5957" y="1"/>
                  </a:moveTo>
                  <a:cubicBezTo>
                    <a:pt x="5875" y="1"/>
                    <a:pt x="4517" y="1844"/>
                    <a:pt x="2919" y="4165"/>
                  </a:cubicBezTo>
                  <a:cubicBezTo>
                    <a:pt x="1277" y="6475"/>
                    <a:pt x="1" y="8390"/>
                    <a:pt x="31" y="8421"/>
                  </a:cubicBezTo>
                  <a:cubicBezTo>
                    <a:pt x="32" y="8421"/>
                    <a:pt x="32" y="8421"/>
                    <a:pt x="32" y="8421"/>
                  </a:cubicBezTo>
                  <a:cubicBezTo>
                    <a:pt x="83" y="8421"/>
                    <a:pt x="1443" y="6548"/>
                    <a:pt x="3071" y="4256"/>
                  </a:cubicBezTo>
                  <a:cubicBezTo>
                    <a:pt x="4712" y="1916"/>
                    <a:pt x="5989" y="1"/>
                    <a:pt x="5958" y="1"/>
                  </a:cubicBezTo>
                  <a:cubicBezTo>
                    <a:pt x="5958" y="1"/>
                    <a:pt x="5957" y="1"/>
                    <a:pt x="595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2549700" y="2631025"/>
              <a:ext cx="175575" cy="186250"/>
            </a:xfrm>
            <a:custGeom>
              <a:avLst/>
              <a:gdLst/>
              <a:ahLst/>
              <a:cxnLst/>
              <a:rect l="l" t="t" r="r" b="b"/>
              <a:pathLst>
                <a:path w="7023" h="7450" extrusionOk="0">
                  <a:moveTo>
                    <a:pt x="32" y="0"/>
                  </a:moveTo>
                  <a:cubicBezTo>
                    <a:pt x="32" y="0"/>
                    <a:pt x="31" y="0"/>
                    <a:pt x="31" y="1"/>
                  </a:cubicBezTo>
                  <a:cubicBezTo>
                    <a:pt x="1" y="31"/>
                    <a:pt x="1521" y="1733"/>
                    <a:pt x="3466" y="3770"/>
                  </a:cubicBezTo>
                  <a:cubicBezTo>
                    <a:pt x="5347" y="5800"/>
                    <a:pt x="6905" y="7449"/>
                    <a:pt x="6989" y="7449"/>
                  </a:cubicBezTo>
                  <a:cubicBezTo>
                    <a:pt x="6990" y="7449"/>
                    <a:pt x="6991" y="7449"/>
                    <a:pt x="6992" y="7448"/>
                  </a:cubicBezTo>
                  <a:cubicBezTo>
                    <a:pt x="7022" y="7387"/>
                    <a:pt x="5502" y="5715"/>
                    <a:pt x="3587" y="3648"/>
                  </a:cubicBezTo>
                  <a:cubicBezTo>
                    <a:pt x="1690" y="1600"/>
                    <a:pt x="91" y="0"/>
                    <a:pt x="3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3308850" y="2305025"/>
              <a:ext cx="628450" cy="607725"/>
            </a:xfrm>
            <a:custGeom>
              <a:avLst/>
              <a:gdLst/>
              <a:ahLst/>
              <a:cxnLst/>
              <a:rect l="l" t="t" r="r" b="b"/>
              <a:pathLst>
                <a:path w="25138" h="24309" extrusionOk="0">
                  <a:moveTo>
                    <a:pt x="8967" y="1"/>
                  </a:moveTo>
                  <a:lnTo>
                    <a:pt x="1185" y="4074"/>
                  </a:lnTo>
                  <a:cubicBezTo>
                    <a:pt x="334" y="4530"/>
                    <a:pt x="0" y="5563"/>
                    <a:pt x="456" y="6414"/>
                  </a:cubicBezTo>
                  <a:lnTo>
                    <a:pt x="9392" y="23375"/>
                  </a:lnTo>
                  <a:cubicBezTo>
                    <a:pt x="9688" y="23967"/>
                    <a:pt x="10293" y="24309"/>
                    <a:pt x="10920" y="24309"/>
                  </a:cubicBezTo>
                  <a:cubicBezTo>
                    <a:pt x="11195" y="24309"/>
                    <a:pt x="11474" y="24243"/>
                    <a:pt x="11733" y="24105"/>
                  </a:cubicBezTo>
                  <a:lnTo>
                    <a:pt x="23982" y="17661"/>
                  </a:lnTo>
                  <a:cubicBezTo>
                    <a:pt x="24833" y="17205"/>
                    <a:pt x="25137" y="16171"/>
                    <a:pt x="24712" y="15320"/>
                  </a:cubicBezTo>
                  <a:lnTo>
                    <a:pt x="18237" y="3040"/>
                  </a:lnTo>
                  <a:lnTo>
                    <a:pt x="8967"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3533000" y="2304275"/>
              <a:ext cx="231800" cy="141125"/>
            </a:xfrm>
            <a:custGeom>
              <a:avLst/>
              <a:gdLst/>
              <a:ahLst/>
              <a:cxnLst/>
              <a:rect l="l" t="t" r="r" b="b"/>
              <a:pathLst>
                <a:path w="9272" h="5645" extrusionOk="0">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3602925" y="2380275"/>
              <a:ext cx="180100" cy="76750"/>
            </a:xfrm>
            <a:custGeom>
              <a:avLst/>
              <a:gdLst/>
              <a:ahLst/>
              <a:cxnLst/>
              <a:rect l="l" t="t" r="r" b="b"/>
              <a:pathLst>
                <a:path w="7204" h="3070" extrusionOk="0">
                  <a:moveTo>
                    <a:pt x="6505" y="0"/>
                  </a:moveTo>
                  <a:lnTo>
                    <a:pt x="1915" y="2401"/>
                  </a:lnTo>
                  <a:cubicBezTo>
                    <a:pt x="1915" y="2401"/>
                    <a:pt x="1522" y="2593"/>
                    <a:pt x="1049" y="2593"/>
                  </a:cubicBezTo>
                  <a:cubicBezTo>
                    <a:pt x="701" y="2593"/>
                    <a:pt x="310" y="2489"/>
                    <a:pt x="0" y="2128"/>
                  </a:cubicBezTo>
                  <a:lnTo>
                    <a:pt x="0" y="2128"/>
                  </a:lnTo>
                  <a:cubicBezTo>
                    <a:pt x="320" y="2718"/>
                    <a:pt x="938" y="3069"/>
                    <a:pt x="1597" y="3069"/>
                  </a:cubicBezTo>
                  <a:cubicBezTo>
                    <a:pt x="1753" y="3069"/>
                    <a:pt x="1910" y="3050"/>
                    <a:pt x="2067" y="3009"/>
                  </a:cubicBezTo>
                  <a:lnTo>
                    <a:pt x="2219" y="2948"/>
                  </a:lnTo>
                  <a:cubicBezTo>
                    <a:pt x="2888" y="2736"/>
                    <a:pt x="7204" y="1368"/>
                    <a:pt x="7174" y="1277"/>
                  </a:cubicBezTo>
                  <a:cubicBezTo>
                    <a:pt x="7143" y="1186"/>
                    <a:pt x="6505" y="0"/>
                    <a:pt x="6505" y="0"/>
                  </a:cubicBezTo>
                  <a:close/>
                </a:path>
              </a:pathLst>
            </a:custGeom>
            <a:solidFill>
              <a:srgbClr val="203E80">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3533000" y="2304275"/>
              <a:ext cx="231800" cy="141125"/>
            </a:xfrm>
            <a:custGeom>
              <a:avLst/>
              <a:gdLst/>
              <a:ahLst/>
              <a:cxnLst/>
              <a:rect l="l" t="t" r="r" b="b"/>
              <a:pathLst>
                <a:path w="9272" h="5645" extrusionOk="0">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3425100" y="2432575"/>
              <a:ext cx="142875" cy="74725"/>
            </a:xfrm>
            <a:custGeom>
              <a:avLst/>
              <a:gdLst/>
              <a:ahLst/>
              <a:cxnLst/>
              <a:rect l="l" t="t" r="r" b="b"/>
              <a:pathLst>
                <a:path w="5715" h="2989" extrusionOk="0">
                  <a:moveTo>
                    <a:pt x="5672" y="1"/>
                  </a:moveTo>
                  <a:cubicBezTo>
                    <a:pt x="5530" y="1"/>
                    <a:pt x="4301" y="563"/>
                    <a:pt x="2797" y="1373"/>
                  </a:cubicBezTo>
                  <a:cubicBezTo>
                    <a:pt x="1247" y="2224"/>
                    <a:pt x="1" y="2923"/>
                    <a:pt x="31" y="2984"/>
                  </a:cubicBezTo>
                  <a:cubicBezTo>
                    <a:pt x="32" y="2987"/>
                    <a:pt x="36" y="2988"/>
                    <a:pt x="43" y="2988"/>
                  </a:cubicBezTo>
                  <a:cubicBezTo>
                    <a:pt x="180" y="2988"/>
                    <a:pt x="1411" y="2398"/>
                    <a:pt x="2919" y="1586"/>
                  </a:cubicBezTo>
                  <a:cubicBezTo>
                    <a:pt x="4469" y="765"/>
                    <a:pt x="5715" y="66"/>
                    <a:pt x="5685" y="5"/>
                  </a:cubicBezTo>
                  <a:cubicBezTo>
                    <a:pt x="5683" y="2"/>
                    <a:pt x="5679" y="1"/>
                    <a:pt x="567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3460050" y="2451625"/>
              <a:ext cx="235600" cy="123250"/>
            </a:xfrm>
            <a:custGeom>
              <a:avLst/>
              <a:gdLst/>
              <a:ahLst/>
              <a:cxnLst/>
              <a:rect l="l" t="t" r="r" b="b"/>
              <a:pathLst>
                <a:path w="9424" h="4930" extrusionOk="0">
                  <a:moveTo>
                    <a:pt x="9386" y="1"/>
                  </a:moveTo>
                  <a:cubicBezTo>
                    <a:pt x="9246" y="1"/>
                    <a:pt x="7164" y="1043"/>
                    <a:pt x="4651" y="2344"/>
                  </a:cubicBezTo>
                  <a:cubicBezTo>
                    <a:pt x="2068" y="3712"/>
                    <a:pt x="1" y="4867"/>
                    <a:pt x="31" y="4927"/>
                  </a:cubicBezTo>
                  <a:cubicBezTo>
                    <a:pt x="32" y="4929"/>
                    <a:pt x="34" y="4930"/>
                    <a:pt x="38" y="4930"/>
                  </a:cubicBezTo>
                  <a:cubicBezTo>
                    <a:pt x="178" y="4930"/>
                    <a:pt x="2260" y="3888"/>
                    <a:pt x="4773" y="2587"/>
                  </a:cubicBezTo>
                  <a:cubicBezTo>
                    <a:pt x="7357" y="1219"/>
                    <a:pt x="9423" y="64"/>
                    <a:pt x="9393" y="3"/>
                  </a:cubicBezTo>
                  <a:cubicBezTo>
                    <a:pt x="9392" y="2"/>
                    <a:pt x="9390" y="1"/>
                    <a:pt x="93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3489700" y="2497225"/>
              <a:ext cx="256100" cy="133875"/>
            </a:xfrm>
            <a:custGeom>
              <a:avLst/>
              <a:gdLst/>
              <a:ahLst/>
              <a:cxnLst/>
              <a:rect l="l" t="t" r="r" b="b"/>
              <a:pathLst>
                <a:path w="10244" h="5355" extrusionOk="0">
                  <a:moveTo>
                    <a:pt x="10207" y="1"/>
                  </a:moveTo>
                  <a:cubicBezTo>
                    <a:pt x="10066" y="1"/>
                    <a:pt x="7802" y="1134"/>
                    <a:pt x="5076" y="2556"/>
                  </a:cubicBezTo>
                  <a:cubicBezTo>
                    <a:pt x="2250" y="4046"/>
                    <a:pt x="0" y="5292"/>
                    <a:pt x="31" y="5353"/>
                  </a:cubicBezTo>
                  <a:cubicBezTo>
                    <a:pt x="31" y="5354"/>
                    <a:pt x="34" y="5355"/>
                    <a:pt x="37" y="5355"/>
                  </a:cubicBezTo>
                  <a:cubicBezTo>
                    <a:pt x="178" y="5355"/>
                    <a:pt x="2442" y="4222"/>
                    <a:pt x="5198" y="2799"/>
                  </a:cubicBezTo>
                  <a:cubicBezTo>
                    <a:pt x="7994" y="1310"/>
                    <a:pt x="10244" y="64"/>
                    <a:pt x="10213" y="3"/>
                  </a:cubicBezTo>
                  <a:cubicBezTo>
                    <a:pt x="10212" y="1"/>
                    <a:pt x="10210" y="1"/>
                    <a:pt x="1020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3517800" y="2550425"/>
              <a:ext cx="256125" cy="133875"/>
            </a:xfrm>
            <a:custGeom>
              <a:avLst/>
              <a:gdLst/>
              <a:ahLst/>
              <a:cxnLst/>
              <a:rect l="l" t="t" r="r" b="b"/>
              <a:pathLst>
                <a:path w="10245" h="5355" extrusionOk="0">
                  <a:moveTo>
                    <a:pt x="10207" y="0"/>
                  </a:moveTo>
                  <a:cubicBezTo>
                    <a:pt x="10067" y="0"/>
                    <a:pt x="7803" y="1134"/>
                    <a:pt x="5077" y="2556"/>
                  </a:cubicBezTo>
                  <a:cubicBezTo>
                    <a:pt x="2250" y="4045"/>
                    <a:pt x="1" y="5292"/>
                    <a:pt x="31" y="5352"/>
                  </a:cubicBezTo>
                  <a:cubicBezTo>
                    <a:pt x="32" y="5354"/>
                    <a:pt x="34" y="5355"/>
                    <a:pt x="38" y="5355"/>
                  </a:cubicBezTo>
                  <a:cubicBezTo>
                    <a:pt x="179" y="5355"/>
                    <a:pt x="2443" y="4221"/>
                    <a:pt x="5199" y="2799"/>
                  </a:cubicBezTo>
                  <a:cubicBezTo>
                    <a:pt x="7995" y="1310"/>
                    <a:pt x="10244" y="63"/>
                    <a:pt x="10214" y="3"/>
                  </a:cubicBezTo>
                  <a:cubicBezTo>
                    <a:pt x="10213" y="1"/>
                    <a:pt x="10211" y="0"/>
                    <a:pt x="1020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3545925" y="2603625"/>
              <a:ext cx="256100" cy="133875"/>
            </a:xfrm>
            <a:custGeom>
              <a:avLst/>
              <a:gdLst/>
              <a:ahLst/>
              <a:cxnLst/>
              <a:rect l="l" t="t" r="r" b="b"/>
              <a:pathLst>
                <a:path w="10244" h="5355" extrusionOk="0">
                  <a:moveTo>
                    <a:pt x="10207" y="0"/>
                  </a:moveTo>
                  <a:cubicBezTo>
                    <a:pt x="10063" y="0"/>
                    <a:pt x="7801" y="1105"/>
                    <a:pt x="5077" y="2556"/>
                  </a:cubicBezTo>
                  <a:cubicBezTo>
                    <a:pt x="2250" y="4045"/>
                    <a:pt x="1" y="5291"/>
                    <a:pt x="31" y="5352"/>
                  </a:cubicBezTo>
                  <a:cubicBezTo>
                    <a:pt x="32" y="5354"/>
                    <a:pt x="34" y="5354"/>
                    <a:pt x="38" y="5354"/>
                  </a:cubicBezTo>
                  <a:cubicBezTo>
                    <a:pt x="178" y="5354"/>
                    <a:pt x="2442" y="4221"/>
                    <a:pt x="5168" y="2799"/>
                  </a:cubicBezTo>
                  <a:cubicBezTo>
                    <a:pt x="7995" y="1309"/>
                    <a:pt x="10244" y="63"/>
                    <a:pt x="10213" y="2"/>
                  </a:cubicBezTo>
                  <a:cubicBezTo>
                    <a:pt x="10213" y="1"/>
                    <a:pt x="10210" y="0"/>
                    <a:pt x="1020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3574050" y="2656800"/>
              <a:ext cx="256100" cy="133875"/>
            </a:xfrm>
            <a:custGeom>
              <a:avLst/>
              <a:gdLst/>
              <a:ahLst/>
              <a:cxnLst/>
              <a:rect l="l" t="t" r="r" b="b"/>
              <a:pathLst>
                <a:path w="10244" h="5355" extrusionOk="0">
                  <a:moveTo>
                    <a:pt x="10206" y="1"/>
                  </a:moveTo>
                  <a:cubicBezTo>
                    <a:pt x="10063" y="1"/>
                    <a:pt x="7799" y="1105"/>
                    <a:pt x="5046" y="2556"/>
                  </a:cubicBezTo>
                  <a:cubicBezTo>
                    <a:pt x="2249" y="4046"/>
                    <a:pt x="0" y="5292"/>
                    <a:pt x="31" y="5353"/>
                  </a:cubicBezTo>
                  <a:cubicBezTo>
                    <a:pt x="31" y="5354"/>
                    <a:pt x="34" y="5355"/>
                    <a:pt x="37" y="5355"/>
                  </a:cubicBezTo>
                  <a:cubicBezTo>
                    <a:pt x="178" y="5355"/>
                    <a:pt x="2442" y="4222"/>
                    <a:pt x="5167" y="2799"/>
                  </a:cubicBezTo>
                  <a:cubicBezTo>
                    <a:pt x="7994" y="1310"/>
                    <a:pt x="10243" y="64"/>
                    <a:pt x="10213" y="3"/>
                  </a:cubicBezTo>
                  <a:cubicBezTo>
                    <a:pt x="10212" y="1"/>
                    <a:pt x="10210" y="1"/>
                    <a:pt x="1020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2731325" y="3077850"/>
              <a:ext cx="57000" cy="49400"/>
            </a:xfrm>
            <a:custGeom>
              <a:avLst/>
              <a:gdLst/>
              <a:ahLst/>
              <a:cxnLst/>
              <a:rect l="l" t="t" r="r" b="b"/>
              <a:pathLst>
                <a:path w="2280" h="1976" extrusionOk="0">
                  <a:moveTo>
                    <a:pt x="547" y="0"/>
                  </a:moveTo>
                  <a:lnTo>
                    <a:pt x="0" y="1125"/>
                  </a:lnTo>
                  <a:lnTo>
                    <a:pt x="1733" y="1976"/>
                  </a:lnTo>
                  <a:lnTo>
                    <a:pt x="2280" y="882"/>
                  </a:lnTo>
                  <a:lnTo>
                    <a:pt x="54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2690275" y="3045925"/>
              <a:ext cx="75275" cy="80575"/>
            </a:xfrm>
            <a:custGeom>
              <a:avLst/>
              <a:gdLst/>
              <a:ahLst/>
              <a:cxnLst/>
              <a:rect l="l" t="t" r="r" b="b"/>
              <a:pathLst>
                <a:path w="3011" h="3223" extrusionOk="0">
                  <a:moveTo>
                    <a:pt x="1126" y="1"/>
                  </a:moveTo>
                  <a:cubicBezTo>
                    <a:pt x="548" y="639"/>
                    <a:pt x="153" y="1429"/>
                    <a:pt x="1" y="2280"/>
                  </a:cubicBezTo>
                  <a:lnTo>
                    <a:pt x="1855" y="3223"/>
                  </a:lnTo>
                  <a:lnTo>
                    <a:pt x="3010" y="943"/>
                  </a:lnTo>
                  <a:lnTo>
                    <a:pt x="112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2692575" y="3093050"/>
              <a:ext cx="48650" cy="24325"/>
            </a:xfrm>
            <a:custGeom>
              <a:avLst/>
              <a:gdLst/>
              <a:ahLst/>
              <a:cxnLst/>
              <a:rect l="l" t="t" r="r" b="b"/>
              <a:pathLst>
                <a:path w="1946" h="973" extrusionOk="0">
                  <a:moveTo>
                    <a:pt x="0" y="0"/>
                  </a:moveTo>
                  <a:cubicBezTo>
                    <a:pt x="304" y="213"/>
                    <a:pt x="608" y="395"/>
                    <a:pt x="942" y="547"/>
                  </a:cubicBezTo>
                  <a:cubicBezTo>
                    <a:pt x="1246" y="730"/>
                    <a:pt x="1611" y="882"/>
                    <a:pt x="1945" y="973"/>
                  </a:cubicBezTo>
                  <a:cubicBezTo>
                    <a:pt x="1672" y="730"/>
                    <a:pt x="1338" y="547"/>
                    <a:pt x="1003" y="426"/>
                  </a:cubicBezTo>
                  <a:cubicBezTo>
                    <a:pt x="699" y="243"/>
                    <a:pt x="365" y="9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2697875" y="3080125"/>
              <a:ext cx="48675" cy="25850"/>
            </a:xfrm>
            <a:custGeom>
              <a:avLst/>
              <a:gdLst/>
              <a:ahLst/>
              <a:cxnLst/>
              <a:rect l="l" t="t" r="r" b="b"/>
              <a:pathLst>
                <a:path w="1947" h="1034" extrusionOk="0">
                  <a:moveTo>
                    <a:pt x="1" y="0"/>
                  </a:moveTo>
                  <a:cubicBezTo>
                    <a:pt x="274" y="244"/>
                    <a:pt x="609" y="426"/>
                    <a:pt x="943" y="578"/>
                  </a:cubicBezTo>
                  <a:cubicBezTo>
                    <a:pt x="1247" y="791"/>
                    <a:pt x="1612" y="943"/>
                    <a:pt x="1946" y="1034"/>
                  </a:cubicBezTo>
                  <a:cubicBezTo>
                    <a:pt x="1673" y="791"/>
                    <a:pt x="1338" y="608"/>
                    <a:pt x="1004" y="456"/>
                  </a:cubicBezTo>
                  <a:cubicBezTo>
                    <a:pt x="700" y="244"/>
                    <a:pt x="335" y="92"/>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2704725" y="3064925"/>
              <a:ext cx="49425" cy="26625"/>
            </a:xfrm>
            <a:custGeom>
              <a:avLst/>
              <a:gdLst/>
              <a:ahLst/>
              <a:cxnLst/>
              <a:rect l="l" t="t" r="r" b="b"/>
              <a:pathLst>
                <a:path w="1977" h="1065" extrusionOk="0">
                  <a:moveTo>
                    <a:pt x="0" y="0"/>
                  </a:moveTo>
                  <a:lnTo>
                    <a:pt x="0" y="0"/>
                  </a:lnTo>
                  <a:cubicBezTo>
                    <a:pt x="274" y="244"/>
                    <a:pt x="608" y="426"/>
                    <a:pt x="943" y="608"/>
                  </a:cubicBezTo>
                  <a:cubicBezTo>
                    <a:pt x="1277" y="791"/>
                    <a:pt x="1611" y="943"/>
                    <a:pt x="1976" y="1064"/>
                  </a:cubicBezTo>
                  <a:cubicBezTo>
                    <a:pt x="1672" y="821"/>
                    <a:pt x="1368" y="639"/>
                    <a:pt x="1034" y="456"/>
                  </a:cubicBezTo>
                  <a:cubicBezTo>
                    <a:pt x="700" y="274"/>
                    <a:pt x="365" y="12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2712325" y="3053525"/>
              <a:ext cx="48650" cy="24350"/>
            </a:xfrm>
            <a:custGeom>
              <a:avLst/>
              <a:gdLst/>
              <a:ahLst/>
              <a:cxnLst/>
              <a:rect l="l" t="t" r="r" b="b"/>
              <a:pathLst>
                <a:path w="1946" h="974" extrusionOk="0">
                  <a:moveTo>
                    <a:pt x="0" y="1"/>
                  </a:moveTo>
                  <a:cubicBezTo>
                    <a:pt x="274" y="213"/>
                    <a:pt x="578" y="426"/>
                    <a:pt x="943" y="548"/>
                  </a:cubicBezTo>
                  <a:cubicBezTo>
                    <a:pt x="1247" y="760"/>
                    <a:pt x="1581" y="882"/>
                    <a:pt x="1946" y="973"/>
                  </a:cubicBezTo>
                  <a:cubicBezTo>
                    <a:pt x="1642" y="760"/>
                    <a:pt x="1338" y="578"/>
                    <a:pt x="1003" y="426"/>
                  </a:cubicBezTo>
                  <a:cubicBezTo>
                    <a:pt x="669" y="244"/>
                    <a:pt x="335" y="9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3093025" y="2930425"/>
              <a:ext cx="47900" cy="57025"/>
            </a:xfrm>
            <a:custGeom>
              <a:avLst/>
              <a:gdLst/>
              <a:ahLst/>
              <a:cxnLst/>
              <a:rect l="l" t="t" r="r" b="b"/>
              <a:pathLst>
                <a:path w="1916" h="2281" extrusionOk="0">
                  <a:moveTo>
                    <a:pt x="761" y="0"/>
                  </a:moveTo>
                  <a:lnTo>
                    <a:pt x="1" y="1794"/>
                  </a:lnTo>
                  <a:lnTo>
                    <a:pt x="1125" y="2280"/>
                  </a:lnTo>
                  <a:lnTo>
                    <a:pt x="1916" y="487"/>
                  </a:lnTo>
                  <a:lnTo>
                    <a:pt x="76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3091500" y="2890150"/>
              <a:ext cx="79075" cy="72975"/>
            </a:xfrm>
            <a:custGeom>
              <a:avLst/>
              <a:gdLst/>
              <a:ahLst/>
              <a:cxnLst/>
              <a:rect l="l" t="t" r="r" b="b"/>
              <a:pathLst>
                <a:path w="3163" h="2919" extrusionOk="0">
                  <a:moveTo>
                    <a:pt x="822" y="1"/>
                  </a:moveTo>
                  <a:lnTo>
                    <a:pt x="1" y="1885"/>
                  </a:lnTo>
                  <a:lnTo>
                    <a:pt x="2341" y="2918"/>
                  </a:lnTo>
                  <a:lnTo>
                    <a:pt x="3162" y="1004"/>
                  </a:lnTo>
                  <a:cubicBezTo>
                    <a:pt x="2493" y="456"/>
                    <a:pt x="1703" y="122"/>
                    <a:pt x="8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3101400" y="2891675"/>
              <a:ext cx="21300" cy="50175"/>
            </a:xfrm>
            <a:custGeom>
              <a:avLst/>
              <a:gdLst/>
              <a:ahLst/>
              <a:cxnLst/>
              <a:rect l="l" t="t" r="r" b="b"/>
              <a:pathLst>
                <a:path w="852" h="2007" extrusionOk="0">
                  <a:moveTo>
                    <a:pt x="851" y="0"/>
                  </a:moveTo>
                  <a:cubicBezTo>
                    <a:pt x="638" y="304"/>
                    <a:pt x="486" y="639"/>
                    <a:pt x="365" y="973"/>
                  </a:cubicBezTo>
                  <a:cubicBezTo>
                    <a:pt x="182" y="1307"/>
                    <a:pt x="61" y="1642"/>
                    <a:pt x="0" y="2006"/>
                  </a:cubicBezTo>
                  <a:cubicBezTo>
                    <a:pt x="213" y="1702"/>
                    <a:pt x="365" y="1368"/>
                    <a:pt x="486" y="1034"/>
                  </a:cubicBezTo>
                  <a:cubicBezTo>
                    <a:pt x="669" y="699"/>
                    <a:pt x="790" y="365"/>
                    <a:pt x="8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3112025" y="2895475"/>
              <a:ext cx="23575" cy="50925"/>
            </a:xfrm>
            <a:custGeom>
              <a:avLst/>
              <a:gdLst/>
              <a:ahLst/>
              <a:cxnLst/>
              <a:rect l="l" t="t" r="r" b="b"/>
              <a:pathLst>
                <a:path w="943" h="2037" extrusionOk="0">
                  <a:moveTo>
                    <a:pt x="943" y="0"/>
                  </a:moveTo>
                  <a:cubicBezTo>
                    <a:pt x="730" y="335"/>
                    <a:pt x="548" y="669"/>
                    <a:pt x="426" y="1003"/>
                  </a:cubicBezTo>
                  <a:cubicBezTo>
                    <a:pt x="244" y="1338"/>
                    <a:pt x="92" y="1672"/>
                    <a:pt x="1" y="2037"/>
                  </a:cubicBezTo>
                  <a:cubicBezTo>
                    <a:pt x="244" y="1733"/>
                    <a:pt x="426" y="1398"/>
                    <a:pt x="548" y="1064"/>
                  </a:cubicBezTo>
                  <a:cubicBezTo>
                    <a:pt x="730" y="730"/>
                    <a:pt x="882" y="395"/>
                    <a:pt x="9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3127225" y="2902300"/>
              <a:ext cx="23575" cy="50950"/>
            </a:xfrm>
            <a:custGeom>
              <a:avLst/>
              <a:gdLst/>
              <a:ahLst/>
              <a:cxnLst/>
              <a:rect l="l" t="t" r="r" b="b"/>
              <a:pathLst>
                <a:path w="943" h="2038" extrusionOk="0">
                  <a:moveTo>
                    <a:pt x="943" y="1"/>
                  </a:moveTo>
                  <a:lnTo>
                    <a:pt x="943" y="1"/>
                  </a:lnTo>
                  <a:cubicBezTo>
                    <a:pt x="730" y="305"/>
                    <a:pt x="548" y="639"/>
                    <a:pt x="426" y="974"/>
                  </a:cubicBezTo>
                  <a:cubicBezTo>
                    <a:pt x="244" y="1308"/>
                    <a:pt x="92" y="1673"/>
                    <a:pt x="0" y="2037"/>
                  </a:cubicBezTo>
                  <a:cubicBezTo>
                    <a:pt x="213" y="1733"/>
                    <a:pt x="396" y="1399"/>
                    <a:pt x="548" y="1034"/>
                  </a:cubicBezTo>
                  <a:cubicBezTo>
                    <a:pt x="730" y="700"/>
                    <a:pt x="882" y="366"/>
                    <a:pt x="9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3140900" y="2909150"/>
              <a:ext cx="22075" cy="50175"/>
            </a:xfrm>
            <a:custGeom>
              <a:avLst/>
              <a:gdLst/>
              <a:ahLst/>
              <a:cxnLst/>
              <a:rect l="l" t="t" r="r" b="b"/>
              <a:pathLst>
                <a:path w="883" h="2007" extrusionOk="0">
                  <a:moveTo>
                    <a:pt x="882" y="0"/>
                  </a:moveTo>
                  <a:cubicBezTo>
                    <a:pt x="487" y="639"/>
                    <a:pt x="213" y="1307"/>
                    <a:pt x="1" y="2007"/>
                  </a:cubicBezTo>
                  <a:cubicBezTo>
                    <a:pt x="213" y="1703"/>
                    <a:pt x="396" y="1368"/>
                    <a:pt x="517" y="1034"/>
                  </a:cubicBezTo>
                  <a:cubicBezTo>
                    <a:pt x="669" y="700"/>
                    <a:pt x="821" y="365"/>
                    <a:pt x="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2882550" y="2920550"/>
              <a:ext cx="56250" cy="66900"/>
            </a:xfrm>
            <a:custGeom>
              <a:avLst/>
              <a:gdLst/>
              <a:ahLst/>
              <a:cxnLst/>
              <a:rect l="l" t="t" r="r" b="b"/>
              <a:pathLst>
                <a:path w="2250" h="2676" extrusionOk="0">
                  <a:moveTo>
                    <a:pt x="1368" y="0"/>
                  </a:moveTo>
                  <a:lnTo>
                    <a:pt x="0" y="547"/>
                  </a:lnTo>
                  <a:lnTo>
                    <a:pt x="882" y="2675"/>
                  </a:lnTo>
                  <a:lnTo>
                    <a:pt x="2249" y="2098"/>
                  </a:lnTo>
                  <a:lnTo>
                    <a:pt x="13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2847575" y="2871925"/>
              <a:ext cx="93500" cy="85875"/>
            </a:xfrm>
            <a:custGeom>
              <a:avLst/>
              <a:gdLst/>
              <a:ahLst/>
              <a:cxnLst/>
              <a:rect l="l" t="t" r="r" b="b"/>
              <a:pathLst>
                <a:path w="3740" h="3435" extrusionOk="0">
                  <a:moveTo>
                    <a:pt x="2797" y="0"/>
                  </a:moveTo>
                  <a:cubicBezTo>
                    <a:pt x="1794" y="122"/>
                    <a:pt x="822" y="517"/>
                    <a:pt x="1" y="1155"/>
                  </a:cubicBezTo>
                  <a:lnTo>
                    <a:pt x="943" y="3435"/>
                  </a:lnTo>
                  <a:lnTo>
                    <a:pt x="3740" y="2280"/>
                  </a:lnTo>
                  <a:lnTo>
                    <a:pt x="2797"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2847575" y="2871925"/>
              <a:ext cx="70700" cy="29925"/>
            </a:xfrm>
            <a:custGeom>
              <a:avLst/>
              <a:gdLst/>
              <a:ahLst/>
              <a:cxnLst/>
              <a:rect l="l" t="t" r="r" b="b"/>
              <a:pathLst>
                <a:path w="2828" h="1197" extrusionOk="0">
                  <a:moveTo>
                    <a:pt x="2828" y="0"/>
                  </a:moveTo>
                  <a:lnTo>
                    <a:pt x="2828" y="0"/>
                  </a:lnTo>
                  <a:cubicBezTo>
                    <a:pt x="2433" y="304"/>
                    <a:pt x="1977" y="578"/>
                    <a:pt x="1521" y="790"/>
                  </a:cubicBezTo>
                  <a:cubicBezTo>
                    <a:pt x="1034" y="973"/>
                    <a:pt x="518" y="1094"/>
                    <a:pt x="1" y="1185"/>
                  </a:cubicBezTo>
                  <a:cubicBezTo>
                    <a:pt x="93" y="1193"/>
                    <a:pt x="186" y="1197"/>
                    <a:pt x="277" y="1197"/>
                  </a:cubicBezTo>
                  <a:cubicBezTo>
                    <a:pt x="1272" y="1197"/>
                    <a:pt x="2215" y="751"/>
                    <a:pt x="28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2874175" y="2899275"/>
              <a:ext cx="20550" cy="48650"/>
            </a:xfrm>
            <a:custGeom>
              <a:avLst/>
              <a:gdLst/>
              <a:ahLst/>
              <a:cxnLst/>
              <a:rect l="l" t="t" r="r" b="b"/>
              <a:pathLst>
                <a:path w="822" h="1946" extrusionOk="0">
                  <a:moveTo>
                    <a:pt x="1" y="0"/>
                  </a:moveTo>
                  <a:lnTo>
                    <a:pt x="1" y="0"/>
                  </a:lnTo>
                  <a:cubicBezTo>
                    <a:pt x="61" y="335"/>
                    <a:pt x="183" y="669"/>
                    <a:pt x="335" y="1003"/>
                  </a:cubicBezTo>
                  <a:cubicBezTo>
                    <a:pt x="457" y="1338"/>
                    <a:pt x="609" y="1642"/>
                    <a:pt x="821" y="1946"/>
                  </a:cubicBezTo>
                  <a:cubicBezTo>
                    <a:pt x="761" y="1611"/>
                    <a:pt x="639" y="1246"/>
                    <a:pt x="487" y="943"/>
                  </a:cubicBezTo>
                  <a:cubicBezTo>
                    <a:pt x="365" y="608"/>
                    <a:pt x="213" y="27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2887850" y="2893950"/>
              <a:ext cx="20550" cy="48650"/>
            </a:xfrm>
            <a:custGeom>
              <a:avLst/>
              <a:gdLst/>
              <a:ahLst/>
              <a:cxnLst/>
              <a:rect l="l" t="t" r="r" b="b"/>
              <a:pathLst>
                <a:path w="822" h="1946" extrusionOk="0">
                  <a:moveTo>
                    <a:pt x="1" y="0"/>
                  </a:moveTo>
                  <a:lnTo>
                    <a:pt x="1" y="0"/>
                  </a:lnTo>
                  <a:cubicBezTo>
                    <a:pt x="62" y="335"/>
                    <a:pt x="153" y="669"/>
                    <a:pt x="335" y="1004"/>
                  </a:cubicBezTo>
                  <a:cubicBezTo>
                    <a:pt x="426" y="1338"/>
                    <a:pt x="609" y="1672"/>
                    <a:pt x="822" y="1946"/>
                  </a:cubicBezTo>
                  <a:cubicBezTo>
                    <a:pt x="730" y="1611"/>
                    <a:pt x="609" y="1277"/>
                    <a:pt x="457" y="943"/>
                  </a:cubicBezTo>
                  <a:cubicBezTo>
                    <a:pt x="335" y="608"/>
                    <a:pt x="183" y="27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2900775" y="2887875"/>
              <a:ext cx="20550" cy="49425"/>
            </a:xfrm>
            <a:custGeom>
              <a:avLst/>
              <a:gdLst/>
              <a:ahLst/>
              <a:cxnLst/>
              <a:rect l="l" t="t" r="r" b="b"/>
              <a:pathLst>
                <a:path w="822" h="1977" extrusionOk="0">
                  <a:moveTo>
                    <a:pt x="1" y="0"/>
                  </a:moveTo>
                  <a:lnTo>
                    <a:pt x="1" y="0"/>
                  </a:lnTo>
                  <a:cubicBezTo>
                    <a:pt x="61" y="365"/>
                    <a:pt x="183" y="699"/>
                    <a:pt x="335" y="1003"/>
                  </a:cubicBezTo>
                  <a:cubicBezTo>
                    <a:pt x="456" y="1338"/>
                    <a:pt x="608" y="1672"/>
                    <a:pt x="821" y="1976"/>
                  </a:cubicBezTo>
                  <a:cubicBezTo>
                    <a:pt x="760" y="1611"/>
                    <a:pt x="639" y="1277"/>
                    <a:pt x="487" y="943"/>
                  </a:cubicBezTo>
                  <a:cubicBezTo>
                    <a:pt x="365" y="608"/>
                    <a:pt x="213" y="30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2909900" y="2879500"/>
              <a:ext cx="22050" cy="53225"/>
            </a:xfrm>
            <a:custGeom>
              <a:avLst/>
              <a:gdLst/>
              <a:ahLst/>
              <a:cxnLst/>
              <a:rect l="l" t="t" r="r" b="b"/>
              <a:pathLst>
                <a:path w="882" h="2129" extrusionOk="0">
                  <a:moveTo>
                    <a:pt x="0" y="1"/>
                  </a:moveTo>
                  <a:cubicBezTo>
                    <a:pt x="91" y="366"/>
                    <a:pt x="213" y="730"/>
                    <a:pt x="365" y="1095"/>
                  </a:cubicBezTo>
                  <a:cubicBezTo>
                    <a:pt x="517" y="1460"/>
                    <a:pt x="669" y="1794"/>
                    <a:pt x="882" y="2129"/>
                  </a:cubicBezTo>
                  <a:cubicBezTo>
                    <a:pt x="821" y="1734"/>
                    <a:pt x="699" y="1369"/>
                    <a:pt x="517" y="1034"/>
                  </a:cubicBezTo>
                  <a:cubicBezTo>
                    <a:pt x="395" y="670"/>
                    <a:pt x="213" y="305"/>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2859750" y="2900025"/>
              <a:ext cx="22050" cy="53225"/>
            </a:xfrm>
            <a:custGeom>
              <a:avLst/>
              <a:gdLst/>
              <a:ahLst/>
              <a:cxnLst/>
              <a:rect l="l" t="t" r="r" b="b"/>
              <a:pathLst>
                <a:path w="882" h="2129" extrusionOk="0">
                  <a:moveTo>
                    <a:pt x="0" y="1"/>
                  </a:moveTo>
                  <a:lnTo>
                    <a:pt x="0" y="1"/>
                  </a:lnTo>
                  <a:cubicBezTo>
                    <a:pt x="61" y="365"/>
                    <a:pt x="213" y="730"/>
                    <a:pt x="365" y="1095"/>
                  </a:cubicBezTo>
                  <a:cubicBezTo>
                    <a:pt x="487" y="1460"/>
                    <a:pt x="669" y="1794"/>
                    <a:pt x="882" y="2128"/>
                  </a:cubicBezTo>
                  <a:cubicBezTo>
                    <a:pt x="669" y="1368"/>
                    <a:pt x="365" y="669"/>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2709275" y="2944975"/>
              <a:ext cx="608700" cy="534775"/>
            </a:xfrm>
            <a:custGeom>
              <a:avLst/>
              <a:gdLst/>
              <a:ahLst/>
              <a:cxnLst/>
              <a:rect l="l" t="t" r="r" b="b"/>
              <a:pathLst>
                <a:path w="24348" h="21391" extrusionOk="0">
                  <a:moveTo>
                    <a:pt x="12196" y="0"/>
                  </a:moveTo>
                  <a:cubicBezTo>
                    <a:pt x="8732" y="0"/>
                    <a:pt x="5336" y="1691"/>
                    <a:pt x="3284" y="4798"/>
                  </a:cubicBezTo>
                  <a:cubicBezTo>
                    <a:pt x="1" y="9692"/>
                    <a:pt x="1338" y="16349"/>
                    <a:pt x="6262" y="19601"/>
                  </a:cubicBezTo>
                  <a:cubicBezTo>
                    <a:pt x="8079" y="20812"/>
                    <a:pt x="10132" y="21390"/>
                    <a:pt x="12162" y="21390"/>
                  </a:cubicBezTo>
                  <a:cubicBezTo>
                    <a:pt x="15635" y="21390"/>
                    <a:pt x="19043" y="19699"/>
                    <a:pt x="21095" y="16592"/>
                  </a:cubicBezTo>
                  <a:cubicBezTo>
                    <a:pt x="24348" y="11668"/>
                    <a:pt x="23010" y="5042"/>
                    <a:pt x="18086" y="1789"/>
                  </a:cubicBezTo>
                  <a:cubicBezTo>
                    <a:pt x="16269" y="578"/>
                    <a:pt x="14221" y="0"/>
                    <a:pt x="1219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2758675" y="2985600"/>
              <a:ext cx="508400" cy="449050"/>
            </a:xfrm>
            <a:custGeom>
              <a:avLst/>
              <a:gdLst/>
              <a:ahLst/>
              <a:cxnLst/>
              <a:rect l="l" t="t" r="r" b="b"/>
              <a:pathLst>
                <a:path w="20336" h="17962" extrusionOk="0">
                  <a:moveTo>
                    <a:pt x="10163" y="0"/>
                  </a:moveTo>
                  <a:cubicBezTo>
                    <a:pt x="6608" y="0"/>
                    <a:pt x="3237" y="2139"/>
                    <a:pt x="1824" y="5636"/>
                  </a:cubicBezTo>
                  <a:cubicBezTo>
                    <a:pt x="1" y="10256"/>
                    <a:pt x="2219" y="15484"/>
                    <a:pt x="6840" y="17307"/>
                  </a:cubicBezTo>
                  <a:cubicBezTo>
                    <a:pt x="7938" y="17751"/>
                    <a:pt x="9073" y="17962"/>
                    <a:pt x="10190" y="17962"/>
                  </a:cubicBezTo>
                  <a:cubicBezTo>
                    <a:pt x="13739" y="17962"/>
                    <a:pt x="17101" y="15837"/>
                    <a:pt x="18512" y="12323"/>
                  </a:cubicBezTo>
                  <a:cubicBezTo>
                    <a:pt x="20335" y="7733"/>
                    <a:pt x="18116" y="2505"/>
                    <a:pt x="13496" y="651"/>
                  </a:cubicBezTo>
                  <a:cubicBezTo>
                    <a:pt x="12403" y="209"/>
                    <a:pt x="11274" y="0"/>
                    <a:pt x="1016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2786025" y="2984775"/>
              <a:ext cx="453700" cy="451750"/>
            </a:xfrm>
            <a:custGeom>
              <a:avLst/>
              <a:gdLst/>
              <a:ahLst/>
              <a:cxnLst/>
              <a:rect l="l" t="t" r="r" b="b"/>
              <a:pathLst>
                <a:path w="18148" h="18070" extrusionOk="0">
                  <a:moveTo>
                    <a:pt x="17296" y="5425"/>
                  </a:moveTo>
                  <a:cubicBezTo>
                    <a:pt x="17326" y="5486"/>
                    <a:pt x="17326" y="5517"/>
                    <a:pt x="17357" y="5577"/>
                  </a:cubicBezTo>
                  <a:cubicBezTo>
                    <a:pt x="17357" y="5577"/>
                    <a:pt x="17357" y="5517"/>
                    <a:pt x="17296" y="5425"/>
                  </a:cubicBezTo>
                  <a:close/>
                  <a:moveTo>
                    <a:pt x="9049" y="0"/>
                  </a:moveTo>
                  <a:cubicBezTo>
                    <a:pt x="8434" y="0"/>
                    <a:pt x="7816" y="65"/>
                    <a:pt x="7205" y="197"/>
                  </a:cubicBezTo>
                  <a:cubicBezTo>
                    <a:pt x="6809" y="258"/>
                    <a:pt x="6445" y="380"/>
                    <a:pt x="6080" y="501"/>
                  </a:cubicBezTo>
                  <a:cubicBezTo>
                    <a:pt x="5928" y="592"/>
                    <a:pt x="5715" y="623"/>
                    <a:pt x="5533" y="714"/>
                  </a:cubicBezTo>
                  <a:lnTo>
                    <a:pt x="4986" y="957"/>
                  </a:lnTo>
                  <a:cubicBezTo>
                    <a:pt x="4895" y="1018"/>
                    <a:pt x="4803" y="1048"/>
                    <a:pt x="4712" y="1109"/>
                  </a:cubicBezTo>
                  <a:lnTo>
                    <a:pt x="4469" y="1261"/>
                  </a:lnTo>
                  <a:cubicBezTo>
                    <a:pt x="4287" y="1383"/>
                    <a:pt x="4104" y="1474"/>
                    <a:pt x="3922" y="1596"/>
                  </a:cubicBezTo>
                  <a:cubicBezTo>
                    <a:pt x="3253" y="2082"/>
                    <a:pt x="2615" y="2659"/>
                    <a:pt x="2068" y="3298"/>
                  </a:cubicBezTo>
                  <a:cubicBezTo>
                    <a:pt x="1946" y="3480"/>
                    <a:pt x="1825" y="3662"/>
                    <a:pt x="1673" y="3845"/>
                  </a:cubicBezTo>
                  <a:cubicBezTo>
                    <a:pt x="1551" y="4027"/>
                    <a:pt x="1429" y="4210"/>
                    <a:pt x="1338" y="4392"/>
                  </a:cubicBezTo>
                  <a:cubicBezTo>
                    <a:pt x="852" y="5182"/>
                    <a:pt x="518" y="6003"/>
                    <a:pt x="305" y="6915"/>
                  </a:cubicBezTo>
                  <a:cubicBezTo>
                    <a:pt x="62" y="7827"/>
                    <a:pt x="1" y="8769"/>
                    <a:pt x="62" y="9711"/>
                  </a:cubicBezTo>
                  <a:cubicBezTo>
                    <a:pt x="214" y="11656"/>
                    <a:pt x="973" y="13511"/>
                    <a:pt x="2280" y="14970"/>
                  </a:cubicBezTo>
                  <a:cubicBezTo>
                    <a:pt x="2888" y="15699"/>
                    <a:pt x="3618" y="16307"/>
                    <a:pt x="4439" y="16793"/>
                  </a:cubicBezTo>
                  <a:cubicBezTo>
                    <a:pt x="5198" y="17249"/>
                    <a:pt x="6050" y="17614"/>
                    <a:pt x="6931" y="17827"/>
                  </a:cubicBezTo>
                  <a:cubicBezTo>
                    <a:pt x="7144" y="17857"/>
                    <a:pt x="7357" y="17918"/>
                    <a:pt x="7569" y="17948"/>
                  </a:cubicBezTo>
                  <a:cubicBezTo>
                    <a:pt x="7812" y="17979"/>
                    <a:pt x="8025" y="18009"/>
                    <a:pt x="8238" y="18040"/>
                  </a:cubicBezTo>
                  <a:cubicBezTo>
                    <a:pt x="8664" y="18070"/>
                    <a:pt x="9089" y="18070"/>
                    <a:pt x="9515" y="18070"/>
                  </a:cubicBezTo>
                  <a:cubicBezTo>
                    <a:pt x="9940" y="18040"/>
                    <a:pt x="10366" y="17979"/>
                    <a:pt x="10761" y="17918"/>
                  </a:cubicBezTo>
                  <a:cubicBezTo>
                    <a:pt x="10974" y="17888"/>
                    <a:pt x="11186" y="17827"/>
                    <a:pt x="11369" y="17766"/>
                  </a:cubicBezTo>
                  <a:lnTo>
                    <a:pt x="11673" y="17705"/>
                  </a:lnTo>
                  <a:cubicBezTo>
                    <a:pt x="11764" y="17675"/>
                    <a:pt x="11855" y="17644"/>
                    <a:pt x="11946" y="17614"/>
                  </a:cubicBezTo>
                  <a:lnTo>
                    <a:pt x="12524" y="17401"/>
                  </a:lnTo>
                  <a:cubicBezTo>
                    <a:pt x="12706" y="17340"/>
                    <a:pt x="12858" y="17219"/>
                    <a:pt x="13041" y="17158"/>
                  </a:cubicBezTo>
                  <a:cubicBezTo>
                    <a:pt x="13405" y="16976"/>
                    <a:pt x="13740" y="16793"/>
                    <a:pt x="14044" y="16581"/>
                  </a:cubicBezTo>
                  <a:cubicBezTo>
                    <a:pt x="16202" y="15152"/>
                    <a:pt x="17661" y="12872"/>
                    <a:pt x="18025" y="10289"/>
                  </a:cubicBezTo>
                  <a:cubicBezTo>
                    <a:pt x="18147" y="9438"/>
                    <a:pt x="18147" y="8556"/>
                    <a:pt x="17995" y="7705"/>
                  </a:cubicBezTo>
                  <a:cubicBezTo>
                    <a:pt x="17934" y="7371"/>
                    <a:pt x="17873" y="7067"/>
                    <a:pt x="17782" y="6763"/>
                  </a:cubicBezTo>
                  <a:cubicBezTo>
                    <a:pt x="17752" y="6611"/>
                    <a:pt x="17752" y="6489"/>
                    <a:pt x="17691" y="6398"/>
                  </a:cubicBezTo>
                  <a:cubicBezTo>
                    <a:pt x="17661" y="6276"/>
                    <a:pt x="17630" y="6185"/>
                    <a:pt x="17600" y="6094"/>
                  </a:cubicBezTo>
                  <a:lnTo>
                    <a:pt x="17448" y="5699"/>
                  </a:lnTo>
                  <a:cubicBezTo>
                    <a:pt x="17388" y="5608"/>
                    <a:pt x="17387" y="5548"/>
                    <a:pt x="17387" y="5547"/>
                  </a:cubicBezTo>
                  <a:lnTo>
                    <a:pt x="17387" y="5547"/>
                  </a:lnTo>
                  <a:cubicBezTo>
                    <a:pt x="17387" y="5548"/>
                    <a:pt x="17387" y="5608"/>
                    <a:pt x="17418" y="5699"/>
                  </a:cubicBezTo>
                  <a:lnTo>
                    <a:pt x="17570" y="6094"/>
                  </a:lnTo>
                  <a:lnTo>
                    <a:pt x="17661" y="6398"/>
                  </a:lnTo>
                  <a:cubicBezTo>
                    <a:pt x="17691" y="6520"/>
                    <a:pt x="17721" y="6641"/>
                    <a:pt x="17752" y="6763"/>
                  </a:cubicBezTo>
                  <a:cubicBezTo>
                    <a:pt x="17843" y="7067"/>
                    <a:pt x="17904" y="7401"/>
                    <a:pt x="17934" y="7705"/>
                  </a:cubicBezTo>
                  <a:cubicBezTo>
                    <a:pt x="18056" y="8556"/>
                    <a:pt x="18056" y="9438"/>
                    <a:pt x="17934" y="10289"/>
                  </a:cubicBezTo>
                  <a:cubicBezTo>
                    <a:pt x="17570" y="12812"/>
                    <a:pt x="16141" y="15061"/>
                    <a:pt x="13983" y="16489"/>
                  </a:cubicBezTo>
                  <a:cubicBezTo>
                    <a:pt x="13679" y="16672"/>
                    <a:pt x="13345" y="16885"/>
                    <a:pt x="13010" y="17036"/>
                  </a:cubicBezTo>
                  <a:cubicBezTo>
                    <a:pt x="12828" y="17128"/>
                    <a:pt x="12645" y="17219"/>
                    <a:pt x="12463" y="17280"/>
                  </a:cubicBezTo>
                  <a:lnTo>
                    <a:pt x="11916" y="17462"/>
                  </a:lnTo>
                  <a:cubicBezTo>
                    <a:pt x="11825" y="17523"/>
                    <a:pt x="11734" y="17553"/>
                    <a:pt x="11642" y="17584"/>
                  </a:cubicBezTo>
                  <a:lnTo>
                    <a:pt x="11338" y="17644"/>
                  </a:lnTo>
                  <a:cubicBezTo>
                    <a:pt x="11126" y="17705"/>
                    <a:pt x="10943" y="17736"/>
                    <a:pt x="10761" y="17796"/>
                  </a:cubicBezTo>
                  <a:cubicBezTo>
                    <a:pt x="10335" y="17857"/>
                    <a:pt x="9940" y="17918"/>
                    <a:pt x="9515" y="17918"/>
                  </a:cubicBezTo>
                  <a:cubicBezTo>
                    <a:pt x="9390" y="17927"/>
                    <a:pt x="9265" y="17931"/>
                    <a:pt x="9141" y="17931"/>
                  </a:cubicBezTo>
                  <a:cubicBezTo>
                    <a:pt x="8840" y="17931"/>
                    <a:pt x="8539" y="17909"/>
                    <a:pt x="8238" y="17888"/>
                  </a:cubicBezTo>
                  <a:cubicBezTo>
                    <a:pt x="8025" y="17888"/>
                    <a:pt x="7812" y="17827"/>
                    <a:pt x="7600" y="17796"/>
                  </a:cubicBezTo>
                  <a:cubicBezTo>
                    <a:pt x="7387" y="17766"/>
                    <a:pt x="7174" y="17736"/>
                    <a:pt x="6961" y="17675"/>
                  </a:cubicBezTo>
                  <a:cubicBezTo>
                    <a:pt x="6536" y="17553"/>
                    <a:pt x="6110" y="17432"/>
                    <a:pt x="5715" y="17280"/>
                  </a:cubicBezTo>
                  <a:cubicBezTo>
                    <a:pt x="5290" y="17097"/>
                    <a:pt x="4895" y="16885"/>
                    <a:pt x="4499" y="16641"/>
                  </a:cubicBezTo>
                  <a:cubicBezTo>
                    <a:pt x="3709" y="16185"/>
                    <a:pt x="2980" y="15577"/>
                    <a:pt x="2372" y="14878"/>
                  </a:cubicBezTo>
                  <a:cubicBezTo>
                    <a:pt x="1764" y="14149"/>
                    <a:pt x="1247" y="13328"/>
                    <a:pt x="852" y="12447"/>
                  </a:cubicBezTo>
                  <a:cubicBezTo>
                    <a:pt x="518" y="11565"/>
                    <a:pt x="274" y="10653"/>
                    <a:pt x="214" y="9681"/>
                  </a:cubicBezTo>
                  <a:cubicBezTo>
                    <a:pt x="122" y="8769"/>
                    <a:pt x="214" y="7827"/>
                    <a:pt x="426" y="6945"/>
                  </a:cubicBezTo>
                  <a:cubicBezTo>
                    <a:pt x="548" y="6489"/>
                    <a:pt x="670" y="6064"/>
                    <a:pt x="852" y="5638"/>
                  </a:cubicBezTo>
                  <a:cubicBezTo>
                    <a:pt x="1004" y="5243"/>
                    <a:pt x="1217" y="4848"/>
                    <a:pt x="1460" y="4453"/>
                  </a:cubicBezTo>
                  <a:cubicBezTo>
                    <a:pt x="1551" y="4270"/>
                    <a:pt x="1673" y="4088"/>
                    <a:pt x="1794" y="3906"/>
                  </a:cubicBezTo>
                  <a:cubicBezTo>
                    <a:pt x="1916" y="3754"/>
                    <a:pt x="2037" y="3571"/>
                    <a:pt x="2189" y="3389"/>
                  </a:cubicBezTo>
                  <a:cubicBezTo>
                    <a:pt x="2463" y="3055"/>
                    <a:pt x="2736" y="2751"/>
                    <a:pt x="3040" y="2477"/>
                  </a:cubicBezTo>
                  <a:cubicBezTo>
                    <a:pt x="3344" y="2203"/>
                    <a:pt x="3679" y="1930"/>
                    <a:pt x="4013" y="1687"/>
                  </a:cubicBezTo>
                  <a:cubicBezTo>
                    <a:pt x="4195" y="1596"/>
                    <a:pt x="4347" y="1474"/>
                    <a:pt x="4530" y="1383"/>
                  </a:cubicBezTo>
                  <a:lnTo>
                    <a:pt x="4803" y="1231"/>
                  </a:lnTo>
                  <a:cubicBezTo>
                    <a:pt x="4864" y="1170"/>
                    <a:pt x="4955" y="1140"/>
                    <a:pt x="5046" y="1079"/>
                  </a:cubicBezTo>
                  <a:lnTo>
                    <a:pt x="5594" y="836"/>
                  </a:lnTo>
                  <a:cubicBezTo>
                    <a:pt x="5746" y="744"/>
                    <a:pt x="5958" y="684"/>
                    <a:pt x="6141" y="623"/>
                  </a:cubicBezTo>
                  <a:cubicBezTo>
                    <a:pt x="7084" y="280"/>
                    <a:pt x="8067" y="111"/>
                    <a:pt x="9055" y="111"/>
                  </a:cubicBezTo>
                  <a:cubicBezTo>
                    <a:pt x="9817" y="111"/>
                    <a:pt x="10584" y="212"/>
                    <a:pt x="11338" y="410"/>
                  </a:cubicBezTo>
                  <a:cubicBezTo>
                    <a:pt x="12433" y="684"/>
                    <a:pt x="13466" y="1170"/>
                    <a:pt x="14408" y="1869"/>
                  </a:cubicBezTo>
                  <a:cubicBezTo>
                    <a:pt x="15107" y="2355"/>
                    <a:pt x="15715" y="2963"/>
                    <a:pt x="16232" y="3662"/>
                  </a:cubicBezTo>
                  <a:cubicBezTo>
                    <a:pt x="16445" y="3906"/>
                    <a:pt x="16597" y="4179"/>
                    <a:pt x="16779" y="4453"/>
                  </a:cubicBezTo>
                  <a:cubicBezTo>
                    <a:pt x="16840" y="4574"/>
                    <a:pt x="16901" y="4665"/>
                    <a:pt x="16962" y="4787"/>
                  </a:cubicBezTo>
                  <a:lnTo>
                    <a:pt x="17114" y="5061"/>
                  </a:lnTo>
                  <a:lnTo>
                    <a:pt x="17296" y="5425"/>
                  </a:lnTo>
                  <a:cubicBezTo>
                    <a:pt x="17266" y="5334"/>
                    <a:pt x="17205" y="5213"/>
                    <a:pt x="17144" y="5061"/>
                  </a:cubicBezTo>
                  <a:lnTo>
                    <a:pt x="16992" y="4757"/>
                  </a:lnTo>
                  <a:cubicBezTo>
                    <a:pt x="16931" y="4665"/>
                    <a:pt x="16870" y="4544"/>
                    <a:pt x="16810" y="4422"/>
                  </a:cubicBezTo>
                  <a:cubicBezTo>
                    <a:pt x="16658" y="4149"/>
                    <a:pt x="16475" y="3906"/>
                    <a:pt x="16293" y="3632"/>
                  </a:cubicBezTo>
                  <a:cubicBezTo>
                    <a:pt x="15776" y="2933"/>
                    <a:pt x="15138" y="2325"/>
                    <a:pt x="14439" y="1808"/>
                  </a:cubicBezTo>
                  <a:cubicBezTo>
                    <a:pt x="12873" y="634"/>
                    <a:pt x="10975" y="0"/>
                    <a:pt x="90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3153050" y="3113800"/>
              <a:ext cx="68425" cy="31700"/>
            </a:xfrm>
            <a:custGeom>
              <a:avLst/>
              <a:gdLst/>
              <a:ahLst/>
              <a:cxnLst/>
              <a:rect l="l" t="t" r="r" b="b"/>
              <a:pathLst>
                <a:path w="2737" h="1268" extrusionOk="0">
                  <a:moveTo>
                    <a:pt x="2649" y="0"/>
                  </a:moveTo>
                  <a:cubicBezTo>
                    <a:pt x="2474" y="0"/>
                    <a:pt x="1924" y="200"/>
                    <a:pt x="1308" y="508"/>
                  </a:cubicBezTo>
                  <a:cubicBezTo>
                    <a:pt x="822" y="690"/>
                    <a:pt x="396" y="963"/>
                    <a:pt x="1" y="1267"/>
                  </a:cubicBezTo>
                  <a:cubicBezTo>
                    <a:pt x="518" y="1176"/>
                    <a:pt x="974" y="1024"/>
                    <a:pt x="1430" y="781"/>
                  </a:cubicBezTo>
                  <a:cubicBezTo>
                    <a:pt x="2159" y="447"/>
                    <a:pt x="2737" y="112"/>
                    <a:pt x="2706" y="21"/>
                  </a:cubicBezTo>
                  <a:cubicBezTo>
                    <a:pt x="2701" y="7"/>
                    <a:pt x="2682" y="0"/>
                    <a:pt x="26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3158375" y="3263250"/>
              <a:ext cx="70700" cy="25775"/>
            </a:xfrm>
            <a:custGeom>
              <a:avLst/>
              <a:gdLst/>
              <a:ahLst/>
              <a:cxnLst/>
              <a:rect l="l" t="t" r="r" b="b"/>
              <a:pathLst>
                <a:path w="2828" h="1031" extrusionOk="0">
                  <a:moveTo>
                    <a:pt x="1" y="1"/>
                  </a:moveTo>
                  <a:lnTo>
                    <a:pt x="1" y="1"/>
                  </a:lnTo>
                  <a:cubicBezTo>
                    <a:pt x="426" y="274"/>
                    <a:pt x="882" y="487"/>
                    <a:pt x="1368" y="639"/>
                  </a:cubicBezTo>
                  <a:cubicBezTo>
                    <a:pt x="1981" y="884"/>
                    <a:pt x="2514" y="1030"/>
                    <a:pt x="2714" y="1030"/>
                  </a:cubicBezTo>
                  <a:cubicBezTo>
                    <a:pt x="2762" y="1030"/>
                    <a:pt x="2791" y="1022"/>
                    <a:pt x="2797" y="1004"/>
                  </a:cubicBezTo>
                  <a:cubicBezTo>
                    <a:pt x="2827" y="913"/>
                    <a:pt x="2220" y="639"/>
                    <a:pt x="1460" y="365"/>
                  </a:cubicBezTo>
                  <a:cubicBezTo>
                    <a:pt x="1004" y="183"/>
                    <a:pt x="517" y="6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3079350" y="3349875"/>
              <a:ext cx="34225" cy="67700"/>
            </a:xfrm>
            <a:custGeom>
              <a:avLst/>
              <a:gdLst/>
              <a:ahLst/>
              <a:cxnLst/>
              <a:rect l="l" t="t" r="r" b="b"/>
              <a:pathLst>
                <a:path w="1369" h="2708" extrusionOk="0">
                  <a:moveTo>
                    <a:pt x="1" y="1"/>
                  </a:moveTo>
                  <a:lnTo>
                    <a:pt x="1" y="1"/>
                  </a:lnTo>
                  <a:cubicBezTo>
                    <a:pt x="92" y="487"/>
                    <a:pt x="274" y="973"/>
                    <a:pt x="517" y="1399"/>
                  </a:cubicBezTo>
                  <a:cubicBezTo>
                    <a:pt x="843" y="2140"/>
                    <a:pt x="1169" y="2707"/>
                    <a:pt x="1270" y="2707"/>
                  </a:cubicBezTo>
                  <a:cubicBezTo>
                    <a:pt x="1272" y="2707"/>
                    <a:pt x="1275" y="2707"/>
                    <a:pt x="1277" y="2706"/>
                  </a:cubicBezTo>
                  <a:cubicBezTo>
                    <a:pt x="1368" y="2645"/>
                    <a:pt x="1156" y="2007"/>
                    <a:pt x="760" y="1277"/>
                  </a:cubicBezTo>
                  <a:cubicBezTo>
                    <a:pt x="578" y="822"/>
                    <a:pt x="304" y="396"/>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2934975" y="3356725"/>
              <a:ext cx="27375" cy="69950"/>
            </a:xfrm>
            <a:custGeom>
              <a:avLst/>
              <a:gdLst/>
              <a:ahLst/>
              <a:cxnLst/>
              <a:rect l="l" t="t" r="r" b="b"/>
              <a:pathLst>
                <a:path w="1095" h="2798" extrusionOk="0">
                  <a:moveTo>
                    <a:pt x="1095" y="0"/>
                  </a:moveTo>
                  <a:cubicBezTo>
                    <a:pt x="791" y="396"/>
                    <a:pt x="608" y="851"/>
                    <a:pt x="456" y="1338"/>
                  </a:cubicBezTo>
                  <a:cubicBezTo>
                    <a:pt x="183" y="2098"/>
                    <a:pt x="0" y="2766"/>
                    <a:pt x="92" y="2797"/>
                  </a:cubicBezTo>
                  <a:cubicBezTo>
                    <a:pt x="94" y="2797"/>
                    <a:pt x="96" y="2798"/>
                    <a:pt x="98" y="2798"/>
                  </a:cubicBezTo>
                  <a:cubicBezTo>
                    <a:pt x="195" y="2798"/>
                    <a:pt x="463" y="2171"/>
                    <a:pt x="730" y="1429"/>
                  </a:cubicBezTo>
                  <a:cubicBezTo>
                    <a:pt x="912" y="973"/>
                    <a:pt x="1034" y="487"/>
                    <a:pt x="10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2806550" y="3278450"/>
              <a:ext cx="67650" cy="33225"/>
            </a:xfrm>
            <a:custGeom>
              <a:avLst/>
              <a:gdLst/>
              <a:ahLst/>
              <a:cxnLst/>
              <a:rect l="l" t="t" r="r" b="b"/>
              <a:pathLst>
                <a:path w="2706" h="1329" extrusionOk="0">
                  <a:moveTo>
                    <a:pt x="2706" y="1"/>
                  </a:moveTo>
                  <a:lnTo>
                    <a:pt x="2706" y="1"/>
                  </a:lnTo>
                  <a:cubicBezTo>
                    <a:pt x="2219" y="122"/>
                    <a:pt x="1733" y="305"/>
                    <a:pt x="1307" y="548"/>
                  </a:cubicBezTo>
                  <a:cubicBezTo>
                    <a:pt x="578" y="852"/>
                    <a:pt x="0" y="1216"/>
                    <a:pt x="31" y="1308"/>
                  </a:cubicBezTo>
                  <a:cubicBezTo>
                    <a:pt x="36" y="1322"/>
                    <a:pt x="55" y="1329"/>
                    <a:pt x="87" y="1329"/>
                  </a:cubicBezTo>
                  <a:cubicBezTo>
                    <a:pt x="261" y="1329"/>
                    <a:pt x="813" y="1125"/>
                    <a:pt x="1429" y="791"/>
                  </a:cubicBezTo>
                  <a:cubicBezTo>
                    <a:pt x="1885" y="609"/>
                    <a:pt x="2311" y="335"/>
                    <a:pt x="27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2795150" y="3136450"/>
              <a:ext cx="71450" cy="25000"/>
            </a:xfrm>
            <a:custGeom>
              <a:avLst/>
              <a:gdLst/>
              <a:ahLst/>
              <a:cxnLst/>
              <a:rect l="l" t="t" r="r" b="b"/>
              <a:pathLst>
                <a:path w="2858" h="1000" extrusionOk="0">
                  <a:moveTo>
                    <a:pt x="119" y="1"/>
                  </a:moveTo>
                  <a:cubicBezTo>
                    <a:pt x="68" y="1"/>
                    <a:pt x="37" y="9"/>
                    <a:pt x="31" y="27"/>
                  </a:cubicBezTo>
                  <a:cubicBezTo>
                    <a:pt x="1" y="118"/>
                    <a:pt x="608" y="392"/>
                    <a:pt x="1399" y="635"/>
                  </a:cubicBezTo>
                  <a:cubicBezTo>
                    <a:pt x="1855" y="817"/>
                    <a:pt x="2341" y="939"/>
                    <a:pt x="2858" y="1000"/>
                  </a:cubicBezTo>
                  <a:cubicBezTo>
                    <a:pt x="2432" y="726"/>
                    <a:pt x="1976" y="513"/>
                    <a:pt x="1490" y="361"/>
                  </a:cubicBezTo>
                  <a:cubicBezTo>
                    <a:pt x="880" y="142"/>
                    <a:pt x="329" y="1"/>
                    <a:pt x="1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2908375" y="3006300"/>
              <a:ext cx="34975" cy="66250"/>
            </a:xfrm>
            <a:custGeom>
              <a:avLst/>
              <a:gdLst/>
              <a:ahLst/>
              <a:cxnLst/>
              <a:rect l="l" t="t" r="r" b="b"/>
              <a:pathLst>
                <a:path w="1399" h="2650" extrusionOk="0">
                  <a:moveTo>
                    <a:pt x="103" y="1"/>
                  </a:moveTo>
                  <a:cubicBezTo>
                    <a:pt x="98" y="1"/>
                    <a:pt x="95" y="2"/>
                    <a:pt x="92" y="5"/>
                  </a:cubicBezTo>
                  <a:cubicBezTo>
                    <a:pt x="1" y="35"/>
                    <a:pt x="244" y="643"/>
                    <a:pt x="608" y="1373"/>
                  </a:cubicBezTo>
                  <a:cubicBezTo>
                    <a:pt x="821" y="1829"/>
                    <a:pt x="1095" y="2254"/>
                    <a:pt x="1399" y="2649"/>
                  </a:cubicBezTo>
                  <a:cubicBezTo>
                    <a:pt x="1308" y="2163"/>
                    <a:pt x="1125" y="1677"/>
                    <a:pt x="882" y="1251"/>
                  </a:cubicBezTo>
                  <a:cubicBezTo>
                    <a:pt x="535" y="557"/>
                    <a:pt x="188" y="1"/>
                    <a:pt x="1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3061125" y="2992700"/>
              <a:ext cx="25100" cy="70725"/>
            </a:xfrm>
            <a:custGeom>
              <a:avLst/>
              <a:gdLst/>
              <a:ahLst/>
              <a:cxnLst/>
              <a:rect l="l" t="t" r="r" b="b"/>
              <a:pathLst>
                <a:path w="1004" h="2829" extrusionOk="0">
                  <a:moveTo>
                    <a:pt x="905" y="1"/>
                  </a:moveTo>
                  <a:cubicBezTo>
                    <a:pt x="808" y="1"/>
                    <a:pt x="541" y="598"/>
                    <a:pt x="304" y="1370"/>
                  </a:cubicBezTo>
                  <a:cubicBezTo>
                    <a:pt x="122" y="1826"/>
                    <a:pt x="30" y="2342"/>
                    <a:pt x="0" y="2829"/>
                  </a:cubicBezTo>
                  <a:cubicBezTo>
                    <a:pt x="243" y="2403"/>
                    <a:pt x="456" y="1947"/>
                    <a:pt x="578" y="1461"/>
                  </a:cubicBezTo>
                  <a:cubicBezTo>
                    <a:pt x="851" y="701"/>
                    <a:pt x="1003" y="32"/>
                    <a:pt x="912" y="2"/>
                  </a:cubicBezTo>
                  <a:cubicBezTo>
                    <a:pt x="910" y="1"/>
                    <a:pt x="907" y="1"/>
                    <a:pt x="9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3150775" y="3105525"/>
              <a:ext cx="66900" cy="34650"/>
            </a:xfrm>
            <a:custGeom>
              <a:avLst/>
              <a:gdLst/>
              <a:ahLst/>
              <a:cxnLst/>
              <a:rect l="l" t="t" r="r" b="b"/>
              <a:pathLst>
                <a:path w="2676" h="1386" extrusionOk="0">
                  <a:moveTo>
                    <a:pt x="2572" y="0"/>
                  </a:moveTo>
                  <a:cubicBezTo>
                    <a:pt x="2415" y="0"/>
                    <a:pt x="1854" y="248"/>
                    <a:pt x="1247" y="565"/>
                  </a:cubicBezTo>
                  <a:cubicBezTo>
                    <a:pt x="791" y="778"/>
                    <a:pt x="365" y="1051"/>
                    <a:pt x="1" y="1386"/>
                  </a:cubicBezTo>
                  <a:cubicBezTo>
                    <a:pt x="457" y="1264"/>
                    <a:pt x="943" y="1051"/>
                    <a:pt x="1369" y="808"/>
                  </a:cubicBezTo>
                  <a:cubicBezTo>
                    <a:pt x="2098" y="443"/>
                    <a:pt x="2676" y="109"/>
                    <a:pt x="2615" y="18"/>
                  </a:cubicBezTo>
                  <a:cubicBezTo>
                    <a:pt x="2611" y="6"/>
                    <a:pt x="2596" y="0"/>
                    <a:pt x="25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2741200" y="3020100"/>
              <a:ext cx="98050" cy="297125"/>
            </a:xfrm>
            <a:custGeom>
              <a:avLst/>
              <a:gdLst/>
              <a:ahLst/>
              <a:cxnLst/>
              <a:rect l="l" t="t" r="r" b="b"/>
              <a:pathLst>
                <a:path w="3922" h="11885" extrusionOk="0">
                  <a:moveTo>
                    <a:pt x="3921" y="0"/>
                  </a:moveTo>
                  <a:lnTo>
                    <a:pt x="3921" y="0"/>
                  </a:lnTo>
                  <a:cubicBezTo>
                    <a:pt x="3921" y="0"/>
                    <a:pt x="3861" y="31"/>
                    <a:pt x="3800" y="61"/>
                  </a:cubicBezTo>
                  <a:cubicBezTo>
                    <a:pt x="3739" y="122"/>
                    <a:pt x="3648" y="213"/>
                    <a:pt x="3526" y="335"/>
                  </a:cubicBezTo>
                  <a:cubicBezTo>
                    <a:pt x="3192" y="638"/>
                    <a:pt x="2858" y="1003"/>
                    <a:pt x="2584" y="1368"/>
                  </a:cubicBezTo>
                  <a:cubicBezTo>
                    <a:pt x="669" y="3830"/>
                    <a:pt x="0" y="7082"/>
                    <a:pt x="791" y="10091"/>
                  </a:cubicBezTo>
                  <a:cubicBezTo>
                    <a:pt x="882" y="10547"/>
                    <a:pt x="1034" y="11003"/>
                    <a:pt x="1216" y="11429"/>
                  </a:cubicBezTo>
                  <a:cubicBezTo>
                    <a:pt x="1277" y="11581"/>
                    <a:pt x="1338" y="11702"/>
                    <a:pt x="1399" y="11763"/>
                  </a:cubicBezTo>
                  <a:cubicBezTo>
                    <a:pt x="1399" y="11794"/>
                    <a:pt x="1429" y="11854"/>
                    <a:pt x="1459" y="11885"/>
                  </a:cubicBezTo>
                  <a:cubicBezTo>
                    <a:pt x="1399" y="11733"/>
                    <a:pt x="1338" y="11550"/>
                    <a:pt x="1277" y="11399"/>
                  </a:cubicBezTo>
                  <a:cubicBezTo>
                    <a:pt x="1125" y="10973"/>
                    <a:pt x="973" y="10517"/>
                    <a:pt x="882" y="10091"/>
                  </a:cubicBezTo>
                  <a:cubicBezTo>
                    <a:pt x="152" y="7082"/>
                    <a:pt x="821" y="3891"/>
                    <a:pt x="2675" y="1429"/>
                  </a:cubicBezTo>
                  <a:cubicBezTo>
                    <a:pt x="2949" y="1064"/>
                    <a:pt x="3253" y="699"/>
                    <a:pt x="3557" y="365"/>
                  </a:cubicBezTo>
                  <a:cubicBezTo>
                    <a:pt x="3678" y="243"/>
                    <a:pt x="3800" y="122"/>
                    <a:pt x="39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2855950" y="2978300"/>
              <a:ext cx="46375" cy="26625"/>
            </a:xfrm>
            <a:custGeom>
              <a:avLst/>
              <a:gdLst/>
              <a:ahLst/>
              <a:cxnLst/>
              <a:rect l="l" t="t" r="r" b="b"/>
              <a:pathLst>
                <a:path w="1855" h="1065" extrusionOk="0">
                  <a:moveTo>
                    <a:pt x="1854" y="0"/>
                  </a:moveTo>
                  <a:cubicBezTo>
                    <a:pt x="1490" y="92"/>
                    <a:pt x="1186" y="244"/>
                    <a:pt x="882" y="426"/>
                  </a:cubicBezTo>
                  <a:cubicBezTo>
                    <a:pt x="547" y="608"/>
                    <a:pt x="274" y="821"/>
                    <a:pt x="0" y="1064"/>
                  </a:cubicBezTo>
                  <a:cubicBezTo>
                    <a:pt x="335" y="943"/>
                    <a:pt x="669" y="760"/>
                    <a:pt x="942" y="578"/>
                  </a:cubicBezTo>
                  <a:cubicBezTo>
                    <a:pt x="1277" y="396"/>
                    <a:pt x="1581" y="213"/>
                    <a:pt x="18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2899250" y="3041375"/>
              <a:ext cx="419075" cy="409675"/>
            </a:xfrm>
            <a:custGeom>
              <a:avLst/>
              <a:gdLst/>
              <a:ahLst/>
              <a:cxnLst/>
              <a:rect l="l" t="t" r="r" b="b"/>
              <a:pathLst>
                <a:path w="16763" h="16387" extrusionOk="0">
                  <a:moveTo>
                    <a:pt x="10487" y="0"/>
                  </a:moveTo>
                  <a:cubicBezTo>
                    <a:pt x="10488" y="0"/>
                    <a:pt x="10744" y="236"/>
                    <a:pt x="11124" y="663"/>
                  </a:cubicBezTo>
                  <a:lnTo>
                    <a:pt x="11124" y="663"/>
                  </a:lnTo>
                  <a:cubicBezTo>
                    <a:pt x="10752" y="232"/>
                    <a:pt x="10488" y="0"/>
                    <a:pt x="10487" y="0"/>
                  </a:cubicBezTo>
                  <a:close/>
                  <a:moveTo>
                    <a:pt x="11124" y="663"/>
                  </a:moveTo>
                  <a:cubicBezTo>
                    <a:pt x="12527" y="2288"/>
                    <a:pt x="15460" y="6757"/>
                    <a:pt x="11521" y="12402"/>
                  </a:cubicBezTo>
                  <a:cubicBezTo>
                    <a:pt x="10305" y="14195"/>
                    <a:pt x="8451" y="14955"/>
                    <a:pt x="6992" y="15411"/>
                  </a:cubicBezTo>
                  <a:cubicBezTo>
                    <a:pt x="6183" y="15654"/>
                    <a:pt x="5397" y="15749"/>
                    <a:pt x="4661" y="15749"/>
                  </a:cubicBezTo>
                  <a:cubicBezTo>
                    <a:pt x="1998" y="15749"/>
                    <a:pt x="1" y="14499"/>
                    <a:pt x="1" y="14499"/>
                  </a:cubicBezTo>
                  <a:lnTo>
                    <a:pt x="1" y="14499"/>
                  </a:lnTo>
                  <a:cubicBezTo>
                    <a:pt x="1" y="14499"/>
                    <a:pt x="2706" y="16387"/>
                    <a:pt x="5998" y="16387"/>
                  </a:cubicBezTo>
                  <a:cubicBezTo>
                    <a:pt x="8055" y="16387"/>
                    <a:pt x="10342" y="15649"/>
                    <a:pt x="12341" y="13253"/>
                  </a:cubicBezTo>
                  <a:cubicBezTo>
                    <a:pt x="16762" y="7943"/>
                    <a:pt x="12775" y="2512"/>
                    <a:pt x="11124" y="663"/>
                  </a:cubicBezTo>
                  <a:close/>
                </a:path>
              </a:pathLst>
            </a:custGeom>
            <a:solidFill>
              <a:srgbClr val="203E80">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3022350" y="3076325"/>
              <a:ext cx="44875" cy="169050"/>
            </a:xfrm>
            <a:custGeom>
              <a:avLst/>
              <a:gdLst/>
              <a:ahLst/>
              <a:cxnLst/>
              <a:rect l="l" t="t" r="r" b="b"/>
              <a:pathLst>
                <a:path w="1795" h="6762" extrusionOk="0">
                  <a:moveTo>
                    <a:pt x="92" y="0"/>
                  </a:moveTo>
                  <a:lnTo>
                    <a:pt x="1" y="6657"/>
                  </a:lnTo>
                  <a:cubicBezTo>
                    <a:pt x="153" y="6728"/>
                    <a:pt x="312" y="6762"/>
                    <a:pt x="468" y="6762"/>
                  </a:cubicBezTo>
                  <a:cubicBezTo>
                    <a:pt x="781" y="6762"/>
                    <a:pt x="1085" y="6627"/>
                    <a:pt x="1308" y="6384"/>
                  </a:cubicBezTo>
                  <a:cubicBezTo>
                    <a:pt x="1642" y="6049"/>
                    <a:pt x="1794" y="5563"/>
                    <a:pt x="1794" y="5076"/>
                  </a:cubicBezTo>
                  <a:cubicBezTo>
                    <a:pt x="1764" y="4590"/>
                    <a:pt x="1673" y="4134"/>
                    <a:pt x="1521" y="3678"/>
                  </a:cubicBezTo>
                  <a:cubicBezTo>
                    <a:pt x="1125" y="2432"/>
                    <a:pt x="639" y="1186"/>
                    <a:pt x="9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3001850" y="3037575"/>
              <a:ext cx="36500" cy="179350"/>
            </a:xfrm>
            <a:custGeom>
              <a:avLst/>
              <a:gdLst/>
              <a:ahLst/>
              <a:cxnLst/>
              <a:rect l="l" t="t" r="r" b="b"/>
              <a:pathLst>
                <a:path w="1460" h="7174" extrusionOk="0">
                  <a:moveTo>
                    <a:pt x="882" y="0"/>
                  </a:moveTo>
                  <a:lnTo>
                    <a:pt x="0" y="6353"/>
                  </a:lnTo>
                  <a:lnTo>
                    <a:pt x="638" y="7174"/>
                  </a:lnTo>
                  <a:lnTo>
                    <a:pt x="1459" y="6505"/>
                  </a:lnTo>
                  <a:lnTo>
                    <a:pt x="88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3022350" y="3037575"/>
              <a:ext cx="16000" cy="162625"/>
            </a:xfrm>
            <a:custGeom>
              <a:avLst/>
              <a:gdLst/>
              <a:ahLst/>
              <a:cxnLst/>
              <a:rect l="l" t="t" r="r" b="b"/>
              <a:pathLst>
                <a:path w="640" h="6505" extrusionOk="0">
                  <a:moveTo>
                    <a:pt x="62" y="0"/>
                  </a:moveTo>
                  <a:lnTo>
                    <a:pt x="1" y="6110"/>
                  </a:lnTo>
                  <a:lnTo>
                    <a:pt x="639" y="6505"/>
                  </a:lnTo>
                  <a:lnTo>
                    <a:pt x="6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2986650" y="3190225"/>
              <a:ext cx="63150" cy="52375"/>
            </a:xfrm>
            <a:custGeom>
              <a:avLst/>
              <a:gdLst/>
              <a:ahLst/>
              <a:cxnLst/>
              <a:rect l="l" t="t" r="r" b="b"/>
              <a:pathLst>
                <a:path w="2526" h="2095" extrusionOk="0">
                  <a:moveTo>
                    <a:pt x="1287" y="1"/>
                  </a:moveTo>
                  <a:cubicBezTo>
                    <a:pt x="1143" y="1"/>
                    <a:pt x="995" y="31"/>
                    <a:pt x="851" y="95"/>
                  </a:cubicBezTo>
                  <a:cubicBezTo>
                    <a:pt x="0" y="429"/>
                    <a:pt x="0" y="1676"/>
                    <a:pt x="851" y="2010"/>
                  </a:cubicBezTo>
                  <a:cubicBezTo>
                    <a:pt x="992" y="2068"/>
                    <a:pt x="1131" y="2094"/>
                    <a:pt x="1266" y="2094"/>
                  </a:cubicBezTo>
                  <a:cubicBezTo>
                    <a:pt x="1973" y="2094"/>
                    <a:pt x="2526" y="1358"/>
                    <a:pt x="2219" y="642"/>
                  </a:cubicBezTo>
                  <a:cubicBezTo>
                    <a:pt x="2062" y="239"/>
                    <a:pt x="1691" y="1"/>
                    <a:pt x="12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2980225" y="3188675"/>
              <a:ext cx="65725" cy="55650"/>
            </a:xfrm>
            <a:custGeom>
              <a:avLst/>
              <a:gdLst/>
              <a:ahLst/>
              <a:cxnLst/>
              <a:rect l="l" t="t" r="r" b="b"/>
              <a:pathLst>
                <a:path w="2629" h="2226" extrusionOk="0">
                  <a:moveTo>
                    <a:pt x="1524" y="1"/>
                  </a:moveTo>
                  <a:cubicBezTo>
                    <a:pt x="1247" y="1"/>
                    <a:pt x="970" y="97"/>
                    <a:pt x="744" y="279"/>
                  </a:cubicBezTo>
                  <a:cubicBezTo>
                    <a:pt x="1" y="962"/>
                    <a:pt x="507" y="2226"/>
                    <a:pt x="1495" y="2226"/>
                  </a:cubicBezTo>
                  <a:cubicBezTo>
                    <a:pt x="1518" y="2226"/>
                    <a:pt x="1541" y="2225"/>
                    <a:pt x="1564" y="2224"/>
                  </a:cubicBezTo>
                  <a:cubicBezTo>
                    <a:pt x="1929" y="2193"/>
                    <a:pt x="2294" y="1981"/>
                    <a:pt x="2476" y="1677"/>
                  </a:cubicBezTo>
                  <a:cubicBezTo>
                    <a:pt x="2598" y="1434"/>
                    <a:pt x="2628" y="1190"/>
                    <a:pt x="2567" y="947"/>
                  </a:cubicBezTo>
                  <a:cubicBezTo>
                    <a:pt x="2567" y="856"/>
                    <a:pt x="2537" y="765"/>
                    <a:pt x="2476" y="704"/>
                  </a:cubicBezTo>
                  <a:lnTo>
                    <a:pt x="2476" y="704"/>
                  </a:lnTo>
                  <a:cubicBezTo>
                    <a:pt x="2476" y="704"/>
                    <a:pt x="2507" y="795"/>
                    <a:pt x="2507" y="947"/>
                  </a:cubicBezTo>
                  <a:cubicBezTo>
                    <a:pt x="2537" y="1190"/>
                    <a:pt x="2507" y="1403"/>
                    <a:pt x="2385" y="1616"/>
                  </a:cubicBezTo>
                  <a:cubicBezTo>
                    <a:pt x="2203" y="1890"/>
                    <a:pt x="1899" y="2072"/>
                    <a:pt x="1564" y="2102"/>
                  </a:cubicBezTo>
                  <a:cubicBezTo>
                    <a:pt x="1557" y="2102"/>
                    <a:pt x="1549" y="2103"/>
                    <a:pt x="1542" y="2103"/>
                  </a:cubicBezTo>
                  <a:cubicBezTo>
                    <a:pt x="506" y="2103"/>
                    <a:pt x="666" y="134"/>
                    <a:pt x="1597" y="134"/>
                  </a:cubicBezTo>
                  <a:cubicBezTo>
                    <a:pt x="1654" y="134"/>
                    <a:pt x="1714" y="141"/>
                    <a:pt x="1777" y="157"/>
                  </a:cubicBezTo>
                  <a:cubicBezTo>
                    <a:pt x="1990" y="187"/>
                    <a:pt x="2172" y="309"/>
                    <a:pt x="2324" y="491"/>
                  </a:cubicBezTo>
                  <a:cubicBezTo>
                    <a:pt x="2446" y="613"/>
                    <a:pt x="2476" y="704"/>
                    <a:pt x="2476" y="704"/>
                  </a:cubicBezTo>
                  <a:cubicBezTo>
                    <a:pt x="2476" y="613"/>
                    <a:pt x="2446" y="522"/>
                    <a:pt x="2385" y="461"/>
                  </a:cubicBezTo>
                  <a:cubicBezTo>
                    <a:pt x="2233" y="248"/>
                    <a:pt x="2020" y="96"/>
                    <a:pt x="1807" y="35"/>
                  </a:cubicBezTo>
                  <a:cubicBezTo>
                    <a:pt x="1714" y="12"/>
                    <a:pt x="1619" y="1"/>
                    <a:pt x="15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2994250" y="3196900"/>
              <a:ext cx="47525" cy="39125"/>
            </a:xfrm>
            <a:custGeom>
              <a:avLst/>
              <a:gdLst/>
              <a:ahLst/>
              <a:cxnLst/>
              <a:rect l="l" t="t" r="r" b="b"/>
              <a:pathLst>
                <a:path w="1901" h="1565" extrusionOk="0">
                  <a:moveTo>
                    <a:pt x="959" y="0"/>
                  </a:moveTo>
                  <a:cubicBezTo>
                    <a:pt x="852" y="0"/>
                    <a:pt x="743" y="23"/>
                    <a:pt x="639" y="71"/>
                  </a:cubicBezTo>
                  <a:cubicBezTo>
                    <a:pt x="0" y="345"/>
                    <a:pt x="0" y="1257"/>
                    <a:pt x="669" y="1500"/>
                  </a:cubicBezTo>
                  <a:cubicBezTo>
                    <a:pt x="773" y="1544"/>
                    <a:pt x="877" y="1565"/>
                    <a:pt x="977" y="1565"/>
                  </a:cubicBezTo>
                  <a:cubicBezTo>
                    <a:pt x="1491" y="1565"/>
                    <a:pt x="1901" y="1026"/>
                    <a:pt x="1672" y="466"/>
                  </a:cubicBezTo>
                  <a:cubicBezTo>
                    <a:pt x="1538" y="176"/>
                    <a:pt x="1256" y="0"/>
                    <a:pt x="95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2200150" y="3571575"/>
              <a:ext cx="484075" cy="399450"/>
            </a:xfrm>
            <a:custGeom>
              <a:avLst/>
              <a:gdLst/>
              <a:ahLst/>
              <a:cxnLst/>
              <a:rect l="l" t="t" r="r" b="b"/>
              <a:pathLst>
                <a:path w="19363" h="15978" extrusionOk="0">
                  <a:moveTo>
                    <a:pt x="18686" y="12043"/>
                  </a:moveTo>
                  <a:lnTo>
                    <a:pt x="18686" y="12043"/>
                  </a:lnTo>
                  <a:cubicBezTo>
                    <a:pt x="18661" y="12051"/>
                    <a:pt x="18636" y="12059"/>
                    <a:pt x="18603" y="12075"/>
                  </a:cubicBezTo>
                  <a:cubicBezTo>
                    <a:pt x="18631" y="12066"/>
                    <a:pt x="18659" y="12055"/>
                    <a:pt x="18686" y="12043"/>
                  </a:cubicBezTo>
                  <a:close/>
                  <a:moveTo>
                    <a:pt x="15974" y="1"/>
                  </a:moveTo>
                  <a:cubicBezTo>
                    <a:pt x="15939" y="1"/>
                    <a:pt x="15904" y="3"/>
                    <a:pt x="15867" y="8"/>
                  </a:cubicBezTo>
                  <a:cubicBezTo>
                    <a:pt x="15654" y="39"/>
                    <a:pt x="15472" y="69"/>
                    <a:pt x="15259" y="130"/>
                  </a:cubicBezTo>
                  <a:lnTo>
                    <a:pt x="14104" y="434"/>
                  </a:lnTo>
                  <a:lnTo>
                    <a:pt x="11673" y="1042"/>
                  </a:lnTo>
                  <a:lnTo>
                    <a:pt x="882" y="3838"/>
                  </a:lnTo>
                  <a:cubicBezTo>
                    <a:pt x="335" y="3990"/>
                    <a:pt x="1" y="4507"/>
                    <a:pt x="92" y="5054"/>
                  </a:cubicBezTo>
                  <a:cubicBezTo>
                    <a:pt x="213" y="5540"/>
                    <a:pt x="305" y="6027"/>
                    <a:pt x="426" y="6483"/>
                  </a:cubicBezTo>
                  <a:lnTo>
                    <a:pt x="1095" y="9249"/>
                  </a:lnTo>
                  <a:lnTo>
                    <a:pt x="2372" y="14477"/>
                  </a:lnTo>
                  <a:cubicBezTo>
                    <a:pt x="2432" y="14689"/>
                    <a:pt x="2493" y="14902"/>
                    <a:pt x="2524" y="15115"/>
                  </a:cubicBezTo>
                  <a:cubicBezTo>
                    <a:pt x="2584" y="15328"/>
                    <a:pt x="2676" y="15540"/>
                    <a:pt x="2858" y="15692"/>
                  </a:cubicBezTo>
                  <a:cubicBezTo>
                    <a:pt x="3010" y="15844"/>
                    <a:pt x="3223" y="15966"/>
                    <a:pt x="3466" y="15966"/>
                  </a:cubicBezTo>
                  <a:cubicBezTo>
                    <a:pt x="3519" y="15974"/>
                    <a:pt x="3572" y="15977"/>
                    <a:pt x="3625" y="15977"/>
                  </a:cubicBezTo>
                  <a:cubicBezTo>
                    <a:pt x="3783" y="15977"/>
                    <a:pt x="3937" y="15943"/>
                    <a:pt x="4074" y="15875"/>
                  </a:cubicBezTo>
                  <a:lnTo>
                    <a:pt x="6353" y="15297"/>
                  </a:lnTo>
                  <a:lnTo>
                    <a:pt x="10457" y="14233"/>
                  </a:lnTo>
                  <a:lnTo>
                    <a:pt x="16414" y="12653"/>
                  </a:lnTo>
                  <a:lnTo>
                    <a:pt x="18025" y="12227"/>
                  </a:lnTo>
                  <a:lnTo>
                    <a:pt x="18451" y="12106"/>
                  </a:lnTo>
                  <a:lnTo>
                    <a:pt x="18572" y="12045"/>
                  </a:lnTo>
                  <a:lnTo>
                    <a:pt x="18451" y="12075"/>
                  </a:lnTo>
                  <a:lnTo>
                    <a:pt x="18025" y="12197"/>
                  </a:lnTo>
                  <a:lnTo>
                    <a:pt x="16384" y="12562"/>
                  </a:lnTo>
                  <a:lnTo>
                    <a:pt x="10426" y="14081"/>
                  </a:lnTo>
                  <a:lnTo>
                    <a:pt x="6323" y="15145"/>
                  </a:lnTo>
                  <a:lnTo>
                    <a:pt x="4043" y="15723"/>
                  </a:lnTo>
                  <a:cubicBezTo>
                    <a:pt x="3861" y="15784"/>
                    <a:pt x="3679" y="15814"/>
                    <a:pt x="3466" y="15814"/>
                  </a:cubicBezTo>
                  <a:cubicBezTo>
                    <a:pt x="3283" y="15784"/>
                    <a:pt x="3101" y="15692"/>
                    <a:pt x="2979" y="15571"/>
                  </a:cubicBezTo>
                  <a:cubicBezTo>
                    <a:pt x="2828" y="15419"/>
                    <a:pt x="2736" y="15267"/>
                    <a:pt x="2706" y="15054"/>
                  </a:cubicBezTo>
                  <a:lnTo>
                    <a:pt x="2554" y="14446"/>
                  </a:lnTo>
                  <a:cubicBezTo>
                    <a:pt x="2159" y="12774"/>
                    <a:pt x="1733" y="11012"/>
                    <a:pt x="1277" y="9218"/>
                  </a:cubicBezTo>
                  <a:cubicBezTo>
                    <a:pt x="1065" y="8306"/>
                    <a:pt x="852" y="7394"/>
                    <a:pt x="609" y="6452"/>
                  </a:cubicBezTo>
                  <a:cubicBezTo>
                    <a:pt x="517" y="5966"/>
                    <a:pt x="396" y="5510"/>
                    <a:pt x="274" y="5024"/>
                  </a:cubicBezTo>
                  <a:cubicBezTo>
                    <a:pt x="213" y="4568"/>
                    <a:pt x="487" y="4142"/>
                    <a:pt x="943" y="4021"/>
                  </a:cubicBezTo>
                  <a:lnTo>
                    <a:pt x="11733" y="1224"/>
                  </a:lnTo>
                  <a:lnTo>
                    <a:pt x="14165" y="586"/>
                  </a:lnTo>
                  <a:lnTo>
                    <a:pt x="15320" y="282"/>
                  </a:lnTo>
                  <a:cubicBezTo>
                    <a:pt x="15503" y="252"/>
                    <a:pt x="15685" y="191"/>
                    <a:pt x="15867" y="160"/>
                  </a:cubicBezTo>
                  <a:cubicBezTo>
                    <a:pt x="16050" y="160"/>
                    <a:pt x="16232" y="191"/>
                    <a:pt x="16384" y="282"/>
                  </a:cubicBezTo>
                  <a:cubicBezTo>
                    <a:pt x="16536" y="373"/>
                    <a:pt x="16658" y="495"/>
                    <a:pt x="16718" y="677"/>
                  </a:cubicBezTo>
                  <a:cubicBezTo>
                    <a:pt x="16779" y="829"/>
                    <a:pt x="16840" y="1011"/>
                    <a:pt x="16870" y="1194"/>
                  </a:cubicBezTo>
                  <a:cubicBezTo>
                    <a:pt x="16962" y="1528"/>
                    <a:pt x="17053" y="1893"/>
                    <a:pt x="17144" y="2227"/>
                  </a:cubicBezTo>
                  <a:cubicBezTo>
                    <a:pt x="17296" y="2926"/>
                    <a:pt x="17478" y="3595"/>
                    <a:pt x="17630" y="4203"/>
                  </a:cubicBezTo>
                  <a:cubicBezTo>
                    <a:pt x="18238" y="6726"/>
                    <a:pt x="18755" y="8762"/>
                    <a:pt x="19089" y="10191"/>
                  </a:cubicBezTo>
                  <a:cubicBezTo>
                    <a:pt x="19150" y="10343"/>
                    <a:pt x="19180" y="10525"/>
                    <a:pt x="19211" y="10677"/>
                  </a:cubicBezTo>
                  <a:cubicBezTo>
                    <a:pt x="19272" y="10829"/>
                    <a:pt x="19302" y="10951"/>
                    <a:pt x="19302" y="11103"/>
                  </a:cubicBezTo>
                  <a:cubicBezTo>
                    <a:pt x="19302" y="11346"/>
                    <a:pt x="19211" y="11559"/>
                    <a:pt x="19059" y="11741"/>
                  </a:cubicBezTo>
                  <a:cubicBezTo>
                    <a:pt x="18956" y="11869"/>
                    <a:pt x="18832" y="11976"/>
                    <a:pt x="18686" y="12043"/>
                  </a:cubicBezTo>
                  <a:lnTo>
                    <a:pt x="18686" y="12043"/>
                  </a:lnTo>
                  <a:cubicBezTo>
                    <a:pt x="18707" y="12036"/>
                    <a:pt x="18728" y="12028"/>
                    <a:pt x="18755" y="12015"/>
                  </a:cubicBezTo>
                  <a:cubicBezTo>
                    <a:pt x="18907" y="11954"/>
                    <a:pt x="19028" y="11863"/>
                    <a:pt x="19120" y="11771"/>
                  </a:cubicBezTo>
                  <a:cubicBezTo>
                    <a:pt x="19272" y="11589"/>
                    <a:pt x="19363" y="11346"/>
                    <a:pt x="19363" y="11103"/>
                  </a:cubicBezTo>
                  <a:cubicBezTo>
                    <a:pt x="19363" y="10951"/>
                    <a:pt x="19363" y="10799"/>
                    <a:pt x="19302" y="10647"/>
                  </a:cubicBezTo>
                  <a:cubicBezTo>
                    <a:pt x="19272" y="10495"/>
                    <a:pt x="19241" y="10312"/>
                    <a:pt x="19180" y="10160"/>
                  </a:cubicBezTo>
                  <a:cubicBezTo>
                    <a:pt x="18846" y="8732"/>
                    <a:pt x="18360" y="6695"/>
                    <a:pt x="17782" y="4173"/>
                  </a:cubicBezTo>
                  <a:cubicBezTo>
                    <a:pt x="17630" y="3534"/>
                    <a:pt x="17448" y="2866"/>
                    <a:pt x="17296" y="2197"/>
                  </a:cubicBezTo>
                  <a:cubicBezTo>
                    <a:pt x="17205" y="1862"/>
                    <a:pt x="17144" y="1498"/>
                    <a:pt x="17053" y="1133"/>
                  </a:cubicBezTo>
                  <a:cubicBezTo>
                    <a:pt x="16992" y="951"/>
                    <a:pt x="16962" y="768"/>
                    <a:pt x="16901" y="586"/>
                  </a:cubicBezTo>
                  <a:cubicBezTo>
                    <a:pt x="16779" y="403"/>
                    <a:pt x="16627" y="252"/>
                    <a:pt x="16445" y="160"/>
                  </a:cubicBezTo>
                  <a:cubicBezTo>
                    <a:pt x="16294" y="60"/>
                    <a:pt x="16143" y="1"/>
                    <a:pt x="1597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2395450" y="3724500"/>
              <a:ext cx="115525" cy="121625"/>
            </a:xfrm>
            <a:custGeom>
              <a:avLst/>
              <a:gdLst/>
              <a:ahLst/>
              <a:cxnLst/>
              <a:rect l="l" t="t" r="r" b="b"/>
              <a:pathLst>
                <a:path w="4621" h="4865" extrusionOk="0">
                  <a:moveTo>
                    <a:pt x="0" y="1"/>
                  </a:moveTo>
                  <a:lnTo>
                    <a:pt x="578" y="2433"/>
                  </a:lnTo>
                  <a:lnTo>
                    <a:pt x="1155" y="4864"/>
                  </a:lnTo>
                  <a:lnTo>
                    <a:pt x="2888" y="3132"/>
                  </a:lnTo>
                  <a:lnTo>
                    <a:pt x="4621" y="1399"/>
                  </a:lnTo>
                  <a:lnTo>
                    <a:pt x="2310" y="700"/>
                  </a:lnTo>
                  <a:lnTo>
                    <a:pt x="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a:off x="1582350" y="3302775"/>
              <a:ext cx="367075" cy="321450"/>
            </a:xfrm>
            <a:custGeom>
              <a:avLst/>
              <a:gdLst/>
              <a:ahLst/>
              <a:cxnLst/>
              <a:rect l="l" t="t" r="r" b="b"/>
              <a:pathLst>
                <a:path w="14683" h="12858" extrusionOk="0">
                  <a:moveTo>
                    <a:pt x="12190" y="0"/>
                  </a:moveTo>
                  <a:lnTo>
                    <a:pt x="1" y="3131"/>
                  </a:lnTo>
                  <a:lnTo>
                    <a:pt x="2524" y="12858"/>
                  </a:lnTo>
                  <a:lnTo>
                    <a:pt x="14682" y="9727"/>
                  </a:lnTo>
                  <a:lnTo>
                    <a:pt x="1219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1583875" y="3292125"/>
              <a:ext cx="368575" cy="322225"/>
            </a:xfrm>
            <a:custGeom>
              <a:avLst/>
              <a:gdLst/>
              <a:ahLst/>
              <a:cxnLst/>
              <a:rect l="l" t="t" r="r" b="b"/>
              <a:pathLst>
                <a:path w="14743" h="12889" extrusionOk="0">
                  <a:moveTo>
                    <a:pt x="12129" y="1"/>
                  </a:moveTo>
                  <a:lnTo>
                    <a:pt x="11977" y="31"/>
                  </a:lnTo>
                  <a:lnTo>
                    <a:pt x="11308" y="214"/>
                  </a:lnTo>
                  <a:lnTo>
                    <a:pt x="8816" y="852"/>
                  </a:lnTo>
                  <a:lnTo>
                    <a:pt x="31" y="3132"/>
                  </a:lnTo>
                  <a:lnTo>
                    <a:pt x="1" y="3132"/>
                  </a:lnTo>
                  <a:lnTo>
                    <a:pt x="1" y="3162"/>
                  </a:lnTo>
                  <a:lnTo>
                    <a:pt x="2524" y="12858"/>
                  </a:lnTo>
                  <a:lnTo>
                    <a:pt x="2524" y="12889"/>
                  </a:lnTo>
                  <a:lnTo>
                    <a:pt x="2554" y="12889"/>
                  </a:lnTo>
                  <a:lnTo>
                    <a:pt x="14712" y="9727"/>
                  </a:lnTo>
                  <a:lnTo>
                    <a:pt x="14743" y="9727"/>
                  </a:lnTo>
                  <a:lnTo>
                    <a:pt x="14743" y="9697"/>
                  </a:lnTo>
                  <a:cubicBezTo>
                    <a:pt x="13983" y="6779"/>
                    <a:pt x="13345" y="4347"/>
                    <a:pt x="12889" y="2645"/>
                  </a:cubicBezTo>
                  <a:lnTo>
                    <a:pt x="12372" y="669"/>
                  </a:lnTo>
                  <a:cubicBezTo>
                    <a:pt x="12311" y="457"/>
                    <a:pt x="12281" y="274"/>
                    <a:pt x="12250" y="183"/>
                  </a:cubicBezTo>
                  <a:lnTo>
                    <a:pt x="12189" y="1"/>
                  </a:lnTo>
                  <a:lnTo>
                    <a:pt x="12189" y="1"/>
                  </a:lnTo>
                  <a:cubicBezTo>
                    <a:pt x="12189" y="1"/>
                    <a:pt x="12189" y="62"/>
                    <a:pt x="12220" y="183"/>
                  </a:cubicBezTo>
                  <a:lnTo>
                    <a:pt x="12372" y="700"/>
                  </a:lnTo>
                  <a:cubicBezTo>
                    <a:pt x="12493" y="1156"/>
                    <a:pt x="12645" y="1825"/>
                    <a:pt x="12858" y="2676"/>
                  </a:cubicBezTo>
                  <a:cubicBezTo>
                    <a:pt x="13313" y="4374"/>
                    <a:pt x="13919" y="6798"/>
                    <a:pt x="14676" y="9706"/>
                  </a:cubicBezTo>
                  <a:lnTo>
                    <a:pt x="14676" y="9706"/>
                  </a:lnTo>
                  <a:lnTo>
                    <a:pt x="2575" y="12822"/>
                  </a:lnTo>
                  <a:lnTo>
                    <a:pt x="2575" y="12822"/>
                  </a:lnTo>
                  <a:cubicBezTo>
                    <a:pt x="1669" y="9348"/>
                    <a:pt x="823" y="6056"/>
                    <a:pt x="67" y="3183"/>
                  </a:cubicBezTo>
                  <a:lnTo>
                    <a:pt x="67" y="3183"/>
                  </a:lnTo>
                  <a:lnTo>
                    <a:pt x="8816" y="913"/>
                  </a:lnTo>
                  <a:lnTo>
                    <a:pt x="11308" y="244"/>
                  </a:lnTo>
                  <a:lnTo>
                    <a:pt x="11946" y="92"/>
                  </a:lnTo>
                  <a:lnTo>
                    <a:pt x="12129" y="31"/>
                  </a:lnTo>
                  <a:lnTo>
                    <a:pt x="12189" y="31"/>
                  </a:lnTo>
                  <a:lnTo>
                    <a:pt x="1212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1599075" y="3311125"/>
              <a:ext cx="337425" cy="285750"/>
            </a:xfrm>
            <a:custGeom>
              <a:avLst/>
              <a:gdLst/>
              <a:ahLst/>
              <a:cxnLst/>
              <a:rect l="l" t="t" r="r" b="b"/>
              <a:pathLst>
                <a:path w="13497" h="11430" extrusionOk="0">
                  <a:moveTo>
                    <a:pt x="11308" y="1"/>
                  </a:moveTo>
                  <a:lnTo>
                    <a:pt x="1" y="2949"/>
                  </a:lnTo>
                  <a:lnTo>
                    <a:pt x="2220" y="11429"/>
                  </a:lnTo>
                  <a:lnTo>
                    <a:pt x="13496" y="8481"/>
                  </a:lnTo>
                  <a:lnTo>
                    <a:pt x="1130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1654550" y="3439550"/>
              <a:ext cx="281950" cy="157325"/>
            </a:xfrm>
            <a:custGeom>
              <a:avLst/>
              <a:gdLst/>
              <a:ahLst/>
              <a:cxnLst/>
              <a:rect l="l" t="t" r="r" b="b"/>
              <a:pathLst>
                <a:path w="11278" h="6293" extrusionOk="0">
                  <a:moveTo>
                    <a:pt x="2554" y="1"/>
                  </a:moveTo>
                  <a:lnTo>
                    <a:pt x="1" y="6292"/>
                  </a:lnTo>
                  <a:lnTo>
                    <a:pt x="11277" y="3344"/>
                  </a:lnTo>
                  <a:lnTo>
                    <a:pt x="7083" y="456"/>
                  </a:lnTo>
                  <a:lnTo>
                    <a:pt x="5867" y="2645"/>
                  </a:lnTo>
                  <a:lnTo>
                    <a:pt x="255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1750300" y="3383100"/>
              <a:ext cx="55100" cy="46125"/>
            </a:xfrm>
            <a:custGeom>
              <a:avLst/>
              <a:gdLst/>
              <a:ahLst/>
              <a:cxnLst/>
              <a:rect l="l" t="t" r="r" b="b"/>
              <a:pathLst>
                <a:path w="2204" h="1845" extrusionOk="0">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1654550" y="3439550"/>
              <a:ext cx="281950" cy="157325"/>
            </a:xfrm>
            <a:custGeom>
              <a:avLst/>
              <a:gdLst/>
              <a:ahLst/>
              <a:cxnLst/>
              <a:rect l="l" t="t" r="r" b="b"/>
              <a:pathLst>
                <a:path w="11278" h="6293" extrusionOk="0">
                  <a:moveTo>
                    <a:pt x="2554" y="1"/>
                  </a:moveTo>
                  <a:lnTo>
                    <a:pt x="1" y="6292"/>
                  </a:lnTo>
                  <a:lnTo>
                    <a:pt x="11277" y="3344"/>
                  </a:lnTo>
                  <a:lnTo>
                    <a:pt x="7083" y="456"/>
                  </a:lnTo>
                  <a:lnTo>
                    <a:pt x="5867" y="2645"/>
                  </a:lnTo>
                  <a:lnTo>
                    <a:pt x="255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1750300" y="3383100"/>
              <a:ext cx="55100" cy="46125"/>
            </a:xfrm>
            <a:custGeom>
              <a:avLst/>
              <a:gdLst/>
              <a:ahLst/>
              <a:cxnLst/>
              <a:rect l="l" t="t" r="r" b="b"/>
              <a:pathLst>
                <a:path w="2204" h="1845" extrusionOk="0">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1735850" y="3083150"/>
              <a:ext cx="499275" cy="411125"/>
            </a:xfrm>
            <a:custGeom>
              <a:avLst/>
              <a:gdLst/>
              <a:ahLst/>
              <a:cxnLst/>
              <a:rect l="l" t="t" r="r" b="b"/>
              <a:pathLst>
                <a:path w="19971" h="16445" extrusionOk="0">
                  <a:moveTo>
                    <a:pt x="18907" y="1"/>
                  </a:moveTo>
                  <a:lnTo>
                    <a:pt x="1" y="1338"/>
                  </a:lnTo>
                  <a:lnTo>
                    <a:pt x="1065" y="16445"/>
                  </a:lnTo>
                  <a:lnTo>
                    <a:pt x="19971" y="15138"/>
                  </a:lnTo>
                  <a:lnTo>
                    <a:pt x="1890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1734350" y="3082400"/>
              <a:ext cx="501550" cy="412650"/>
            </a:xfrm>
            <a:custGeom>
              <a:avLst/>
              <a:gdLst/>
              <a:ahLst/>
              <a:cxnLst/>
              <a:rect l="l" t="t" r="r" b="b"/>
              <a:pathLst>
                <a:path w="20062" h="16506" extrusionOk="0">
                  <a:moveTo>
                    <a:pt x="18960" y="31"/>
                  </a:moveTo>
                  <a:cubicBezTo>
                    <a:pt x="18954" y="72"/>
                    <a:pt x="18947" y="153"/>
                    <a:pt x="18967" y="274"/>
                  </a:cubicBezTo>
                  <a:cubicBezTo>
                    <a:pt x="18967" y="487"/>
                    <a:pt x="18997" y="760"/>
                    <a:pt x="18997" y="1095"/>
                  </a:cubicBezTo>
                  <a:cubicBezTo>
                    <a:pt x="19058" y="1794"/>
                    <a:pt x="19119" y="2858"/>
                    <a:pt x="19210" y="4165"/>
                  </a:cubicBezTo>
                  <a:cubicBezTo>
                    <a:pt x="19392" y="6798"/>
                    <a:pt x="19664" y="10547"/>
                    <a:pt x="19966" y="15081"/>
                  </a:cubicBezTo>
                  <a:lnTo>
                    <a:pt x="19966" y="15081"/>
                  </a:lnTo>
                  <a:lnTo>
                    <a:pt x="1151" y="16410"/>
                  </a:lnTo>
                  <a:lnTo>
                    <a:pt x="1151" y="16410"/>
                  </a:lnTo>
                  <a:cubicBezTo>
                    <a:pt x="759" y="10986"/>
                    <a:pt x="397" y="5862"/>
                    <a:pt x="95" y="1394"/>
                  </a:cubicBezTo>
                  <a:lnTo>
                    <a:pt x="95" y="1394"/>
                  </a:lnTo>
                  <a:lnTo>
                    <a:pt x="13709" y="396"/>
                  </a:lnTo>
                  <a:lnTo>
                    <a:pt x="17599" y="122"/>
                  </a:lnTo>
                  <a:lnTo>
                    <a:pt x="18633" y="31"/>
                  </a:lnTo>
                  <a:close/>
                  <a:moveTo>
                    <a:pt x="18602" y="1"/>
                  </a:moveTo>
                  <a:lnTo>
                    <a:pt x="17569" y="61"/>
                  </a:lnTo>
                  <a:lnTo>
                    <a:pt x="13709" y="335"/>
                  </a:lnTo>
                  <a:lnTo>
                    <a:pt x="31" y="1277"/>
                  </a:lnTo>
                  <a:lnTo>
                    <a:pt x="0" y="1277"/>
                  </a:lnTo>
                  <a:lnTo>
                    <a:pt x="0" y="1308"/>
                  </a:lnTo>
                  <a:cubicBezTo>
                    <a:pt x="274" y="5806"/>
                    <a:pt x="669" y="10973"/>
                    <a:pt x="1034" y="16445"/>
                  </a:cubicBezTo>
                  <a:lnTo>
                    <a:pt x="1034" y="16505"/>
                  </a:lnTo>
                  <a:lnTo>
                    <a:pt x="1094" y="16505"/>
                  </a:lnTo>
                  <a:lnTo>
                    <a:pt x="20031" y="15168"/>
                  </a:lnTo>
                  <a:lnTo>
                    <a:pt x="20061" y="15168"/>
                  </a:lnTo>
                  <a:lnTo>
                    <a:pt x="20061" y="15107"/>
                  </a:lnTo>
                  <a:cubicBezTo>
                    <a:pt x="19727" y="10548"/>
                    <a:pt x="19453" y="6779"/>
                    <a:pt x="19271" y="4104"/>
                  </a:cubicBezTo>
                  <a:cubicBezTo>
                    <a:pt x="19180" y="2827"/>
                    <a:pt x="19089" y="1794"/>
                    <a:pt x="19058" y="1064"/>
                  </a:cubicBezTo>
                  <a:cubicBezTo>
                    <a:pt x="19028" y="730"/>
                    <a:pt x="18997" y="457"/>
                    <a:pt x="18997" y="274"/>
                  </a:cubicBezTo>
                  <a:lnTo>
                    <a:pt x="18967" y="1"/>
                  </a:lnTo>
                  <a:cubicBezTo>
                    <a:pt x="18967" y="1"/>
                    <a:pt x="18964" y="10"/>
                    <a:pt x="18961" y="29"/>
                  </a:cubicBezTo>
                  <a:lnTo>
                    <a:pt x="18961" y="29"/>
                  </a:lnTo>
                  <a:lnTo>
                    <a:pt x="1884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1753350" y="3108250"/>
              <a:ext cx="463550" cy="360950"/>
            </a:xfrm>
            <a:custGeom>
              <a:avLst/>
              <a:gdLst/>
              <a:ahLst/>
              <a:cxnLst/>
              <a:rect l="l" t="t" r="r" b="b"/>
              <a:pathLst>
                <a:path w="18542" h="14438" extrusionOk="0">
                  <a:moveTo>
                    <a:pt x="17599" y="0"/>
                  </a:moveTo>
                  <a:lnTo>
                    <a:pt x="0" y="1246"/>
                  </a:lnTo>
                  <a:lnTo>
                    <a:pt x="942" y="14438"/>
                  </a:lnTo>
                  <a:lnTo>
                    <a:pt x="18541" y="13222"/>
                  </a:lnTo>
                  <a:lnTo>
                    <a:pt x="1759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1776900" y="3253375"/>
              <a:ext cx="440000" cy="216600"/>
            </a:xfrm>
            <a:custGeom>
              <a:avLst/>
              <a:gdLst/>
              <a:ahLst/>
              <a:cxnLst/>
              <a:rect l="l" t="t" r="r" b="b"/>
              <a:pathLst>
                <a:path w="17600" h="8664" extrusionOk="0">
                  <a:moveTo>
                    <a:pt x="5563" y="1"/>
                  </a:moveTo>
                  <a:lnTo>
                    <a:pt x="0" y="8663"/>
                  </a:lnTo>
                  <a:lnTo>
                    <a:pt x="0" y="8663"/>
                  </a:lnTo>
                  <a:lnTo>
                    <a:pt x="17599" y="7417"/>
                  </a:lnTo>
                  <a:lnTo>
                    <a:pt x="12128" y="1946"/>
                  </a:lnTo>
                  <a:lnTo>
                    <a:pt x="9727" y="4864"/>
                  </a:lnTo>
                  <a:lnTo>
                    <a:pt x="556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1969150" y="3186400"/>
              <a:ext cx="82175" cy="69625"/>
            </a:xfrm>
            <a:custGeom>
              <a:avLst/>
              <a:gdLst/>
              <a:ahLst/>
              <a:cxnLst/>
              <a:rect l="l" t="t" r="r" b="b"/>
              <a:pathLst>
                <a:path w="3287" h="2785" extrusionOk="0">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1776900" y="3253375"/>
              <a:ext cx="440000" cy="216600"/>
            </a:xfrm>
            <a:custGeom>
              <a:avLst/>
              <a:gdLst/>
              <a:ahLst/>
              <a:cxnLst/>
              <a:rect l="l" t="t" r="r" b="b"/>
              <a:pathLst>
                <a:path w="17600" h="8664" extrusionOk="0">
                  <a:moveTo>
                    <a:pt x="5563" y="1"/>
                  </a:moveTo>
                  <a:lnTo>
                    <a:pt x="0" y="8663"/>
                  </a:lnTo>
                  <a:lnTo>
                    <a:pt x="0" y="8663"/>
                  </a:lnTo>
                  <a:lnTo>
                    <a:pt x="17599" y="7417"/>
                  </a:lnTo>
                  <a:lnTo>
                    <a:pt x="12128" y="1946"/>
                  </a:lnTo>
                  <a:lnTo>
                    <a:pt x="9727" y="4864"/>
                  </a:lnTo>
                  <a:lnTo>
                    <a:pt x="556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1969150" y="3186400"/>
              <a:ext cx="82175" cy="69625"/>
            </a:xfrm>
            <a:custGeom>
              <a:avLst/>
              <a:gdLst/>
              <a:ahLst/>
              <a:cxnLst/>
              <a:rect l="l" t="t" r="r" b="b"/>
              <a:pathLst>
                <a:path w="3287" h="2785" extrusionOk="0">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991175" y="3562625"/>
              <a:ext cx="329050" cy="313875"/>
            </a:xfrm>
            <a:custGeom>
              <a:avLst/>
              <a:gdLst/>
              <a:ahLst/>
              <a:cxnLst/>
              <a:rect l="l" t="t" r="r" b="b"/>
              <a:pathLst>
                <a:path w="13162" h="12555" extrusionOk="0">
                  <a:moveTo>
                    <a:pt x="7152" y="0"/>
                  </a:moveTo>
                  <a:cubicBezTo>
                    <a:pt x="5605" y="0"/>
                    <a:pt x="4041" y="630"/>
                    <a:pt x="2888" y="1977"/>
                  </a:cubicBezTo>
                  <a:cubicBezTo>
                    <a:pt x="0" y="5351"/>
                    <a:pt x="2006" y="10610"/>
                    <a:pt x="6414" y="11218"/>
                  </a:cubicBezTo>
                  <a:lnTo>
                    <a:pt x="6809" y="12555"/>
                  </a:lnTo>
                  <a:lnTo>
                    <a:pt x="11520" y="11096"/>
                  </a:lnTo>
                  <a:cubicBezTo>
                    <a:pt x="11520" y="11096"/>
                    <a:pt x="11338" y="10336"/>
                    <a:pt x="11125" y="9637"/>
                  </a:cubicBezTo>
                  <a:cubicBezTo>
                    <a:pt x="12614" y="8178"/>
                    <a:pt x="13161" y="5990"/>
                    <a:pt x="12554" y="3983"/>
                  </a:cubicBezTo>
                  <a:cubicBezTo>
                    <a:pt x="11768" y="1427"/>
                    <a:pt x="9480" y="0"/>
                    <a:pt x="715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1111225" y="3702175"/>
              <a:ext cx="150500" cy="160650"/>
            </a:xfrm>
            <a:custGeom>
              <a:avLst/>
              <a:gdLst/>
              <a:ahLst/>
              <a:cxnLst/>
              <a:rect l="l" t="t" r="r" b="b"/>
              <a:pathLst>
                <a:path w="6020" h="6426" extrusionOk="0">
                  <a:moveTo>
                    <a:pt x="3679" y="73"/>
                  </a:moveTo>
                  <a:cubicBezTo>
                    <a:pt x="3770" y="73"/>
                    <a:pt x="3891" y="104"/>
                    <a:pt x="3952" y="164"/>
                  </a:cubicBezTo>
                  <a:cubicBezTo>
                    <a:pt x="4013" y="256"/>
                    <a:pt x="4074" y="347"/>
                    <a:pt x="4074" y="438"/>
                  </a:cubicBezTo>
                  <a:cubicBezTo>
                    <a:pt x="4074" y="651"/>
                    <a:pt x="4013" y="863"/>
                    <a:pt x="3891" y="1046"/>
                  </a:cubicBezTo>
                  <a:cubicBezTo>
                    <a:pt x="3840" y="1129"/>
                    <a:pt x="3781" y="1206"/>
                    <a:pt x="3716" y="1277"/>
                  </a:cubicBezTo>
                  <a:lnTo>
                    <a:pt x="3716" y="1277"/>
                  </a:lnTo>
                  <a:cubicBezTo>
                    <a:pt x="3669" y="1224"/>
                    <a:pt x="3626" y="1167"/>
                    <a:pt x="3587" y="1107"/>
                  </a:cubicBezTo>
                  <a:cubicBezTo>
                    <a:pt x="3466" y="955"/>
                    <a:pt x="3375" y="742"/>
                    <a:pt x="3375" y="529"/>
                  </a:cubicBezTo>
                  <a:cubicBezTo>
                    <a:pt x="3375" y="438"/>
                    <a:pt x="3375" y="347"/>
                    <a:pt x="3435" y="256"/>
                  </a:cubicBezTo>
                  <a:cubicBezTo>
                    <a:pt x="3496" y="164"/>
                    <a:pt x="3587" y="104"/>
                    <a:pt x="3679" y="73"/>
                  </a:cubicBezTo>
                  <a:close/>
                  <a:moveTo>
                    <a:pt x="1686" y="426"/>
                  </a:moveTo>
                  <a:cubicBezTo>
                    <a:pt x="1713" y="426"/>
                    <a:pt x="1739" y="430"/>
                    <a:pt x="1764" y="438"/>
                  </a:cubicBezTo>
                  <a:cubicBezTo>
                    <a:pt x="1976" y="499"/>
                    <a:pt x="2128" y="651"/>
                    <a:pt x="2189" y="833"/>
                  </a:cubicBezTo>
                  <a:cubicBezTo>
                    <a:pt x="2311" y="1137"/>
                    <a:pt x="2333" y="1455"/>
                    <a:pt x="2273" y="1751"/>
                  </a:cubicBezTo>
                  <a:lnTo>
                    <a:pt x="2273" y="1751"/>
                  </a:lnTo>
                  <a:cubicBezTo>
                    <a:pt x="2009" y="1690"/>
                    <a:pt x="1767" y="1554"/>
                    <a:pt x="1581" y="1350"/>
                  </a:cubicBezTo>
                  <a:cubicBezTo>
                    <a:pt x="1429" y="1198"/>
                    <a:pt x="1338" y="985"/>
                    <a:pt x="1338" y="772"/>
                  </a:cubicBezTo>
                  <a:cubicBezTo>
                    <a:pt x="1368" y="651"/>
                    <a:pt x="1399" y="560"/>
                    <a:pt x="1490" y="499"/>
                  </a:cubicBezTo>
                  <a:cubicBezTo>
                    <a:pt x="1535" y="454"/>
                    <a:pt x="1612" y="426"/>
                    <a:pt x="1686" y="426"/>
                  </a:cubicBezTo>
                  <a:close/>
                  <a:moveTo>
                    <a:pt x="5558" y="657"/>
                  </a:moveTo>
                  <a:cubicBezTo>
                    <a:pt x="5601" y="657"/>
                    <a:pt x="5644" y="665"/>
                    <a:pt x="5685" y="681"/>
                  </a:cubicBezTo>
                  <a:cubicBezTo>
                    <a:pt x="5867" y="711"/>
                    <a:pt x="5989" y="863"/>
                    <a:pt x="5958" y="1046"/>
                  </a:cubicBezTo>
                  <a:cubicBezTo>
                    <a:pt x="5897" y="1228"/>
                    <a:pt x="5806" y="1380"/>
                    <a:pt x="5654" y="1502"/>
                  </a:cubicBezTo>
                  <a:cubicBezTo>
                    <a:pt x="5422" y="1665"/>
                    <a:pt x="5136" y="1756"/>
                    <a:pt x="4837" y="1763"/>
                  </a:cubicBezTo>
                  <a:lnTo>
                    <a:pt x="4837" y="1763"/>
                  </a:lnTo>
                  <a:cubicBezTo>
                    <a:pt x="4879" y="1585"/>
                    <a:pt x="4932" y="1406"/>
                    <a:pt x="4986" y="1228"/>
                  </a:cubicBezTo>
                  <a:cubicBezTo>
                    <a:pt x="5016" y="1046"/>
                    <a:pt x="5107" y="924"/>
                    <a:pt x="5229" y="803"/>
                  </a:cubicBezTo>
                  <a:cubicBezTo>
                    <a:pt x="5318" y="714"/>
                    <a:pt x="5439" y="657"/>
                    <a:pt x="5558" y="657"/>
                  </a:cubicBezTo>
                  <a:close/>
                  <a:moveTo>
                    <a:pt x="459" y="2315"/>
                  </a:moveTo>
                  <a:cubicBezTo>
                    <a:pt x="488" y="2315"/>
                    <a:pt x="517" y="2317"/>
                    <a:pt x="548" y="2322"/>
                  </a:cubicBezTo>
                  <a:cubicBezTo>
                    <a:pt x="700" y="2353"/>
                    <a:pt x="852" y="2444"/>
                    <a:pt x="943" y="2566"/>
                  </a:cubicBezTo>
                  <a:cubicBezTo>
                    <a:pt x="1063" y="2686"/>
                    <a:pt x="1169" y="2807"/>
                    <a:pt x="1271" y="2927"/>
                  </a:cubicBezTo>
                  <a:lnTo>
                    <a:pt x="1271" y="2927"/>
                  </a:lnTo>
                  <a:cubicBezTo>
                    <a:pt x="1128" y="2979"/>
                    <a:pt x="977" y="3010"/>
                    <a:pt x="821" y="3022"/>
                  </a:cubicBezTo>
                  <a:cubicBezTo>
                    <a:pt x="776" y="3029"/>
                    <a:pt x="730" y="3033"/>
                    <a:pt x="685" y="3033"/>
                  </a:cubicBezTo>
                  <a:cubicBezTo>
                    <a:pt x="550" y="3033"/>
                    <a:pt x="419" y="2999"/>
                    <a:pt x="305" y="2930"/>
                  </a:cubicBezTo>
                  <a:cubicBezTo>
                    <a:pt x="153" y="2839"/>
                    <a:pt x="61" y="2687"/>
                    <a:pt x="122" y="2505"/>
                  </a:cubicBezTo>
                  <a:cubicBezTo>
                    <a:pt x="198" y="2378"/>
                    <a:pt x="316" y="2315"/>
                    <a:pt x="459" y="2315"/>
                  </a:cubicBezTo>
                  <a:close/>
                  <a:moveTo>
                    <a:pt x="3769" y="1"/>
                  </a:moveTo>
                  <a:cubicBezTo>
                    <a:pt x="3739" y="1"/>
                    <a:pt x="3709" y="5"/>
                    <a:pt x="3679" y="12"/>
                  </a:cubicBezTo>
                  <a:cubicBezTo>
                    <a:pt x="3435" y="73"/>
                    <a:pt x="3283" y="286"/>
                    <a:pt x="3283" y="529"/>
                  </a:cubicBezTo>
                  <a:cubicBezTo>
                    <a:pt x="3314" y="742"/>
                    <a:pt x="3375" y="955"/>
                    <a:pt x="3527" y="1137"/>
                  </a:cubicBezTo>
                  <a:cubicBezTo>
                    <a:pt x="3571" y="1204"/>
                    <a:pt x="3620" y="1266"/>
                    <a:pt x="3672" y="1323"/>
                  </a:cubicBezTo>
                  <a:lnTo>
                    <a:pt x="3672" y="1323"/>
                  </a:lnTo>
                  <a:cubicBezTo>
                    <a:pt x="3431" y="1567"/>
                    <a:pt x="3114" y="1730"/>
                    <a:pt x="2797" y="1775"/>
                  </a:cubicBezTo>
                  <a:cubicBezTo>
                    <a:pt x="2731" y="1784"/>
                    <a:pt x="2665" y="1788"/>
                    <a:pt x="2600" y="1788"/>
                  </a:cubicBezTo>
                  <a:cubicBezTo>
                    <a:pt x="2511" y="1788"/>
                    <a:pt x="2423" y="1780"/>
                    <a:pt x="2337" y="1765"/>
                  </a:cubicBezTo>
                  <a:lnTo>
                    <a:pt x="2337" y="1765"/>
                  </a:lnTo>
                  <a:cubicBezTo>
                    <a:pt x="2360" y="1658"/>
                    <a:pt x="2372" y="1550"/>
                    <a:pt x="2372" y="1441"/>
                  </a:cubicBezTo>
                  <a:cubicBezTo>
                    <a:pt x="2372" y="1228"/>
                    <a:pt x="2341" y="1015"/>
                    <a:pt x="2250" y="803"/>
                  </a:cubicBezTo>
                  <a:cubicBezTo>
                    <a:pt x="2220" y="711"/>
                    <a:pt x="2159" y="620"/>
                    <a:pt x="2068" y="529"/>
                  </a:cubicBezTo>
                  <a:cubicBezTo>
                    <a:pt x="2007" y="438"/>
                    <a:pt x="1885" y="377"/>
                    <a:pt x="1794" y="377"/>
                  </a:cubicBezTo>
                  <a:cubicBezTo>
                    <a:pt x="1761" y="369"/>
                    <a:pt x="1729" y="365"/>
                    <a:pt x="1696" y="365"/>
                  </a:cubicBezTo>
                  <a:cubicBezTo>
                    <a:pt x="1607" y="365"/>
                    <a:pt x="1518" y="393"/>
                    <a:pt x="1429" y="438"/>
                  </a:cubicBezTo>
                  <a:cubicBezTo>
                    <a:pt x="1338" y="529"/>
                    <a:pt x="1277" y="620"/>
                    <a:pt x="1277" y="742"/>
                  </a:cubicBezTo>
                  <a:cubicBezTo>
                    <a:pt x="1277" y="985"/>
                    <a:pt x="1338" y="1228"/>
                    <a:pt x="1520" y="1380"/>
                  </a:cubicBezTo>
                  <a:cubicBezTo>
                    <a:pt x="1727" y="1606"/>
                    <a:pt x="1981" y="1750"/>
                    <a:pt x="2259" y="1813"/>
                  </a:cubicBezTo>
                  <a:lnTo>
                    <a:pt x="2259" y="1813"/>
                  </a:lnTo>
                  <a:cubicBezTo>
                    <a:pt x="2192" y="2086"/>
                    <a:pt x="2053" y="2337"/>
                    <a:pt x="1855" y="2535"/>
                  </a:cubicBezTo>
                  <a:cubicBezTo>
                    <a:pt x="1703" y="2704"/>
                    <a:pt x="1523" y="2826"/>
                    <a:pt x="1325" y="2906"/>
                  </a:cubicBezTo>
                  <a:lnTo>
                    <a:pt x="1325" y="2906"/>
                  </a:lnTo>
                  <a:cubicBezTo>
                    <a:pt x="1220" y="2783"/>
                    <a:pt x="1112" y="2659"/>
                    <a:pt x="1004" y="2535"/>
                  </a:cubicBezTo>
                  <a:cubicBezTo>
                    <a:pt x="882" y="2383"/>
                    <a:pt x="730" y="2292"/>
                    <a:pt x="548" y="2262"/>
                  </a:cubicBezTo>
                  <a:cubicBezTo>
                    <a:pt x="521" y="2253"/>
                    <a:pt x="494" y="2249"/>
                    <a:pt x="468" y="2249"/>
                  </a:cubicBezTo>
                  <a:cubicBezTo>
                    <a:pt x="403" y="2249"/>
                    <a:pt x="339" y="2271"/>
                    <a:pt x="274" y="2292"/>
                  </a:cubicBezTo>
                  <a:cubicBezTo>
                    <a:pt x="183" y="2322"/>
                    <a:pt x="122" y="2383"/>
                    <a:pt x="61" y="2474"/>
                  </a:cubicBezTo>
                  <a:cubicBezTo>
                    <a:pt x="1" y="2657"/>
                    <a:pt x="92" y="2870"/>
                    <a:pt x="274" y="2991"/>
                  </a:cubicBezTo>
                  <a:cubicBezTo>
                    <a:pt x="388" y="3060"/>
                    <a:pt x="536" y="3094"/>
                    <a:pt x="680" y="3094"/>
                  </a:cubicBezTo>
                  <a:cubicBezTo>
                    <a:pt x="728" y="3094"/>
                    <a:pt x="776" y="3090"/>
                    <a:pt x="821" y="3082"/>
                  </a:cubicBezTo>
                  <a:cubicBezTo>
                    <a:pt x="986" y="3070"/>
                    <a:pt x="1151" y="3031"/>
                    <a:pt x="1306" y="2970"/>
                  </a:cubicBezTo>
                  <a:lnTo>
                    <a:pt x="1306" y="2970"/>
                  </a:lnTo>
                  <a:cubicBezTo>
                    <a:pt x="1397" y="3078"/>
                    <a:pt x="1486" y="3187"/>
                    <a:pt x="1581" y="3295"/>
                  </a:cubicBezTo>
                  <a:cubicBezTo>
                    <a:pt x="2341" y="4237"/>
                    <a:pt x="2919" y="5028"/>
                    <a:pt x="3344" y="5575"/>
                  </a:cubicBezTo>
                  <a:cubicBezTo>
                    <a:pt x="3527" y="5848"/>
                    <a:pt x="3679" y="6061"/>
                    <a:pt x="3800" y="6213"/>
                  </a:cubicBezTo>
                  <a:cubicBezTo>
                    <a:pt x="3709" y="6061"/>
                    <a:pt x="3557" y="5848"/>
                    <a:pt x="3344" y="5544"/>
                  </a:cubicBezTo>
                  <a:cubicBezTo>
                    <a:pt x="2949" y="4997"/>
                    <a:pt x="2372" y="4207"/>
                    <a:pt x="1612" y="3265"/>
                  </a:cubicBezTo>
                  <a:cubicBezTo>
                    <a:pt x="1532" y="3159"/>
                    <a:pt x="1448" y="3054"/>
                    <a:pt x="1359" y="2948"/>
                  </a:cubicBezTo>
                  <a:lnTo>
                    <a:pt x="1359" y="2948"/>
                  </a:lnTo>
                  <a:cubicBezTo>
                    <a:pt x="1557" y="2863"/>
                    <a:pt x="1739" y="2743"/>
                    <a:pt x="1885" y="2596"/>
                  </a:cubicBezTo>
                  <a:cubicBezTo>
                    <a:pt x="2097" y="2384"/>
                    <a:pt x="2249" y="2114"/>
                    <a:pt x="2323" y="1826"/>
                  </a:cubicBezTo>
                  <a:lnTo>
                    <a:pt x="2323" y="1826"/>
                  </a:lnTo>
                  <a:cubicBezTo>
                    <a:pt x="2410" y="1841"/>
                    <a:pt x="2500" y="1849"/>
                    <a:pt x="2591" y="1849"/>
                  </a:cubicBezTo>
                  <a:cubicBezTo>
                    <a:pt x="2659" y="1849"/>
                    <a:pt x="2728" y="1845"/>
                    <a:pt x="2797" y="1836"/>
                  </a:cubicBezTo>
                  <a:cubicBezTo>
                    <a:pt x="3155" y="1769"/>
                    <a:pt x="3463" y="1603"/>
                    <a:pt x="3710" y="1363"/>
                  </a:cubicBezTo>
                  <a:lnTo>
                    <a:pt x="3710" y="1363"/>
                  </a:lnTo>
                  <a:cubicBezTo>
                    <a:pt x="3994" y="1652"/>
                    <a:pt x="4372" y="1805"/>
                    <a:pt x="4757" y="1813"/>
                  </a:cubicBezTo>
                  <a:lnTo>
                    <a:pt x="4757" y="1813"/>
                  </a:lnTo>
                  <a:cubicBezTo>
                    <a:pt x="4737" y="1914"/>
                    <a:pt x="4722" y="2013"/>
                    <a:pt x="4712" y="2110"/>
                  </a:cubicBezTo>
                  <a:cubicBezTo>
                    <a:pt x="4651" y="2657"/>
                    <a:pt x="4651" y="3204"/>
                    <a:pt x="4712" y="3751"/>
                  </a:cubicBezTo>
                  <a:cubicBezTo>
                    <a:pt x="4742" y="4237"/>
                    <a:pt x="4803" y="4663"/>
                    <a:pt x="4864" y="4997"/>
                  </a:cubicBezTo>
                  <a:cubicBezTo>
                    <a:pt x="4894" y="5332"/>
                    <a:pt x="4955" y="5575"/>
                    <a:pt x="4986" y="5757"/>
                  </a:cubicBezTo>
                  <a:cubicBezTo>
                    <a:pt x="5016" y="5848"/>
                    <a:pt x="5016" y="5909"/>
                    <a:pt x="5016" y="5970"/>
                  </a:cubicBezTo>
                  <a:lnTo>
                    <a:pt x="5016" y="6031"/>
                  </a:lnTo>
                  <a:lnTo>
                    <a:pt x="5046" y="5970"/>
                  </a:lnTo>
                  <a:lnTo>
                    <a:pt x="5016" y="5788"/>
                  </a:lnTo>
                  <a:cubicBezTo>
                    <a:pt x="4986" y="5605"/>
                    <a:pt x="4925" y="5362"/>
                    <a:pt x="4894" y="5028"/>
                  </a:cubicBezTo>
                  <a:cubicBezTo>
                    <a:pt x="4834" y="4663"/>
                    <a:pt x="4773" y="4268"/>
                    <a:pt x="4742" y="3781"/>
                  </a:cubicBezTo>
                  <a:cubicBezTo>
                    <a:pt x="4712" y="3234"/>
                    <a:pt x="4712" y="2687"/>
                    <a:pt x="4773" y="2140"/>
                  </a:cubicBezTo>
                  <a:cubicBezTo>
                    <a:pt x="4784" y="2031"/>
                    <a:pt x="4802" y="1922"/>
                    <a:pt x="4826" y="1813"/>
                  </a:cubicBezTo>
                  <a:lnTo>
                    <a:pt x="4826" y="1813"/>
                  </a:lnTo>
                  <a:cubicBezTo>
                    <a:pt x="5124" y="1806"/>
                    <a:pt x="5423" y="1714"/>
                    <a:pt x="5685" y="1532"/>
                  </a:cubicBezTo>
                  <a:cubicBezTo>
                    <a:pt x="5837" y="1411"/>
                    <a:pt x="5958" y="1228"/>
                    <a:pt x="5989" y="1046"/>
                  </a:cubicBezTo>
                  <a:cubicBezTo>
                    <a:pt x="6019" y="924"/>
                    <a:pt x="5989" y="833"/>
                    <a:pt x="5928" y="742"/>
                  </a:cubicBezTo>
                  <a:cubicBezTo>
                    <a:pt x="5867" y="681"/>
                    <a:pt x="5776" y="620"/>
                    <a:pt x="5685" y="590"/>
                  </a:cubicBezTo>
                  <a:cubicBezTo>
                    <a:pt x="5644" y="583"/>
                    <a:pt x="5603" y="579"/>
                    <a:pt x="5562" y="579"/>
                  </a:cubicBezTo>
                  <a:cubicBezTo>
                    <a:pt x="5422" y="579"/>
                    <a:pt x="5286" y="624"/>
                    <a:pt x="5168" y="742"/>
                  </a:cubicBezTo>
                  <a:cubicBezTo>
                    <a:pt x="5046" y="863"/>
                    <a:pt x="4955" y="1015"/>
                    <a:pt x="4925" y="1167"/>
                  </a:cubicBezTo>
                  <a:cubicBezTo>
                    <a:pt x="4867" y="1359"/>
                    <a:pt x="4810" y="1563"/>
                    <a:pt x="4768" y="1763"/>
                  </a:cubicBezTo>
                  <a:lnTo>
                    <a:pt x="4768" y="1763"/>
                  </a:lnTo>
                  <a:cubicBezTo>
                    <a:pt x="4699" y="1762"/>
                    <a:pt x="4629" y="1756"/>
                    <a:pt x="4560" y="1745"/>
                  </a:cubicBezTo>
                  <a:cubicBezTo>
                    <a:pt x="4254" y="1698"/>
                    <a:pt x="3967" y="1542"/>
                    <a:pt x="3754" y="1319"/>
                  </a:cubicBezTo>
                  <a:lnTo>
                    <a:pt x="3754" y="1319"/>
                  </a:lnTo>
                  <a:cubicBezTo>
                    <a:pt x="3826" y="1244"/>
                    <a:pt x="3892" y="1163"/>
                    <a:pt x="3952" y="1076"/>
                  </a:cubicBezTo>
                  <a:cubicBezTo>
                    <a:pt x="4074" y="894"/>
                    <a:pt x="4134" y="651"/>
                    <a:pt x="4134" y="438"/>
                  </a:cubicBezTo>
                  <a:cubicBezTo>
                    <a:pt x="4134" y="316"/>
                    <a:pt x="4074" y="195"/>
                    <a:pt x="4013" y="104"/>
                  </a:cubicBezTo>
                  <a:cubicBezTo>
                    <a:pt x="3945" y="35"/>
                    <a:pt x="3859" y="1"/>
                    <a:pt x="3769" y="1"/>
                  </a:cubicBezTo>
                  <a:close/>
                  <a:moveTo>
                    <a:pt x="3922" y="6365"/>
                  </a:moveTo>
                  <a:cubicBezTo>
                    <a:pt x="3922" y="6380"/>
                    <a:pt x="3929" y="6388"/>
                    <a:pt x="3937" y="6395"/>
                  </a:cubicBezTo>
                  <a:lnTo>
                    <a:pt x="3922" y="6365"/>
                  </a:lnTo>
                  <a:close/>
                  <a:moveTo>
                    <a:pt x="3937" y="6395"/>
                  </a:moveTo>
                  <a:lnTo>
                    <a:pt x="3952" y="6426"/>
                  </a:lnTo>
                  <a:cubicBezTo>
                    <a:pt x="3952" y="6411"/>
                    <a:pt x="3945" y="6403"/>
                    <a:pt x="3937" y="639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1165175" y="3849750"/>
              <a:ext cx="118575" cy="46675"/>
            </a:xfrm>
            <a:custGeom>
              <a:avLst/>
              <a:gdLst/>
              <a:ahLst/>
              <a:cxnLst/>
              <a:rect l="l" t="t" r="r" b="b"/>
              <a:pathLst>
                <a:path w="4743" h="1867" extrusionOk="0">
                  <a:moveTo>
                    <a:pt x="4377" y="0"/>
                  </a:moveTo>
                  <a:cubicBezTo>
                    <a:pt x="4357" y="0"/>
                    <a:pt x="4337" y="2"/>
                    <a:pt x="4317" y="6"/>
                  </a:cubicBezTo>
                  <a:lnTo>
                    <a:pt x="274" y="1283"/>
                  </a:lnTo>
                  <a:cubicBezTo>
                    <a:pt x="92" y="1313"/>
                    <a:pt x="1" y="1496"/>
                    <a:pt x="62" y="1647"/>
                  </a:cubicBezTo>
                  <a:cubicBezTo>
                    <a:pt x="114" y="1780"/>
                    <a:pt x="237" y="1866"/>
                    <a:pt x="368" y="1866"/>
                  </a:cubicBezTo>
                  <a:cubicBezTo>
                    <a:pt x="387" y="1866"/>
                    <a:pt x="407" y="1864"/>
                    <a:pt x="426" y="1860"/>
                  </a:cubicBezTo>
                  <a:lnTo>
                    <a:pt x="4469" y="614"/>
                  </a:lnTo>
                  <a:cubicBezTo>
                    <a:pt x="4651" y="553"/>
                    <a:pt x="4742" y="371"/>
                    <a:pt x="4682" y="219"/>
                  </a:cubicBezTo>
                  <a:cubicBezTo>
                    <a:pt x="4655" y="87"/>
                    <a:pt x="4514" y="0"/>
                    <a:pt x="43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1168625" y="3870775"/>
              <a:ext cx="124125" cy="69850"/>
            </a:xfrm>
            <a:custGeom>
              <a:avLst/>
              <a:gdLst/>
              <a:ahLst/>
              <a:cxnLst/>
              <a:rect l="l" t="t" r="r" b="b"/>
              <a:pathLst>
                <a:path w="4965" h="2794" extrusionOk="0">
                  <a:moveTo>
                    <a:pt x="4523" y="0"/>
                  </a:moveTo>
                  <a:cubicBezTo>
                    <a:pt x="4492" y="0"/>
                    <a:pt x="4458" y="5"/>
                    <a:pt x="4422" y="16"/>
                  </a:cubicBezTo>
                  <a:lnTo>
                    <a:pt x="410" y="1293"/>
                  </a:lnTo>
                  <a:cubicBezTo>
                    <a:pt x="0" y="1375"/>
                    <a:pt x="130" y="1923"/>
                    <a:pt x="470" y="1923"/>
                  </a:cubicBezTo>
                  <a:cubicBezTo>
                    <a:pt x="508" y="1923"/>
                    <a:pt x="549" y="1916"/>
                    <a:pt x="592" y="1901"/>
                  </a:cubicBezTo>
                  <a:lnTo>
                    <a:pt x="1018" y="1749"/>
                  </a:lnTo>
                  <a:lnTo>
                    <a:pt x="1960" y="2691"/>
                  </a:lnTo>
                  <a:cubicBezTo>
                    <a:pt x="2028" y="2759"/>
                    <a:pt x="2131" y="2794"/>
                    <a:pt x="2242" y="2794"/>
                  </a:cubicBezTo>
                  <a:cubicBezTo>
                    <a:pt x="2279" y="2794"/>
                    <a:pt x="2317" y="2790"/>
                    <a:pt x="2355" y="2782"/>
                  </a:cubicBezTo>
                  <a:lnTo>
                    <a:pt x="3814" y="2326"/>
                  </a:lnTo>
                  <a:cubicBezTo>
                    <a:pt x="3966" y="2265"/>
                    <a:pt x="4057" y="2144"/>
                    <a:pt x="4088" y="2022"/>
                  </a:cubicBezTo>
                  <a:lnTo>
                    <a:pt x="4301" y="715"/>
                  </a:lnTo>
                  <a:lnTo>
                    <a:pt x="4604" y="624"/>
                  </a:lnTo>
                  <a:cubicBezTo>
                    <a:pt x="4964" y="513"/>
                    <a:pt x="4845" y="0"/>
                    <a:pt x="45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1042075" y="3604150"/>
              <a:ext cx="65375" cy="174475"/>
            </a:xfrm>
            <a:custGeom>
              <a:avLst/>
              <a:gdLst/>
              <a:ahLst/>
              <a:cxnLst/>
              <a:rect l="l" t="t" r="r" b="b"/>
              <a:pathLst>
                <a:path w="2615" h="6979" extrusionOk="0">
                  <a:moveTo>
                    <a:pt x="2541" y="0"/>
                  </a:moveTo>
                  <a:cubicBezTo>
                    <a:pt x="2484" y="0"/>
                    <a:pt x="2383" y="29"/>
                    <a:pt x="2250" y="73"/>
                  </a:cubicBezTo>
                  <a:cubicBezTo>
                    <a:pt x="1946" y="195"/>
                    <a:pt x="1703" y="377"/>
                    <a:pt x="1490" y="590"/>
                  </a:cubicBezTo>
                  <a:cubicBezTo>
                    <a:pt x="1125" y="894"/>
                    <a:pt x="852" y="1228"/>
                    <a:pt x="639" y="1623"/>
                  </a:cubicBezTo>
                  <a:lnTo>
                    <a:pt x="92" y="3204"/>
                  </a:lnTo>
                  <a:cubicBezTo>
                    <a:pt x="1" y="3781"/>
                    <a:pt x="31" y="4329"/>
                    <a:pt x="183" y="4876"/>
                  </a:cubicBezTo>
                  <a:cubicBezTo>
                    <a:pt x="305" y="5332"/>
                    <a:pt x="487" y="5757"/>
                    <a:pt x="730" y="6122"/>
                  </a:cubicBezTo>
                  <a:cubicBezTo>
                    <a:pt x="882" y="6365"/>
                    <a:pt x="1095" y="6608"/>
                    <a:pt x="1308" y="6791"/>
                  </a:cubicBezTo>
                  <a:cubicBezTo>
                    <a:pt x="1440" y="6901"/>
                    <a:pt x="1508" y="6979"/>
                    <a:pt x="1570" y="6979"/>
                  </a:cubicBezTo>
                  <a:cubicBezTo>
                    <a:pt x="1594" y="6979"/>
                    <a:pt x="1617" y="6968"/>
                    <a:pt x="1642" y="6943"/>
                  </a:cubicBezTo>
                  <a:cubicBezTo>
                    <a:pt x="1703" y="6882"/>
                    <a:pt x="1429" y="6517"/>
                    <a:pt x="1156" y="5879"/>
                  </a:cubicBezTo>
                  <a:cubicBezTo>
                    <a:pt x="365" y="4237"/>
                    <a:pt x="639" y="2292"/>
                    <a:pt x="1824" y="924"/>
                  </a:cubicBezTo>
                  <a:cubicBezTo>
                    <a:pt x="2280" y="377"/>
                    <a:pt x="2615" y="73"/>
                    <a:pt x="2584" y="12"/>
                  </a:cubicBezTo>
                  <a:cubicBezTo>
                    <a:pt x="2576" y="4"/>
                    <a:pt x="2561" y="0"/>
                    <a:pt x="2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1120350" y="3582675"/>
              <a:ext cx="34975" cy="19550"/>
            </a:xfrm>
            <a:custGeom>
              <a:avLst/>
              <a:gdLst/>
              <a:ahLst/>
              <a:cxnLst/>
              <a:rect l="l" t="t" r="r" b="b"/>
              <a:pathLst>
                <a:path w="1399" h="782" extrusionOk="0">
                  <a:moveTo>
                    <a:pt x="929" y="0"/>
                  </a:moveTo>
                  <a:cubicBezTo>
                    <a:pt x="822" y="0"/>
                    <a:pt x="715" y="15"/>
                    <a:pt x="608" y="51"/>
                  </a:cubicBezTo>
                  <a:cubicBezTo>
                    <a:pt x="426" y="111"/>
                    <a:pt x="274" y="203"/>
                    <a:pt x="122" y="324"/>
                  </a:cubicBezTo>
                  <a:cubicBezTo>
                    <a:pt x="61" y="446"/>
                    <a:pt x="0" y="567"/>
                    <a:pt x="61" y="659"/>
                  </a:cubicBezTo>
                  <a:cubicBezTo>
                    <a:pt x="95" y="744"/>
                    <a:pt x="217" y="782"/>
                    <a:pt x="381" y="782"/>
                  </a:cubicBezTo>
                  <a:cubicBezTo>
                    <a:pt x="508" y="782"/>
                    <a:pt x="662" y="759"/>
                    <a:pt x="821" y="719"/>
                  </a:cubicBezTo>
                  <a:lnTo>
                    <a:pt x="1399" y="233"/>
                  </a:lnTo>
                  <a:cubicBezTo>
                    <a:pt x="1399" y="142"/>
                    <a:pt x="1307" y="51"/>
                    <a:pt x="1155" y="20"/>
                  </a:cubicBezTo>
                  <a:cubicBezTo>
                    <a:pt x="1080" y="8"/>
                    <a:pt x="1004" y="0"/>
                    <a:pt x="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1222175" y="3922650"/>
              <a:ext cx="47900" cy="17700"/>
            </a:xfrm>
            <a:custGeom>
              <a:avLst/>
              <a:gdLst/>
              <a:ahLst/>
              <a:cxnLst/>
              <a:rect l="l" t="t" r="r" b="b"/>
              <a:pathLst>
                <a:path w="1916" h="708" extrusionOk="0">
                  <a:moveTo>
                    <a:pt x="1447" y="0"/>
                  </a:moveTo>
                  <a:cubicBezTo>
                    <a:pt x="1249" y="0"/>
                    <a:pt x="1050" y="50"/>
                    <a:pt x="852" y="99"/>
                  </a:cubicBezTo>
                  <a:cubicBezTo>
                    <a:pt x="608" y="190"/>
                    <a:pt x="396" y="312"/>
                    <a:pt x="213" y="494"/>
                  </a:cubicBezTo>
                  <a:cubicBezTo>
                    <a:pt x="122" y="555"/>
                    <a:pt x="61" y="616"/>
                    <a:pt x="0" y="707"/>
                  </a:cubicBezTo>
                  <a:cubicBezTo>
                    <a:pt x="0" y="707"/>
                    <a:pt x="92" y="646"/>
                    <a:pt x="244" y="525"/>
                  </a:cubicBezTo>
                  <a:cubicBezTo>
                    <a:pt x="426" y="373"/>
                    <a:pt x="639" y="282"/>
                    <a:pt x="882" y="190"/>
                  </a:cubicBezTo>
                  <a:cubicBezTo>
                    <a:pt x="1125" y="99"/>
                    <a:pt x="1338" y="69"/>
                    <a:pt x="1581" y="69"/>
                  </a:cubicBezTo>
                  <a:lnTo>
                    <a:pt x="1915" y="69"/>
                  </a:lnTo>
                  <a:cubicBezTo>
                    <a:pt x="1794" y="38"/>
                    <a:pt x="1703" y="8"/>
                    <a:pt x="1581" y="8"/>
                  </a:cubicBezTo>
                  <a:cubicBezTo>
                    <a:pt x="1536" y="3"/>
                    <a:pt x="1492" y="0"/>
                    <a:pt x="144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a:off x="1194825" y="3889325"/>
              <a:ext cx="82075" cy="25250"/>
            </a:xfrm>
            <a:custGeom>
              <a:avLst/>
              <a:gdLst/>
              <a:ahLst/>
              <a:cxnLst/>
              <a:rect l="l" t="t" r="r" b="b"/>
              <a:pathLst>
                <a:path w="3283" h="1010" extrusionOk="0">
                  <a:moveTo>
                    <a:pt x="3274" y="1"/>
                  </a:moveTo>
                  <a:cubicBezTo>
                    <a:pt x="3189" y="1"/>
                    <a:pt x="2495" y="204"/>
                    <a:pt x="1642" y="460"/>
                  </a:cubicBezTo>
                  <a:cubicBezTo>
                    <a:pt x="730" y="764"/>
                    <a:pt x="0" y="976"/>
                    <a:pt x="0" y="1007"/>
                  </a:cubicBezTo>
                  <a:cubicBezTo>
                    <a:pt x="2" y="1009"/>
                    <a:pt x="7" y="1010"/>
                    <a:pt x="14" y="1010"/>
                  </a:cubicBezTo>
                  <a:cubicBezTo>
                    <a:pt x="124" y="1010"/>
                    <a:pt x="816" y="805"/>
                    <a:pt x="1642" y="520"/>
                  </a:cubicBezTo>
                  <a:cubicBezTo>
                    <a:pt x="2553" y="247"/>
                    <a:pt x="3283" y="4"/>
                    <a:pt x="3283" y="4"/>
                  </a:cubicBezTo>
                  <a:cubicBezTo>
                    <a:pt x="3283" y="2"/>
                    <a:pt x="3280" y="1"/>
                    <a:pt x="32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a:off x="1206225" y="3903075"/>
              <a:ext cx="67650" cy="22075"/>
            </a:xfrm>
            <a:custGeom>
              <a:avLst/>
              <a:gdLst/>
              <a:ahLst/>
              <a:cxnLst/>
              <a:rect l="l" t="t" r="r" b="b"/>
              <a:pathLst>
                <a:path w="2706" h="883" extrusionOk="0">
                  <a:moveTo>
                    <a:pt x="2705" y="1"/>
                  </a:moveTo>
                  <a:lnTo>
                    <a:pt x="2705" y="1"/>
                  </a:lnTo>
                  <a:cubicBezTo>
                    <a:pt x="2584" y="31"/>
                    <a:pt x="2432" y="62"/>
                    <a:pt x="2310" y="122"/>
                  </a:cubicBezTo>
                  <a:lnTo>
                    <a:pt x="1338" y="426"/>
                  </a:lnTo>
                  <a:lnTo>
                    <a:pt x="395" y="761"/>
                  </a:lnTo>
                  <a:cubicBezTo>
                    <a:pt x="243" y="791"/>
                    <a:pt x="122" y="821"/>
                    <a:pt x="0" y="882"/>
                  </a:cubicBezTo>
                  <a:cubicBezTo>
                    <a:pt x="152" y="882"/>
                    <a:pt x="274" y="821"/>
                    <a:pt x="426" y="791"/>
                  </a:cubicBezTo>
                  <a:cubicBezTo>
                    <a:pt x="669" y="730"/>
                    <a:pt x="1003" y="609"/>
                    <a:pt x="1368" y="487"/>
                  </a:cubicBezTo>
                  <a:cubicBezTo>
                    <a:pt x="1763" y="366"/>
                    <a:pt x="2097" y="244"/>
                    <a:pt x="2341" y="153"/>
                  </a:cubicBezTo>
                  <a:cubicBezTo>
                    <a:pt x="2462" y="122"/>
                    <a:pt x="2584" y="62"/>
                    <a:pt x="27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3222200" y="2966275"/>
              <a:ext cx="1224225" cy="922125"/>
            </a:xfrm>
            <a:custGeom>
              <a:avLst/>
              <a:gdLst/>
              <a:ahLst/>
              <a:cxnLst/>
              <a:rect l="l" t="t" r="r" b="b"/>
              <a:pathLst>
                <a:path w="48969" h="36885" extrusionOk="0">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a:off x="3222200" y="2966275"/>
              <a:ext cx="1224225" cy="922125"/>
            </a:xfrm>
            <a:custGeom>
              <a:avLst/>
              <a:gdLst/>
              <a:ahLst/>
              <a:cxnLst/>
              <a:rect l="l" t="t" r="r" b="b"/>
              <a:pathLst>
                <a:path w="48969" h="36885" extrusionOk="0">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3571750" y="3108175"/>
              <a:ext cx="769050" cy="548450"/>
            </a:xfrm>
            <a:custGeom>
              <a:avLst/>
              <a:gdLst/>
              <a:ahLst/>
              <a:cxnLst/>
              <a:rect l="l" t="t" r="r" b="b"/>
              <a:pathLst>
                <a:path w="30762" h="21938" extrusionOk="0">
                  <a:moveTo>
                    <a:pt x="22407" y="0"/>
                  </a:moveTo>
                  <a:cubicBezTo>
                    <a:pt x="19806" y="0"/>
                    <a:pt x="17193" y="1078"/>
                    <a:pt x="15624" y="3164"/>
                  </a:cubicBezTo>
                  <a:cubicBezTo>
                    <a:pt x="13861" y="5505"/>
                    <a:pt x="12858" y="9031"/>
                    <a:pt x="9971" y="9426"/>
                  </a:cubicBezTo>
                  <a:cubicBezTo>
                    <a:pt x="9806" y="9449"/>
                    <a:pt x="9643" y="9459"/>
                    <a:pt x="9480" y="9459"/>
                  </a:cubicBezTo>
                  <a:cubicBezTo>
                    <a:pt x="7805" y="9459"/>
                    <a:pt x="6186" y="8351"/>
                    <a:pt x="4484" y="8351"/>
                  </a:cubicBezTo>
                  <a:cubicBezTo>
                    <a:pt x="4388" y="8351"/>
                    <a:pt x="4292" y="8354"/>
                    <a:pt x="4196" y="8362"/>
                  </a:cubicBezTo>
                  <a:cubicBezTo>
                    <a:pt x="1582" y="8575"/>
                    <a:pt x="1" y="11766"/>
                    <a:pt x="670" y="14319"/>
                  </a:cubicBezTo>
                  <a:cubicBezTo>
                    <a:pt x="1338" y="16842"/>
                    <a:pt x="3588" y="18666"/>
                    <a:pt x="5928" y="19851"/>
                  </a:cubicBezTo>
                  <a:cubicBezTo>
                    <a:pt x="8700" y="21263"/>
                    <a:pt x="11787" y="21937"/>
                    <a:pt x="14885" y="21937"/>
                  </a:cubicBezTo>
                  <a:cubicBezTo>
                    <a:pt x="20860" y="21937"/>
                    <a:pt x="26878" y="19430"/>
                    <a:pt x="30761" y="14866"/>
                  </a:cubicBezTo>
                  <a:lnTo>
                    <a:pt x="28208" y="2222"/>
                  </a:lnTo>
                  <a:cubicBezTo>
                    <a:pt x="26673" y="728"/>
                    <a:pt x="24544" y="0"/>
                    <a:pt x="2240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8"/>
            <p:cNvSpPr/>
            <p:nvPr/>
          </p:nvSpPr>
          <p:spPr>
            <a:xfrm>
              <a:off x="6102200" y="3118875"/>
              <a:ext cx="243200" cy="257625"/>
            </a:xfrm>
            <a:custGeom>
              <a:avLst/>
              <a:gdLst/>
              <a:ahLst/>
              <a:cxnLst/>
              <a:rect l="l" t="t" r="r" b="b"/>
              <a:pathLst>
                <a:path w="9728" h="10305" extrusionOk="0">
                  <a:moveTo>
                    <a:pt x="5715" y="1"/>
                  </a:moveTo>
                  <a:lnTo>
                    <a:pt x="1" y="4074"/>
                  </a:lnTo>
                  <a:lnTo>
                    <a:pt x="4408" y="10305"/>
                  </a:lnTo>
                  <a:lnTo>
                    <a:pt x="4651" y="10244"/>
                  </a:lnTo>
                  <a:lnTo>
                    <a:pt x="9727" y="8147"/>
                  </a:lnTo>
                  <a:lnTo>
                    <a:pt x="5715"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8"/>
            <p:cNvSpPr/>
            <p:nvPr/>
          </p:nvSpPr>
          <p:spPr>
            <a:xfrm>
              <a:off x="6206300" y="3294400"/>
              <a:ext cx="396700" cy="294125"/>
            </a:xfrm>
            <a:custGeom>
              <a:avLst/>
              <a:gdLst/>
              <a:ahLst/>
              <a:cxnLst/>
              <a:rect l="l" t="t" r="r" b="b"/>
              <a:pathLst>
                <a:path w="15868" h="11765" extrusionOk="0">
                  <a:moveTo>
                    <a:pt x="5320" y="1"/>
                  </a:moveTo>
                  <a:lnTo>
                    <a:pt x="1" y="3192"/>
                  </a:lnTo>
                  <a:lnTo>
                    <a:pt x="5199" y="11764"/>
                  </a:lnTo>
                  <a:lnTo>
                    <a:pt x="15867" y="5320"/>
                  </a:lnTo>
                  <a:cubicBezTo>
                    <a:pt x="15683" y="5052"/>
                    <a:pt x="15036" y="4955"/>
                    <a:pt x="14195" y="4955"/>
                  </a:cubicBezTo>
                  <a:cubicBezTo>
                    <a:pt x="11989" y="4955"/>
                    <a:pt x="8451" y="5624"/>
                    <a:pt x="8451" y="5624"/>
                  </a:cubicBezTo>
                  <a:lnTo>
                    <a:pt x="532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8"/>
            <p:cNvSpPr/>
            <p:nvPr/>
          </p:nvSpPr>
          <p:spPr>
            <a:xfrm>
              <a:off x="6323325" y="3469225"/>
              <a:ext cx="25875" cy="24100"/>
            </a:xfrm>
            <a:custGeom>
              <a:avLst/>
              <a:gdLst/>
              <a:ahLst/>
              <a:cxnLst/>
              <a:rect l="l" t="t" r="r" b="b"/>
              <a:pathLst>
                <a:path w="1035" h="964" extrusionOk="0">
                  <a:moveTo>
                    <a:pt x="534" y="1"/>
                  </a:moveTo>
                  <a:cubicBezTo>
                    <a:pt x="394" y="1"/>
                    <a:pt x="254" y="63"/>
                    <a:pt x="153" y="181"/>
                  </a:cubicBezTo>
                  <a:lnTo>
                    <a:pt x="183" y="151"/>
                  </a:lnTo>
                  <a:lnTo>
                    <a:pt x="183" y="151"/>
                  </a:lnTo>
                  <a:cubicBezTo>
                    <a:pt x="1" y="333"/>
                    <a:pt x="1" y="637"/>
                    <a:pt x="183" y="850"/>
                  </a:cubicBezTo>
                  <a:cubicBezTo>
                    <a:pt x="274" y="926"/>
                    <a:pt x="396" y="964"/>
                    <a:pt x="518" y="964"/>
                  </a:cubicBezTo>
                  <a:cubicBezTo>
                    <a:pt x="639" y="964"/>
                    <a:pt x="761" y="926"/>
                    <a:pt x="852" y="850"/>
                  </a:cubicBezTo>
                  <a:cubicBezTo>
                    <a:pt x="1034" y="637"/>
                    <a:pt x="1034" y="333"/>
                    <a:pt x="852" y="121"/>
                  </a:cubicBezTo>
                  <a:cubicBezTo>
                    <a:pt x="758" y="40"/>
                    <a:pt x="646" y="1"/>
                    <a:pt x="5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8"/>
            <p:cNvSpPr/>
            <p:nvPr/>
          </p:nvSpPr>
          <p:spPr>
            <a:xfrm>
              <a:off x="6324100" y="3420300"/>
              <a:ext cx="278900" cy="168225"/>
            </a:xfrm>
            <a:custGeom>
              <a:avLst/>
              <a:gdLst/>
              <a:ahLst/>
              <a:cxnLst/>
              <a:rect l="l" t="t" r="r" b="b"/>
              <a:pathLst>
                <a:path w="11156" h="6729" extrusionOk="0">
                  <a:moveTo>
                    <a:pt x="10559" y="0"/>
                  </a:moveTo>
                  <a:cubicBezTo>
                    <a:pt x="10463" y="0"/>
                    <a:pt x="10396" y="11"/>
                    <a:pt x="10396" y="11"/>
                  </a:cubicBezTo>
                  <a:lnTo>
                    <a:pt x="0" y="5847"/>
                  </a:lnTo>
                  <a:lnTo>
                    <a:pt x="487" y="6728"/>
                  </a:lnTo>
                  <a:lnTo>
                    <a:pt x="11155" y="284"/>
                  </a:lnTo>
                  <a:cubicBezTo>
                    <a:pt x="11054" y="41"/>
                    <a:pt x="10750" y="0"/>
                    <a:pt x="105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8"/>
            <p:cNvSpPr/>
            <p:nvPr/>
          </p:nvSpPr>
          <p:spPr>
            <a:xfrm>
              <a:off x="6401600" y="3430825"/>
              <a:ext cx="19775" cy="30025"/>
            </a:xfrm>
            <a:custGeom>
              <a:avLst/>
              <a:gdLst/>
              <a:ahLst/>
              <a:cxnLst/>
              <a:rect l="l" t="t" r="r" b="b"/>
              <a:pathLst>
                <a:path w="791" h="1201" extrusionOk="0">
                  <a:moveTo>
                    <a:pt x="734" y="0"/>
                  </a:moveTo>
                  <a:cubicBezTo>
                    <a:pt x="647" y="0"/>
                    <a:pt x="362" y="139"/>
                    <a:pt x="183" y="471"/>
                  </a:cubicBezTo>
                  <a:cubicBezTo>
                    <a:pt x="1" y="866"/>
                    <a:pt x="92" y="1201"/>
                    <a:pt x="153" y="1201"/>
                  </a:cubicBezTo>
                  <a:cubicBezTo>
                    <a:pt x="213" y="1201"/>
                    <a:pt x="213" y="866"/>
                    <a:pt x="396" y="562"/>
                  </a:cubicBezTo>
                  <a:cubicBezTo>
                    <a:pt x="548" y="258"/>
                    <a:pt x="791" y="76"/>
                    <a:pt x="760" y="15"/>
                  </a:cubicBezTo>
                  <a:cubicBezTo>
                    <a:pt x="760" y="5"/>
                    <a:pt x="751"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6445000" y="3425800"/>
              <a:ext cx="11350" cy="30550"/>
            </a:xfrm>
            <a:custGeom>
              <a:avLst/>
              <a:gdLst/>
              <a:ahLst/>
              <a:cxnLst/>
              <a:rect l="l" t="t" r="r" b="b"/>
              <a:pathLst>
                <a:path w="454" h="1222" extrusionOk="0">
                  <a:moveTo>
                    <a:pt x="413" y="0"/>
                  </a:moveTo>
                  <a:cubicBezTo>
                    <a:pt x="354" y="0"/>
                    <a:pt x="114" y="184"/>
                    <a:pt x="58" y="551"/>
                  </a:cubicBezTo>
                  <a:cubicBezTo>
                    <a:pt x="0" y="955"/>
                    <a:pt x="189" y="1222"/>
                    <a:pt x="234" y="1222"/>
                  </a:cubicBezTo>
                  <a:cubicBezTo>
                    <a:pt x="237" y="1222"/>
                    <a:pt x="239" y="1221"/>
                    <a:pt x="240" y="1219"/>
                  </a:cubicBezTo>
                  <a:cubicBezTo>
                    <a:pt x="301" y="1189"/>
                    <a:pt x="210" y="915"/>
                    <a:pt x="240" y="581"/>
                  </a:cubicBezTo>
                  <a:cubicBezTo>
                    <a:pt x="301" y="277"/>
                    <a:pt x="453" y="34"/>
                    <a:pt x="423" y="3"/>
                  </a:cubicBezTo>
                  <a:cubicBezTo>
                    <a:pt x="420" y="1"/>
                    <a:pt x="417" y="0"/>
                    <a:pt x="4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8"/>
            <p:cNvSpPr/>
            <p:nvPr/>
          </p:nvSpPr>
          <p:spPr>
            <a:xfrm>
              <a:off x="6482950" y="3421250"/>
              <a:ext cx="9875" cy="28425"/>
            </a:xfrm>
            <a:custGeom>
              <a:avLst/>
              <a:gdLst/>
              <a:ahLst/>
              <a:cxnLst/>
              <a:rect l="l" t="t" r="r" b="b"/>
              <a:pathLst>
                <a:path w="395" h="1137" extrusionOk="0">
                  <a:moveTo>
                    <a:pt x="206" y="1"/>
                  </a:moveTo>
                  <a:cubicBezTo>
                    <a:pt x="163" y="1"/>
                    <a:pt x="0" y="265"/>
                    <a:pt x="29" y="611"/>
                  </a:cubicBezTo>
                  <a:cubicBezTo>
                    <a:pt x="84" y="911"/>
                    <a:pt x="260" y="1137"/>
                    <a:pt x="340" y="1137"/>
                  </a:cubicBezTo>
                  <a:cubicBezTo>
                    <a:pt x="349" y="1137"/>
                    <a:pt x="357" y="1134"/>
                    <a:pt x="364" y="1128"/>
                  </a:cubicBezTo>
                  <a:cubicBezTo>
                    <a:pt x="394" y="1097"/>
                    <a:pt x="272" y="884"/>
                    <a:pt x="242" y="581"/>
                  </a:cubicBezTo>
                  <a:cubicBezTo>
                    <a:pt x="212" y="277"/>
                    <a:pt x="272" y="33"/>
                    <a:pt x="212" y="3"/>
                  </a:cubicBezTo>
                  <a:cubicBezTo>
                    <a:pt x="210" y="1"/>
                    <a:pt x="208" y="1"/>
                    <a:pt x="2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8"/>
            <p:cNvSpPr/>
            <p:nvPr/>
          </p:nvSpPr>
          <p:spPr>
            <a:xfrm>
              <a:off x="6371200" y="3400250"/>
              <a:ext cx="28150" cy="18875"/>
            </a:xfrm>
            <a:custGeom>
              <a:avLst/>
              <a:gdLst/>
              <a:ahLst/>
              <a:cxnLst/>
              <a:rect l="l" t="t" r="r" b="b"/>
              <a:pathLst>
                <a:path w="1126" h="755" extrusionOk="0">
                  <a:moveTo>
                    <a:pt x="1006" y="1"/>
                  </a:moveTo>
                  <a:cubicBezTo>
                    <a:pt x="871" y="1"/>
                    <a:pt x="642" y="37"/>
                    <a:pt x="426" y="174"/>
                  </a:cubicBezTo>
                  <a:cubicBezTo>
                    <a:pt x="122" y="417"/>
                    <a:pt x="1" y="721"/>
                    <a:pt x="62" y="752"/>
                  </a:cubicBezTo>
                  <a:cubicBezTo>
                    <a:pt x="65" y="754"/>
                    <a:pt x="70" y="755"/>
                    <a:pt x="74" y="755"/>
                  </a:cubicBezTo>
                  <a:cubicBezTo>
                    <a:pt x="143" y="755"/>
                    <a:pt x="294" y="556"/>
                    <a:pt x="578" y="357"/>
                  </a:cubicBezTo>
                  <a:cubicBezTo>
                    <a:pt x="852" y="174"/>
                    <a:pt x="1125" y="83"/>
                    <a:pt x="1125" y="22"/>
                  </a:cubicBezTo>
                  <a:cubicBezTo>
                    <a:pt x="1125" y="12"/>
                    <a:pt x="1080" y="1"/>
                    <a:pt x="10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6332450" y="3367050"/>
              <a:ext cx="50950" cy="18575"/>
            </a:xfrm>
            <a:custGeom>
              <a:avLst/>
              <a:gdLst/>
              <a:ahLst/>
              <a:cxnLst/>
              <a:rect l="l" t="t" r="r" b="b"/>
              <a:pathLst>
                <a:path w="2038" h="743" extrusionOk="0">
                  <a:moveTo>
                    <a:pt x="1110" y="173"/>
                  </a:moveTo>
                  <a:cubicBezTo>
                    <a:pt x="1216" y="173"/>
                    <a:pt x="1323" y="180"/>
                    <a:pt x="1429" y="195"/>
                  </a:cubicBezTo>
                  <a:cubicBezTo>
                    <a:pt x="1629" y="212"/>
                    <a:pt x="1784" y="247"/>
                    <a:pt x="1882" y="270"/>
                  </a:cubicBezTo>
                  <a:lnTo>
                    <a:pt x="1882" y="270"/>
                  </a:lnTo>
                  <a:cubicBezTo>
                    <a:pt x="1723" y="316"/>
                    <a:pt x="1567" y="362"/>
                    <a:pt x="1429" y="408"/>
                  </a:cubicBezTo>
                  <a:cubicBezTo>
                    <a:pt x="1216" y="469"/>
                    <a:pt x="1004" y="499"/>
                    <a:pt x="791" y="530"/>
                  </a:cubicBezTo>
                  <a:lnTo>
                    <a:pt x="213" y="530"/>
                  </a:lnTo>
                  <a:cubicBezTo>
                    <a:pt x="183" y="499"/>
                    <a:pt x="183" y="530"/>
                    <a:pt x="183" y="469"/>
                  </a:cubicBezTo>
                  <a:cubicBezTo>
                    <a:pt x="183" y="408"/>
                    <a:pt x="274" y="347"/>
                    <a:pt x="396" y="286"/>
                  </a:cubicBezTo>
                  <a:cubicBezTo>
                    <a:pt x="517" y="256"/>
                    <a:pt x="639" y="226"/>
                    <a:pt x="791" y="195"/>
                  </a:cubicBezTo>
                  <a:cubicBezTo>
                    <a:pt x="897" y="180"/>
                    <a:pt x="1004" y="173"/>
                    <a:pt x="1110" y="173"/>
                  </a:cubicBezTo>
                  <a:close/>
                  <a:moveTo>
                    <a:pt x="954" y="0"/>
                  </a:moveTo>
                  <a:cubicBezTo>
                    <a:pt x="888" y="0"/>
                    <a:pt x="823" y="4"/>
                    <a:pt x="760" y="13"/>
                  </a:cubicBezTo>
                  <a:cubicBezTo>
                    <a:pt x="639" y="43"/>
                    <a:pt x="487" y="74"/>
                    <a:pt x="365" y="104"/>
                  </a:cubicBezTo>
                  <a:cubicBezTo>
                    <a:pt x="304" y="135"/>
                    <a:pt x="213" y="165"/>
                    <a:pt x="153" y="195"/>
                  </a:cubicBezTo>
                  <a:cubicBezTo>
                    <a:pt x="61" y="256"/>
                    <a:pt x="1" y="347"/>
                    <a:pt x="1" y="469"/>
                  </a:cubicBezTo>
                  <a:cubicBezTo>
                    <a:pt x="1" y="560"/>
                    <a:pt x="61" y="682"/>
                    <a:pt x="183" y="712"/>
                  </a:cubicBezTo>
                  <a:cubicBezTo>
                    <a:pt x="274" y="742"/>
                    <a:pt x="335" y="742"/>
                    <a:pt x="426" y="742"/>
                  </a:cubicBezTo>
                  <a:cubicBezTo>
                    <a:pt x="791" y="742"/>
                    <a:pt x="1156" y="682"/>
                    <a:pt x="1490" y="560"/>
                  </a:cubicBezTo>
                  <a:cubicBezTo>
                    <a:pt x="1734" y="458"/>
                    <a:pt x="1897" y="356"/>
                    <a:pt x="1978" y="291"/>
                  </a:cubicBezTo>
                  <a:lnTo>
                    <a:pt x="1978" y="291"/>
                  </a:lnTo>
                  <a:cubicBezTo>
                    <a:pt x="1984" y="292"/>
                    <a:pt x="1990" y="293"/>
                    <a:pt x="1994" y="293"/>
                  </a:cubicBezTo>
                  <a:cubicBezTo>
                    <a:pt x="2003" y="293"/>
                    <a:pt x="2007" y="291"/>
                    <a:pt x="2007" y="286"/>
                  </a:cubicBezTo>
                  <a:cubicBezTo>
                    <a:pt x="2011" y="282"/>
                    <a:pt x="2010" y="276"/>
                    <a:pt x="2005" y="268"/>
                  </a:cubicBezTo>
                  <a:lnTo>
                    <a:pt x="2005" y="268"/>
                  </a:lnTo>
                  <a:cubicBezTo>
                    <a:pt x="2026" y="248"/>
                    <a:pt x="2037" y="233"/>
                    <a:pt x="2037" y="226"/>
                  </a:cubicBezTo>
                  <a:lnTo>
                    <a:pt x="2037" y="226"/>
                  </a:lnTo>
                  <a:cubicBezTo>
                    <a:pt x="2017" y="231"/>
                    <a:pt x="1997" y="237"/>
                    <a:pt x="1977" y="243"/>
                  </a:cubicBezTo>
                  <a:lnTo>
                    <a:pt x="1977" y="243"/>
                  </a:lnTo>
                  <a:cubicBezTo>
                    <a:pt x="1905" y="191"/>
                    <a:pt x="1715" y="109"/>
                    <a:pt x="1429" y="43"/>
                  </a:cubicBezTo>
                  <a:cubicBezTo>
                    <a:pt x="1279" y="22"/>
                    <a:pt x="1113" y="0"/>
                    <a:pt x="9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6362075" y="3325950"/>
              <a:ext cx="25875" cy="49900"/>
            </a:xfrm>
            <a:custGeom>
              <a:avLst/>
              <a:gdLst/>
              <a:ahLst/>
              <a:cxnLst/>
              <a:rect l="l" t="t" r="r" b="b"/>
              <a:pathLst>
                <a:path w="1035" h="1996" extrusionOk="0">
                  <a:moveTo>
                    <a:pt x="366" y="0"/>
                  </a:moveTo>
                  <a:cubicBezTo>
                    <a:pt x="313" y="0"/>
                    <a:pt x="259" y="16"/>
                    <a:pt x="214" y="46"/>
                  </a:cubicBezTo>
                  <a:cubicBezTo>
                    <a:pt x="62" y="168"/>
                    <a:pt x="1" y="350"/>
                    <a:pt x="31" y="532"/>
                  </a:cubicBezTo>
                  <a:cubicBezTo>
                    <a:pt x="31" y="684"/>
                    <a:pt x="62" y="806"/>
                    <a:pt x="92" y="927"/>
                  </a:cubicBezTo>
                  <a:cubicBezTo>
                    <a:pt x="153" y="1171"/>
                    <a:pt x="244" y="1383"/>
                    <a:pt x="366" y="1566"/>
                  </a:cubicBezTo>
                  <a:cubicBezTo>
                    <a:pt x="585" y="1867"/>
                    <a:pt x="780" y="1996"/>
                    <a:pt x="816" y="1996"/>
                  </a:cubicBezTo>
                  <a:cubicBezTo>
                    <a:pt x="820" y="1996"/>
                    <a:pt x="822" y="1994"/>
                    <a:pt x="822" y="1991"/>
                  </a:cubicBezTo>
                  <a:cubicBezTo>
                    <a:pt x="852" y="1961"/>
                    <a:pt x="670" y="1809"/>
                    <a:pt x="487" y="1505"/>
                  </a:cubicBezTo>
                  <a:cubicBezTo>
                    <a:pt x="396" y="1323"/>
                    <a:pt x="335" y="1140"/>
                    <a:pt x="275" y="927"/>
                  </a:cubicBezTo>
                  <a:cubicBezTo>
                    <a:pt x="244" y="806"/>
                    <a:pt x="244" y="654"/>
                    <a:pt x="244" y="532"/>
                  </a:cubicBezTo>
                  <a:cubicBezTo>
                    <a:pt x="214" y="441"/>
                    <a:pt x="244" y="320"/>
                    <a:pt x="305" y="259"/>
                  </a:cubicBezTo>
                  <a:cubicBezTo>
                    <a:pt x="316" y="253"/>
                    <a:pt x="327" y="251"/>
                    <a:pt x="340" y="251"/>
                  </a:cubicBezTo>
                  <a:cubicBezTo>
                    <a:pt x="398" y="251"/>
                    <a:pt x="473" y="305"/>
                    <a:pt x="548" y="380"/>
                  </a:cubicBezTo>
                  <a:cubicBezTo>
                    <a:pt x="609" y="472"/>
                    <a:pt x="670" y="563"/>
                    <a:pt x="730" y="684"/>
                  </a:cubicBezTo>
                  <a:cubicBezTo>
                    <a:pt x="822" y="867"/>
                    <a:pt x="882" y="1079"/>
                    <a:pt x="882" y="1292"/>
                  </a:cubicBezTo>
                  <a:cubicBezTo>
                    <a:pt x="852" y="1475"/>
                    <a:pt x="822" y="1657"/>
                    <a:pt x="791" y="1839"/>
                  </a:cubicBezTo>
                  <a:cubicBezTo>
                    <a:pt x="791" y="1841"/>
                    <a:pt x="792" y="1842"/>
                    <a:pt x="793" y="1842"/>
                  </a:cubicBezTo>
                  <a:cubicBezTo>
                    <a:pt x="814" y="1842"/>
                    <a:pt x="976" y="1632"/>
                    <a:pt x="1004" y="1262"/>
                  </a:cubicBezTo>
                  <a:cubicBezTo>
                    <a:pt x="1034" y="1049"/>
                    <a:pt x="1004" y="806"/>
                    <a:pt x="913" y="593"/>
                  </a:cubicBezTo>
                  <a:cubicBezTo>
                    <a:pt x="852" y="441"/>
                    <a:pt x="791" y="320"/>
                    <a:pt x="700" y="228"/>
                  </a:cubicBezTo>
                  <a:cubicBezTo>
                    <a:pt x="639" y="168"/>
                    <a:pt x="578" y="107"/>
                    <a:pt x="518" y="46"/>
                  </a:cubicBezTo>
                  <a:cubicBezTo>
                    <a:pt x="472" y="16"/>
                    <a:pt x="419" y="0"/>
                    <a:pt x="3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5805075" y="2586200"/>
              <a:ext cx="528150" cy="772825"/>
            </a:xfrm>
            <a:custGeom>
              <a:avLst/>
              <a:gdLst/>
              <a:ahLst/>
              <a:cxnLst/>
              <a:rect l="l" t="t" r="r" b="b"/>
              <a:pathLst>
                <a:path w="21126" h="30913" extrusionOk="0">
                  <a:moveTo>
                    <a:pt x="8542" y="0"/>
                  </a:moveTo>
                  <a:lnTo>
                    <a:pt x="1" y="9453"/>
                  </a:lnTo>
                  <a:lnTo>
                    <a:pt x="13649" y="30913"/>
                  </a:lnTo>
                  <a:lnTo>
                    <a:pt x="21126" y="25837"/>
                  </a:lnTo>
                  <a:lnTo>
                    <a:pt x="85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8"/>
            <p:cNvSpPr/>
            <p:nvPr/>
          </p:nvSpPr>
          <p:spPr>
            <a:xfrm>
              <a:off x="5808125" y="2704725"/>
              <a:ext cx="25850" cy="104150"/>
            </a:xfrm>
            <a:custGeom>
              <a:avLst/>
              <a:gdLst/>
              <a:ahLst/>
              <a:cxnLst/>
              <a:rect l="l" t="t" r="r" b="b"/>
              <a:pathLst>
                <a:path w="1034" h="4166" extrusionOk="0">
                  <a:moveTo>
                    <a:pt x="973" y="1"/>
                  </a:moveTo>
                  <a:cubicBezTo>
                    <a:pt x="244" y="1247"/>
                    <a:pt x="1" y="2737"/>
                    <a:pt x="274" y="4165"/>
                  </a:cubicBezTo>
                  <a:cubicBezTo>
                    <a:pt x="335" y="4165"/>
                    <a:pt x="244" y="3193"/>
                    <a:pt x="426" y="2068"/>
                  </a:cubicBezTo>
                  <a:cubicBezTo>
                    <a:pt x="639" y="913"/>
                    <a:pt x="1034" y="31"/>
                    <a:pt x="10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8"/>
            <p:cNvSpPr/>
            <p:nvPr/>
          </p:nvSpPr>
          <p:spPr>
            <a:xfrm>
              <a:off x="5791400" y="2706250"/>
              <a:ext cx="21300" cy="103375"/>
            </a:xfrm>
            <a:custGeom>
              <a:avLst/>
              <a:gdLst/>
              <a:ahLst/>
              <a:cxnLst/>
              <a:rect l="l" t="t" r="r" b="b"/>
              <a:pathLst>
                <a:path w="852" h="4135" extrusionOk="0">
                  <a:moveTo>
                    <a:pt x="244" y="1"/>
                  </a:moveTo>
                  <a:cubicBezTo>
                    <a:pt x="1" y="1399"/>
                    <a:pt x="214" y="2858"/>
                    <a:pt x="791" y="4135"/>
                  </a:cubicBezTo>
                  <a:cubicBezTo>
                    <a:pt x="852" y="4135"/>
                    <a:pt x="578" y="3223"/>
                    <a:pt x="396" y="2098"/>
                  </a:cubicBezTo>
                  <a:cubicBezTo>
                    <a:pt x="244" y="943"/>
                    <a:pt x="305" y="1"/>
                    <a:pt x="2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8"/>
            <p:cNvSpPr/>
            <p:nvPr/>
          </p:nvSpPr>
          <p:spPr>
            <a:xfrm>
              <a:off x="3957025" y="2748800"/>
              <a:ext cx="726475" cy="988650"/>
            </a:xfrm>
            <a:custGeom>
              <a:avLst/>
              <a:gdLst/>
              <a:ahLst/>
              <a:cxnLst/>
              <a:rect l="l" t="t" r="r" b="b"/>
              <a:pathLst>
                <a:path w="29059" h="39546" extrusionOk="0">
                  <a:moveTo>
                    <a:pt x="11308" y="1"/>
                  </a:moveTo>
                  <a:cubicBezTo>
                    <a:pt x="1" y="14378"/>
                    <a:pt x="760" y="30184"/>
                    <a:pt x="18967" y="39546"/>
                  </a:cubicBezTo>
                  <a:lnTo>
                    <a:pt x="29059" y="28238"/>
                  </a:lnTo>
                  <a:lnTo>
                    <a:pt x="20670" y="2889"/>
                  </a:lnTo>
                  <a:lnTo>
                    <a:pt x="1130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4272375" y="2368675"/>
              <a:ext cx="2472725" cy="1291275"/>
            </a:xfrm>
            <a:custGeom>
              <a:avLst/>
              <a:gdLst/>
              <a:ahLst/>
              <a:cxnLst/>
              <a:rect l="l" t="t" r="r" b="b"/>
              <a:pathLst>
                <a:path w="98909" h="51651" extrusionOk="0">
                  <a:moveTo>
                    <a:pt x="76960" y="1"/>
                  </a:moveTo>
                  <a:cubicBezTo>
                    <a:pt x="75435" y="1"/>
                    <a:pt x="73887" y="181"/>
                    <a:pt x="72343" y="555"/>
                  </a:cubicBezTo>
                  <a:lnTo>
                    <a:pt x="8968" y="15814"/>
                  </a:lnTo>
                  <a:cubicBezTo>
                    <a:pt x="2980" y="19309"/>
                    <a:pt x="1" y="26665"/>
                    <a:pt x="730" y="33899"/>
                  </a:cubicBezTo>
                  <a:cubicBezTo>
                    <a:pt x="1521" y="41802"/>
                    <a:pt x="6749" y="49523"/>
                    <a:pt x="16354" y="51650"/>
                  </a:cubicBezTo>
                  <a:lnTo>
                    <a:pt x="80762" y="38763"/>
                  </a:lnTo>
                  <a:cubicBezTo>
                    <a:pt x="92009" y="36513"/>
                    <a:pt x="98908" y="25115"/>
                    <a:pt x="95717" y="14112"/>
                  </a:cubicBezTo>
                  <a:cubicBezTo>
                    <a:pt x="93243" y="5581"/>
                    <a:pt x="85459" y="1"/>
                    <a:pt x="7696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4286050" y="2365825"/>
              <a:ext cx="2410425" cy="1295650"/>
            </a:xfrm>
            <a:custGeom>
              <a:avLst/>
              <a:gdLst/>
              <a:ahLst/>
              <a:cxnLst/>
              <a:rect l="l" t="t" r="r" b="b"/>
              <a:pathLst>
                <a:path w="96417" h="51826" extrusionOk="0">
                  <a:moveTo>
                    <a:pt x="75686" y="1"/>
                  </a:moveTo>
                  <a:cubicBezTo>
                    <a:pt x="75261" y="31"/>
                    <a:pt x="74805" y="92"/>
                    <a:pt x="74379" y="122"/>
                  </a:cubicBezTo>
                  <a:lnTo>
                    <a:pt x="73710" y="183"/>
                  </a:lnTo>
                  <a:cubicBezTo>
                    <a:pt x="73498" y="213"/>
                    <a:pt x="73285" y="244"/>
                    <a:pt x="73072" y="305"/>
                  </a:cubicBezTo>
                  <a:lnTo>
                    <a:pt x="71796" y="548"/>
                  </a:lnTo>
                  <a:lnTo>
                    <a:pt x="69303" y="1125"/>
                  </a:lnTo>
                  <a:lnTo>
                    <a:pt x="59728" y="3466"/>
                  </a:lnTo>
                  <a:lnTo>
                    <a:pt x="42494" y="7630"/>
                  </a:lnTo>
                  <a:lnTo>
                    <a:pt x="17570" y="13679"/>
                  </a:lnTo>
                  <a:lnTo>
                    <a:pt x="10791" y="15320"/>
                  </a:lnTo>
                  <a:lnTo>
                    <a:pt x="9028" y="15776"/>
                  </a:lnTo>
                  <a:lnTo>
                    <a:pt x="8421" y="15928"/>
                  </a:lnTo>
                  <a:lnTo>
                    <a:pt x="8421" y="15928"/>
                  </a:lnTo>
                  <a:lnTo>
                    <a:pt x="9028" y="15806"/>
                  </a:lnTo>
                  <a:lnTo>
                    <a:pt x="10791" y="15381"/>
                  </a:lnTo>
                  <a:lnTo>
                    <a:pt x="17600" y="13739"/>
                  </a:lnTo>
                  <a:lnTo>
                    <a:pt x="42525" y="7782"/>
                  </a:lnTo>
                  <a:lnTo>
                    <a:pt x="59759" y="3618"/>
                  </a:lnTo>
                  <a:lnTo>
                    <a:pt x="69334" y="1338"/>
                  </a:lnTo>
                  <a:lnTo>
                    <a:pt x="71856" y="760"/>
                  </a:lnTo>
                  <a:lnTo>
                    <a:pt x="73103" y="517"/>
                  </a:lnTo>
                  <a:cubicBezTo>
                    <a:pt x="73315" y="487"/>
                    <a:pt x="73528" y="426"/>
                    <a:pt x="73741" y="396"/>
                  </a:cubicBezTo>
                  <a:lnTo>
                    <a:pt x="74410" y="335"/>
                  </a:lnTo>
                  <a:cubicBezTo>
                    <a:pt x="74835" y="305"/>
                    <a:pt x="75261" y="244"/>
                    <a:pt x="75686" y="244"/>
                  </a:cubicBezTo>
                  <a:lnTo>
                    <a:pt x="77024" y="244"/>
                  </a:lnTo>
                  <a:cubicBezTo>
                    <a:pt x="77449" y="244"/>
                    <a:pt x="77905" y="274"/>
                    <a:pt x="78331" y="335"/>
                  </a:cubicBezTo>
                  <a:lnTo>
                    <a:pt x="78999" y="396"/>
                  </a:lnTo>
                  <a:lnTo>
                    <a:pt x="79334" y="426"/>
                  </a:lnTo>
                  <a:lnTo>
                    <a:pt x="79668" y="487"/>
                  </a:lnTo>
                  <a:lnTo>
                    <a:pt x="80975" y="760"/>
                  </a:lnTo>
                  <a:cubicBezTo>
                    <a:pt x="81401" y="882"/>
                    <a:pt x="81826" y="1034"/>
                    <a:pt x="82252" y="1156"/>
                  </a:cubicBezTo>
                  <a:cubicBezTo>
                    <a:pt x="82464" y="1216"/>
                    <a:pt x="82708" y="1277"/>
                    <a:pt x="82920" y="1338"/>
                  </a:cubicBezTo>
                  <a:lnTo>
                    <a:pt x="83528" y="1612"/>
                  </a:lnTo>
                  <a:lnTo>
                    <a:pt x="84167" y="1855"/>
                  </a:lnTo>
                  <a:cubicBezTo>
                    <a:pt x="84379" y="1946"/>
                    <a:pt x="84592" y="2037"/>
                    <a:pt x="84805" y="2128"/>
                  </a:cubicBezTo>
                  <a:lnTo>
                    <a:pt x="86021" y="2767"/>
                  </a:lnTo>
                  <a:cubicBezTo>
                    <a:pt x="86416" y="2979"/>
                    <a:pt x="86781" y="3253"/>
                    <a:pt x="87176" y="3496"/>
                  </a:cubicBezTo>
                  <a:cubicBezTo>
                    <a:pt x="87358" y="3618"/>
                    <a:pt x="87571" y="3739"/>
                    <a:pt x="87753" y="3891"/>
                  </a:cubicBezTo>
                  <a:lnTo>
                    <a:pt x="88300" y="4317"/>
                  </a:lnTo>
                  <a:lnTo>
                    <a:pt x="88848" y="4742"/>
                  </a:lnTo>
                  <a:lnTo>
                    <a:pt x="89121" y="4925"/>
                  </a:lnTo>
                  <a:lnTo>
                    <a:pt x="89364" y="5168"/>
                  </a:lnTo>
                  <a:cubicBezTo>
                    <a:pt x="92221" y="7721"/>
                    <a:pt x="94258" y="11065"/>
                    <a:pt x="95231" y="14773"/>
                  </a:cubicBezTo>
                  <a:cubicBezTo>
                    <a:pt x="96234" y="18603"/>
                    <a:pt x="96021" y="22676"/>
                    <a:pt x="94653" y="26414"/>
                  </a:cubicBezTo>
                  <a:cubicBezTo>
                    <a:pt x="93225" y="30244"/>
                    <a:pt x="90641" y="33527"/>
                    <a:pt x="87237" y="35807"/>
                  </a:cubicBezTo>
                  <a:cubicBezTo>
                    <a:pt x="85808" y="36779"/>
                    <a:pt x="84258" y="37539"/>
                    <a:pt x="82647" y="38086"/>
                  </a:cubicBezTo>
                  <a:cubicBezTo>
                    <a:pt x="81005" y="38664"/>
                    <a:pt x="79303" y="38907"/>
                    <a:pt x="77662" y="39272"/>
                  </a:cubicBezTo>
                  <a:lnTo>
                    <a:pt x="67783" y="41247"/>
                  </a:lnTo>
                  <a:lnTo>
                    <a:pt x="48908" y="45016"/>
                  </a:lnTo>
                  <a:lnTo>
                    <a:pt x="15793" y="51670"/>
                  </a:lnTo>
                  <a:lnTo>
                    <a:pt x="15793" y="51670"/>
                  </a:lnTo>
                  <a:cubicBezTo>
                    <a:pt x="14126" y="51275"/>
                    <a:pt x="12520" y="50698"/>
                    <a:pt x="10974" y="49971"/>
                  </a:cubicBezTo>
                  <a:cubicBezTo>
                    <a:pt x="9515" y="49211"/>
                    <a:pt x="8147" y="48269"/>
                    <a:pt x="6901" y="47205"/>
                  </a:cubicBezTo>
                  <a:cubicBezTo>
                    <a:pt x="5746" y="46171"/>
                    <a:pt x="4712" y="45016"/>
                    <a:pt x="3831" y="43740"/>
                  </a:cubicBezTo>
                  <a:cubicBezTo>
                    <a:pt x="3010" y="42524"/>
                    <a:pt x="2311" y="41247"/>
                    <a:pt x="1733" y="39910"/>
                  </a:cubicBezTo>
                  <a:cubicBezTo>
                    <a:pt x="1581" y="39576"/>
                    <a:pt x="1490" y="39241"/>
                    <a:pt x="1369" y="38907"/>
                  </a:cubicBezTo>
                  <a:cubicBezTo>
                    <a:pt x="1247" y="38603"/>
                    <a:pt x="1126" y="38269"/>
                    <a:pt x="1034" y="37934"/>
                  </a:cubicBezTo>
                  <a:cubicBezTo>
                    <a:pt x="943" y="37600"/>
                    <a:pt x="822" y="37296"/>
                    <a:pt x="761" y="36962"/>
                  </a:cubicBezTo>
                  <a:cubicBezTo>
                    <a:pt x="700" y="36627"/>
                    <a:pt x="639" y="36323"/>
                    <a:pt x="548" y="35989"/>
                  </a:cubicBezTo>
                  <a:cubicBezTo>
                    <a:pt x="487" y="35685"/>
                    <a:pt x="426" y="35351"/>
                    <a:pt x="396" y="35047"/>
                  </a:cubicBezTo>
                  <a:cubicBezTo>
                    <a:pt x="335" y="34712"/>
                    <a:pt x="305" y="34408"/>
                    <a:pt x="244" y="34074"/>
                  </a:cubicBezTo>
                  <a:cubicBezTo>
                    <a:pt x="214" y="33770"/>
                    <a:pt x="214" y="33466"/>
                    <a:pt x="183" y="33132"/>
                  </a:cubicBezTo>
                  <a:cubicBezTo>
                    <a:pt x="153" y="32828"/>
                    <a:pt x="153" y="32524"/>
                    <a:pt x="153" y="32220"/>
                  </a:cubicBezTo>
                  <a:cubicBezTo>
                    <a:pt x="92" y="30001"/>
                    <a:pt x="396" y="27782"/>
                    <a:pt x="1065" y="25654"/>
                  </a:cubicBezTo>
                  <a:cubicBezTo>
                    <a:pt x="1581" y="23952"/>
                    <a:pt x="2341" y="22341"/>
                    <a:pt x="3314" y="20852"/>
                  </a:cubicBezTo>
                  <a:cubicBezTo>
                    <a:pt x="4044" y="19758"/>
                    <a:pt x="4895" y="18755"/>
                    <a:pt x="5837" y="17873"/>
                  </a:cubicBezTo>
                  <a:cubicBezTo>
                    <a:pt x="6050" y="17691"/>
                    <a:pt x="6232" y="17508"/>
                    <a:pt x="6414" y="17356"/>
                  </a:cubicBezTo>
                  <a:lnTo>
                    <a:pt x="6901" y="16961"/>
                  </a:lnTo>
                  <a:lnTo>
                    <a:pt x="7357" y="16627"/>
                  </a:lnTo>
                  <a:lnTo>
                    <a:pt x="7721" y="16384"/>
                  </a:lnTo>
                  <a:lnTo>
                    <a:pt x="8421" y="15928"/>
                  </a:lnTo>
                  <a:lnTo>
                    <a:pt x="7721" y="16353"/>
                  </a:lnTo>
                  <a:lnTo>
                    <a:pt x="7326" y="16597"/>
                  </a:lnTo>
                  <a:lnTo>
                    <a:pt x="6901" y="16931"/>
                  </a:lnTo>
                  <a:lnTo>
                    <a:pt x="6354" y="17356"/>
                  </a:lnTo>
                  <a:cubicBezTo>
                    <a:pt x="6202" y="17478"/>
                    <a:pt x="6019" y="17660"/>
                    <a:pt x="5806" y="17843"/>
                  </a:cubicBezTo>
                  <a:cubicBezTo>
                    <a:pt x="4834" y="18724"/>
                    <a:pt x="3983" y="19727"/>
                    <a:pt x="3253" y="20822"/>
                  </a:cubicBezTo>
                  <a:cubicBezTo>
                    <a:pt x="2281" y="22311"/>
                    <a:pt x="1490" y="23922"/>
                    <a:pt x="974" y="25654"/>
                  </a:cubicBezTo>
                  <a:cubicBezTo>
                    <a:pt x="305" y="27782"/>
                    <a:pt x="1" y="30001"/>
                    <a:pt x="31" y="32220"/>
                  </a:cubicBezTo>
                  <a:cubicBezTo>
                    <a:pt x="31" y="32524"/>
                    <a:pt x="62" y="32828"/>
                    <a:pt x="62" y="33162"/>
                  </a:cubicBezTo>
                  <a:cubicBezTo>
                    <a:pt x="92" y="33466"/>
                    <a:pt x="92" y="33770"/>
                    <a:pt x="153" y="34104"/>
                  </a:cubicBezTo>
                  <a:cubicBezTo>
                    <a:pt x="183" y="34408"/>
                    <a:pt x="244" y="34743"/>
                    <a:pt x="274" y="35047"/>
                  </a:cubicBezTo>
                  <a:cubicBezTo>
                    <a:pt x="305" y="35381"/>
                    <a:pt x="366" y="35685"/>
                    <a:pt x="457" y="36019"/>
                  </a:cubicBezTo>
                  <a:lnTo>
                    <a:pt x="639" y="36992"/>
                  </a:lnTo>
                  <a:cubicBezTo>
                    <a:pt x="730" y="37326"/>
                    <a:pt x="822" y="37630"/>
                    <a:pt x="943" y="37965"/>
                  </a:cubicBezTo>
                  <a:cubicBezTo>
                    <a:pt x="1004" y="38299"/>
                    <a:pt x="1126" y="38633"/>
                    <a:pt x="1247" y="38968"/>
                  </a:cubicBezTo>
                  <a:cubicBezTo>
                    <a:pt x="1399" y="39272"/>
                    <a:pt x="1490" y="39636"/>
                    <a:pt x="1642" y="39940"/>
                  </a:cubicBezTo>
                  <a:cubicBezTo>
                    <a:pt x="2189" y="41308"/>
                    <a:pt x="2889" y="42615"/>
                    <a:pt x="3709" y="43831"/>
                  </a:cubicBezTo>
                  <a:cubicBezTo>
                    <a:pt x="5563" y="46475"/>
                    <a:pt x="8025" y="48633"/>
                    <a:pt x="10913" y="50092"/>
                  </a:cubicBezTo>
                  <a:cubicBezTo>
                    <a:pt x="12463" y="50852"/>
                    <a:pt x="14105" y="51430"/>
                    <a:pt x="15807" y="51825"/>
                  </a:cubicBezTo>
                  <a:lnTo>
                    <a:pt x="15837" y="51825"/>
                  </a:lnTo>
                  <a:lnTo>
                    <a:pt x="48968" y="45229"/>
                  </a:lnTo>
                  <a:lnTo>
                    <a:pt x="67814" y="41430"/>
                  </a:lnTo>
                  <a:lnTo>
                    <a:pt x="77692" y="39454"/>
                  </a:lnTo>
                  <a:cubicBezTo>
                    <a:pt x="79364" y="39089"/>
                    <a:pt x="81066" y="38846"/>
                    <a:pt x="82708" y="38269"/>
                  </a:cubicBezTo>
                  <a:cubicBezTo>
                    <a:pt x="84349" y="37721"/>
                    <a:pt x="85930" y="36931"/>
                    <a:pt x="87358" y="35959"/>
                  </a:cubicBezTo>
                  <a:cubicBezTo>
                    <a:pt x="90793" y="33648"/>
                    <a:pt x="93407" y="30335"/>
                    <a:pt x="94836" y="26475"/>
                  </a:cubicBezTo>
                  <a:cubicBezTo>
                    <a:pt x="96234" y="22706"/>
                    <a:pt x="96416" y="18603"/>
                    <a:pt x="95413" y="14742"/>
                  </a:cubicBezTo>
                  <a:cubicBezTo>
                    <a:pt x="94440" y="10973"/>
                    <a:pt x="92373" y="7630"/>
                    <a:pt x="89486" y="5046"/>
                  </a:cubicBezTo>
                  <a:lnTo>
                    <a:pt x="89243" y="4803"/>
                  </a:lnTo>
                  <a:lnTo>
                    <a:pt x="88969" y="4560"/>
                  </a:lnTo>
                  <a:lnTo>
                    <a:pt x="88422" y="4134"/>
                  </a:lnTo>
                  <a:lnTo>
                    <a:pt x="87844" y="3709"/>
                  </a:lnTo>
                  <a:cubicBezTo>
                    <a:pt x="87662" y="3557"/>
                    <a:pt x="87480" y="3466"/>
                    <a:pt x="87267" y="3314"/>
                  </a:cubicBezTo>
                  <a:cubicBezTo>
                    <a:pt x="86872" y="3071"/>
                    <a:pt x="86507" y="2797"/>
                    <a:pt x="86082" y="2554"/>
                  </a:cubicBezTo>
                  <a:lnTo>
                    <a:pt x="84866" y="1915"/>
                  </a:lnTo>
                  <a:cubicBezTo>
                    <a:pt x="84653" y="1824"/>
                    <a:pt x="84440" y="1733"/>
                    <a:pt x="84227" y="1642"/>
                  </a:cubicBezTo>
                  <a:lnTo>
                    <a:pt x="83589" y="1368"/>
                  </a:lnTo>
                  <a:lnTo>
                    <a:pt x="82981" y="1125"/>
                  </a:lnTo>
                  <a:cubicBezTo>
                    <a:pt x="82738" y="1064"/>
                    <a:pt x="82525" y="1004"/>
                    <a:pt x="82312" y="912"/>
                  </a:cubicBezTo>
                  <a:cubicBezTo>
                    <a:pt x="81887" y="791"/>
                    <a:pt x="81461" y="639"/>
                    <a:pt x="81005" y="548"/>
                  </a:cubicBezTo>
                  <a:lnTo>
                    <a:pt x="79668" y="274"/>
                  </a:lnTo>
                  <a:lnTo>
                    <a:pt x="79364" y="213"/>
                  </a:lnTo>
                  <a:lnTo>
                    <a:pt x="79030" y="183"/>
                  </a:lnTo>
                  <a:lnTo>
                    <a:pt x="78361" y="92"/>
                  </a:lnTo>
                  <a:cubicBezTo>
                    <a:pt x="77905" y="31"/>
                    <a:pt x="77449" y="1"/>
                    <a:pt x="770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8"/>
            <p:cNvSpPr/>
            <p:nvPr/>
          </p:nvSpPr>
          <p:spPr>
            <a:xfrm>
              <a:off x="4468425" y="3510225"/>
              <a:ext cx="1002325" cy="632250"/>
            </a:xfrm>
            <a:custGeom>
              <a:avLst/>
              <a:gdLst/>
              <a:ahLst/>
              <a:cxnLst/>
              <a:rect l="l" t="t" r="r" b="b"/>
              <a:pathLst>
                <a:path w="40093" h="25290" extrusionOk="0">
                  <a:moveTo>
                    <a:pt x="38391" y="0"/>
                  </a:moveTo>
                  <a:lnTo>
                    <a:pt x="8512" y="5958"/>
                  </a:lnTo>
                  <a:lnTo>
                    <a:pt x="1" y="25289"/>
                  </a:lnTo>
                  <a:cubicBezTo>
                    <a:pt x="1" y="25289"/>
                    <a:pt x="40093" y="21429"/>
                    <a:pt x="3839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8"/>
            <p:cNvSpPr/>
            <p:nvPr/>
          </p:nvSpPr>
          <p:spPr>
            <a:xfrm>
              <a:off x="4161450" y="2261975"/>
              <a:ext cx="1093500" cy="501300"/>
            </a:xfrm>
            <a:custGeom>
              <a:avLst/>
              <a:gdLst/>
              <a:ahLst/>
              <a:cxnLst/>
              <a:rect l="l" t="t" r="r" b="b"/>
              <a:pathLst>
                <a:path w="43740" h="20052" extrusionOk="0">
                  <a:moveTo>
                    <a:pt x="12223" y="1"/>
                  </a:moveTo>
                  <a:cubicBezTo>
                    <a:pt x="8355" y="1"/>
                    <a:pt x="4256" y="566"/>
                    <a:pt x="0" y="1936"/>
                  </a:cubicBezTo>
                  <a:lnTo>
                    <a:pt x="13435" y="20051"/>
                  </a:lnTo>
                  <a:lnTo>
                    <a:pt x="43739" y="12757"/>
                  </a:lnTo>
                  <a:cubicBezTo>
                    <a:pt x="43739" y="12757"/>
                    <a:pt x="30590" y="1"/>
                    <a:pt x="12223"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8"/>
            <p:cNvSpPr/>
            <p:nvPr/>
          </p:nvSpPr>
          <p:spPr>
            <a:xfrm>
              <a:off x="6134875" y="2353600"/>
              <a:ext cx="942300" cy="956800"/>
            </a:xfrm>
            <a:custGeom>
              <a:avLst/>
              <a:gdLst/>
              <a:ahLst/>
              <a:cxnLst/>
              <a:rect l="l" t="t" r="r" b="b"/>
              <a:pathLst>
                <a:path w="37692" h="38272" extrusionOk="0">
                  <a:moveTo>
                    <a:pt x="8602" y="0"/>
                  </a:moveTo>
                  <a:cubicBezTo>
                    <a:pt x="3414" y="0"/>
                    <a:pt x="1" y="885"/>
                    <a:pt x="1" y="885"/>
                  </a:cubicBezTo>
                  <a:cubicBezTo>
                    <a:pt x="8268" y="6964"/>
                    <a:pt x="13344" y="30733"/>
                    <a:pt x="9332" y="38271"/>
                  </a:cubicBezTo>
                  <a:cubicBezTo>
                    <a:pt x="32798" y="31402"/>
                    <a:pt x="37691" y="11280"/>
                    <a:pt x="37691" y="11280"/>
                  </a:cubicBezTo>
                  <a:cubicBezTo>
                    <a:pt x="27626" y="1902"/>
                    <a:pt x="16207" y="0"/>
                    <a:pt x="860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8"/>
            <p:cNvSpPr/>
            <p:nvPr/>
          </p:nvSpPr>
          <p:spPr>
            <a:xfrm>
              <a:off x="4230600" y="3438775"/>
              <a:ext cx="149700" cy="168750"/>
            </a:xfrm>
            <a:custGeom>
              <a:avLst/>
              <a:gdLst/>
              <a:ahLst/>
              <a:cxnLst/>
              <a:rect l="l" t="t" r="r" b="b"/>
              <a:pathLst>
                <a:path w="5988" h="6750" extrusionOk="0">
                  <a:moveTo>
                    <a:pt x="5956" y="1"/>
                  </a:moveTo>
                  <a:cubicBezTo>
                    <a:pt x="5899" y="1"/>
                    <a:pt x="4543" y="1449"/>
                    <a:pt x="2918" y="3314"/>
                  </a:cubicBezTo>
                  <a:cubicBezTo>
                    <a:pt x="1277" y="5168"/>
                    <a:pt x="0" y="6719"/>
                    <a:pt x="30" y="6749"/>
                  </a:cubicBezTo>
                  <a:cubicBezTo>
                    <a:pt x="31" y="6749"/>
                    <a:pt x="32" y="6749"/>
                    <a:pt x="33" y="6749"/>
                  </a:cubicBezTo>
                  <a:cubicBezTo>
                    <a:pt x="119" y="6749"/>
                    <a:pt x="1475" y="5271"/>
                    <a:pt x="3070" y="3436"/>
                  </a:cubicBezTo>
                  <a:cubicBezTo>
                    <a:pt x="4711" y="1582"/>
                    <a:pt x="5988" y="32"/>
                    <a:pt x="5958" y="1"/>
                  </a:cubicBezTo>
                  <a:cubicBezTo>
                    <a:pt x="5957" y="1"/>
                    <a:pt x="5957" y="1"/>
                    <a:pt x="595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4479075" y="2635575"/>
              <a:ext cx="2598100" cy="915700"/>
            </a:xfrm>
            <a:custGeom>
              <a:avLst/>
              <a:gdLst/>
              <a:ahLst/>
              <a:cxnLst/>
              <a:rect l="l" t="t" r="r" b="b"/>
              <a:pathLst>
                <a:path w="103924" h="36628" extrusionOk="0">
                  <a:moveTo>
                    <a:pt x="103923" y="1"/>
                  </a:moveTo>
                  <a:cubicBezTo>
                    <a:pt x="103923" y="1"/>
                    <a:pt x="103893" y="62"/>
                    <a:pt x="103771" y="244"/>
                  </a:cubicBezTo>
                  <a:cubicBezTo>
                    <a:pt x="103680" y="427"/>
                    <a:pt x="103528" y="670"/>
                    <a:pt x="103315" y="974"/>
                  </a:cubicBezTo>
                  <a:lnTo>
                    <a:pt x="102586" y="2159"/>
                  </a:lnTo>
                  <a:lnTo>
                    <a:pt x="102100" y="2919"/>
                  </a:lnTo>
                  <a:lnTo>
                    <a:pt x="101522" y="3740"/>
                  </a:lnTo>
                  <a:cubicBezTo>
                    <a:pt x="101097" y="4348"/>
                    <a:pt x="100641" y="4986"/>
                    <a:pt x="100124" y="5685"/>
                  </a:cubicBezTo>
                  <a:lnTo>
                    <a:pt x="98331" y="7904"/>
                  </a:lnTo>
                  <a:cubicBezTo>
                    <a:pt x="97996" y="8269"/>
                    <a:pt x="97631" y="8664"/>
                    <a:pt x="97267" y="9059"/>
                  </a:cubicBezTo>
                  <a:cubicBezTo>
                    <a:pt x="96872" y="9454"/>
                    <a:pt x="96507" y="9910"/>
                    <a:pt x="96081" y="10275"/>
                  </a:cubicBezTo>
                  <a:cubicBezTo>
                    <a:pt x="95261" y="11065"/>
                    <a:pt x="94379" y="11946"/>
                    <a:pt x="93376" y="12737"/>
                  </a:cubicBezTo>
                  <a:cubicBezTo>
                    <a:pt x="91218" y="14530"/>
                    <a:pt x="88877" y="16080"/>
                    <a:pt x="86385" y="17326"/>
                  </a:cubicBezTo>
                  <a:cubicBezTo>
                    <a:pt x="84987" y="18026"/>
                    <a:pt x="83558" y="18633"/>
                    <a:pt x="82069" y="19150"/>
                  </a:cubicBezTo>
                  <a:cubicBezTo>
                    <a:pt x="81309" y="19424"/>
                    <a:pt x="80549" y="19667"/>
                    <a:pt x="79759" y="19940"/>
                  </a:cubicBezTo>
                  <a:cubicBezTo>
                    <a:pt x="78968" y="20214"/>
                    <a:pt x="78148" y="20396"/>
                    <a:pt x="77327" y="20579"/>
                  </a:cubicBezTo>
                  <a:cubicBezTo>
                    <a:pt x="70670" y="22038"/>
                    <a:pt x="63345" y="23527"/>
                    <a:pt x="55685" y="25138"/>
                  </a:cubicBezTo>
                  <a:lnTo>
                    <a:pt x="16293" y="33223"/>
                  </a:lnTo>
                  <a:lnTo>
                    <a:pt x="4377" y="35685"/>
                  </a:lnTo>
                  <a:lnTo>
                    <a:pt x="1125" y="36385"/>
                  </a:lnTo>
                  <a:lnTo>
                    <a:pt x="274" y="36567"/>
                  </a:lnTo>
                  <a:lnTo>
                    <a:pt x="1125" y="36415"/>
                  </a:lnTo>
                  <a:lnTo>
                    <a:pt x="4377" y="35777"/>
                  </a:lnTo>
                  <a:lnTo>
                    <a:pt x="16323" y="33345"/>
                  </a:lnTo>
                  <a:cubicBezTo>
                    <a:pt x="26414" y="31308"/>
                    <a:pt x="40336" y="28482"/>
                    <a:pt x="55716" y="25321"/>
                  </a:cubicBezTo>
                  <a:cubicBezTo>
                    <a:pt x="63406" y="23740"/>
                    <a:pt x="70731" y="22220"/>
                    <a:pt x="77357" y="20761"/>
                  </a:cubicBezTo>
                  <a:cubicBezTo>
                    <a:pt x="78178" y="20579"/>
                    <a:pt x="78999" y="20366"/>
                    <a:pt x="79820" y="20123"/>
                  </a:cubicBezTo>
                  <a:cubicBezTo>
                    <a:pt x="80579" y="19849"/>
                    <a:pt x="81370" y="19606"/>
                    <a:pt x="82130" y="19333"/>
                  </a:cubicBezTo>
                  <a:cubicBezTo>
                    <a:pt x="83619" y="18816"/>
                    <a:pt x="85048" y="18178"/>
                    <a:pt x="86446" y="17478"/>
                  </a:cubicBezTo>
                  <a:cubicBezTo>
                    <a:pt x="88969" y="16202"/>
                    <a:pt x="91309" y="14652"/>
                    <a:pt x="93467" y="12828"/>
                  </a:cubicBezTo>
                  <a:cubicBezTo>
                    <a:pt x="94470" y="12038"/>
                    <a:pt x="95352" y="11156"/>
                    <a:pt x="96172" y="10366"/>
                  </a:cubicBezTo>
                  <a:cubicBezTo>
                    <a:pt x="96598" y="9971"/>
                    <a:pt x="96963" y="9545"/>
                    <a:pt x="97327" y="9150"/>
                  </a:cubicBezTo>
                  <a:cubicBezTo>
                    <a:pt x="97692" y="8725"/>
                    <a:pt x="98057" y="8360"/>
                    <a:pt x="98391" y="7965"/>
                  </a:cubicBezTo>
                  <a:lnTo>
                    <a:pt x="100185" y="5746"/>
                  </a:lnTo>
                  <a:cubicBezTo>
                    <a:pt x="100701" y="5047"/>
                    <a:pt x="101157" y="4378"/>
                    <a:pt x="101552" y="3800"/>
                  </a:cubicBezTo>
                  <a:lnTo>
                    <a:pt x="102160" y="2949"/>
                  </a:lnTo>
                  <a:cubicBezTo>
                    <a:pt x="102312" y="2676"/>
                    <a:pt x="102464" y="2433"/>
                    <a:pt x="102616" y="2189"/>
                  </a:cubicBezTo>
                  <a:lnTo>
                    <a:pt x="103346" y="1004"/>
                  </a:lnTo>
                  <a:lnTo>
                    <a:pt x="103771" y="275"/>
                  </a:lnTo>
                  <a:cubicBezTo>
                    <a:pt x="103893" y="92"/>
                    <a:pt x="103923" y="1"/>
                    <a:pt x="103923" y="1"/>
                  </a:cubicBezTo>
                  <a:close/>
                  <a:moveTo>
                    <a:pt x="274" y="36567"/>
                  </a:moveTo>
                  <a:lnTo>
                    <a:pt x="274" y="36567"/>
                  </a:lnTo>
                  <a:cubicBezTo>
                    <a:pt x="92" y="36597"/>
                    <a:pt x="0" y="36628"/>
                    <a:pt x="0" y="36628"/>
                  </a:cubicBezTo>
                  <a:lnTo>
                    <a:pt x="274" y="36567"/>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8"/>
            <p:cNvSpPr/>
            <p:nvPr/>
          </p:nvSpPr>
          <p:spPr>
            <a:xfrm>
              <a:off x="5314950" y="2553525"/>
              <a:ext cx="237125" cy="932400"/>
            </a:xfrm>
            <a:custGeom>
              <a:avLst/>
              <a:gdLst/>
              <a:ahLst/>
              <a:cxnLst/>
              <a:rect l="l" t="t" r="r" b="b"/>
              <a:pathLst>
                <a:path w="9485" h="37296" extrusionOk="0">
                  <a:moveTo>
                    <a:pt x="1186" y="0"/>
                  </a:moveTo>
                  <a:cubicBezTo>
                    <a:pt x="1186" y="0"/>
                    <a:pt x="1186" y="31"/>
                    <a:pt x="1156" y="91"/>
                  </a:cubicBezTo>
                  <a:cubicBezTo>
                    <a:pt x="1156" y="183"/>
                    <a:pt x="1125" y="274"/>
                    <a:pt x="1095" y="395"/>
                  </a:cubicBezTo>
                  <a:cubicBezTo>
                    <a:pt x="1034" y="669"/>
                    <a:pt x="943" y="1064"/>
                    <a:pt x="852" y="1520"/>
                  </a:cubicBezTo>
                  <a:cubicBezTo>
                    <a:pt x="791" y="1763"/>
                    <a:pt x="730" y="2037"/>
                    <a:pt x="669" y="2341"/>
                  </a:cubicBezTo>
                  <a:cubicBezTo>
                    <a:pt x="609" y="2645"/>
                    <a:pt x="578" y="2979"/>
                    <a:pt x="517" y="3313"/>
                  </a:cubicBezTo>
                  <a:cubicBezTo>
                    <a:pt x="426" y="4012"/>
                    <a:pt x="274" y="4833"/>
                    <a:pt x="213" y="5715"/>
                  </a:cubicBezTo>
                  <a:cubicBezTo>
                    <a:pt x="183" y="6171"/>
                    <a:pt x="153" y="6627"/>
                    <a:pt x="92" y="7113"/>
                  </a:cubicBezTo>
                  <a:cubicBezTo>
                    <a:pt x="61" y="7599"/>
                    <a:pt x="61" y="8116"/>
                    <a:pt x="61" y="8633"/>
                  </a:cubicBezTo>
                  <a:cubicBezTo>
                    <a:pt x="1" y="9696"/>
                    <a:pt x="31" y="10821"/>
                    <a:pt x="61" y="11976"/>
                  </a:cubicBezTo>
                  <a:cubicBezTo>
                    <a:pt x="335" y="17113"/>
                    <a:pt x="1460" y="22189"/>
                    <a:pt x="3405" y="26931"/>
                  </a:cubicBezTo>
                  <a:cubicBezTo>
                    <a:pt x="3891" y="28025"/>
                    <a:pt x="4317" y="29058"/>
                    <a:pt x="4803" y="29970"/>
                  </a:cubicBezTo>
                  <a:cubicBezTo>
                    <a:pt x="5046" y="30457"/>
                    <a:pt x="5259" y="30913"/>
                    <a:pt x="5502" y="31338"/>
                  </a:cubicBezTo>
                  <a:lnTo>
                    <a:pt x="6201" y="32554"/>
                  </a:lnTo>
                  <a:cubicBezTo>
                    <a:pt x="6627" y="33344"/>
                    <a:pt x="7113" y="33983"/>
                    <a:pt x="7478" y="34590"/>
                  </a:cubicBezTo>
                  <a:cubicBezTo>
                    <a:pt x="7691" y="34894"/>
                    <a:pt x="7873" y="35168"/>
                    <a:pt x="8056" y="35411"/>
                  </a:cubicBezTo>
                  <a:lnTo>
                    <a:pt x="8542" y="36080"/>
                  </a:lnTo>
                  <a:lnTo>
                    <a:pt x="9241" y="36992"/>
                  </a:lnTo>
                  <a:lnTo>
                    <a:pt x="9423" y="37235"/>
                  </a:lnTo>
                  <a:cubicBezTo>
                    <a:pt x="9454" y="37265"/>
                    <a:pt x="9484" y="37296"/>
                    <a:pt x="9484" y="37296"/>
                  </a:cubicBezTo>
                  <a:cubicBezTo>
                    <a:pt x="9484" y="37265"/>
                    <a:pt x="9454" y="37235"/>
                    <a:pt x="9423" y="37204"/>
                  </a:cubicBezTo>
                  <a:lnTo>
                    <a:pt x="9271" y="36961"/>
                  </a:lnTo>
                  <a:cubicBezTo>
                    <a:pt x="9119" y="36749"/>
                    <a:pt x="8876" y="36414"/>
                    <a:pt x="8603" y="36019"/>
                  </a:cubicBezTo>
                  <a:cubicBezTo>
                    <a:pt x="8451" y="35837"/>
                    <a:pt x="8268" y="35624"/>
                    <a:pt x="8116" y="35350"/>
                  </a:cubicBezTo>
                  <a:cubicBezTo>
                    <a:pt x="7964" y="35107"/>
                    <a:pt x="7782" y="34834"/>
                    <a:pt x="7569" y="34530"/>
                  </a:cubicBezTo>
                  <a:cubicBezTo>
                    <a:pt x="7204" y="33922"/>
                    <a:pt x="6749" y="33253"/>
                    <a:pt x="6323" y="32493"/>
                  </a:cubicBezTo>
                  <a:lnTo>
                    <a:pt x="5624" y="31277"/>
                  </a:lnTo>
                  <a:cubicBezTo>
                    <a:pt x="5411" y="30852"/>
                    <a:pt x="5198" y="30365"/>
                    <a:pt x="4955" y="29910"/>
                  </a:cubicBezTo>
                  <a:cubicBezTo>
                    <a:pt x="4469" y="28998"/>
                    <a:pt x="4043" y="27934"/>
                    <a:pt x="3587" y="26870"/>
                  </a:cubicBezTo>
                  <a:cubicBezTo>
                    <a:pt x="1642" y="22128"/>
                    <a:pt x="517" y="17083"/>
                    <a:pt x="274" y="11976"/>
                  </a:cubicBezTo>
                  <a:cubicBezTo>
                    <a:pt x="213" y="10791"/>
                    <a:pt x="183" y="9696"/>
                    <a:pt x="213" y="8633"/>
                  </a:cubicBezTo>
                  <a:cubicBezTo>
                    <a:pt x="244" y="8116"/>
                    <a:pt x="244" y="7599"/>
                    <a:pt x="274" y="7113"/>
                  </a:cubicBezTo>
                  <a:cubicBezTo>
                    <a:pt x="305" y="6627"/>
                    <a:pt x="335" y="6171"/>
                    <a:pt x="365" y="5715"/>
                  </a:cubicBezTo>
                  <a:cubicBezTo>
                    <a:pt x="426" y="4833"/>
                    <a:pt x="578" y="4043"/>
                    <a:pt x="639" y="3344"/>
                  </a:cubicBezTo>
                  <a:cubicBezTo>
                    <a:pt x="700" y="2979"/>
                    <a:pt x="730" y="2645"/>
                    <a:pt x="791" y="2341"/>
                  </a:cubicBezTo>
                  <a:cubicBezTo>
                    <a:pt x="852" y="2067"/>
                    <a:pt x="882" y="1794"/>
                    <a:pt x="943" y="1550"/>
                  </a:cubicBezTo>
                  <a:lnTo>
                    <a:pt x="1156" y="395"/>
                  </a:lnTo>
                  <a:cubicBezTo>
                    <a:pt x="1156" y="274"/>
                    <a:pt x="1186" y="183"/>
                    <a:pt x="1186" y="122"/>
                  </a:cubicBezTo>
                  <a:cubicBezTo>
                    <a:pt x="1186" y="61"/>
                    <a:pt x="1186" y="31"/>
                    <a:pt x="11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4085450" y="2986750"/>
              <a:ext cx="1103375" cy="309200"/>
            </a:xfrm>
            <a:custGeom>
              <a:avLst/>
              <a:gdLst/>
              <a:ahLst/>
              <a:cxnLst/>
              <a:rect l="l" t="t" r="r" b="b"/>
              <a:pathLst>
                <a:path w="44135" h="12368" extrusionOk="0">
                  <a:moveTo>
                    <a:pt x="41128" y="0"/>
                  </a:moveTo>
                  <a:cubicBezTo>
                    <a:pt x="40947" y="0"/>
                    <a:pt x="40763" y="19"/>
                    <a:pt x="40579" y="58"/>
                  </a:cubicBezTo>
                  <a:lnTo>
                    <a:pt x="183" y="8416"/>
                  </a:lnTo>
                  <a:cubicBezTo>
                    <a:pt x="183" y="8416"/>
                    <a:pt x="0" y="12337"/>
                    <a:pt x="1004" y="12368"/>
                  </a:cubicBezTo>
                  <a:cubicBezTo>
                    <a:pt x="1006" y="12368"/>
                    <a:pt x="1008" y="12368"/>
                    <a:pt x="1011" y="12368"/>
                  </a:cubicBezTo>
                  <a:cubicBezTo>
                    <a:pt x="1992" y="12368"/>
                    <a:pt x="31882" y="6983"/>
                    <a:pt x="41612" y="5225"/>
                  </a:cubicBezTo>
                  <a:cubicBezTo>
                    <a:pt x="43193" y="4951"/>
                    <a:pt x="44135" y="3279"/>
                    <a:pt x="43618" y="1760"/>
                  </a:cubicBezTo>
                  <a:cubicBezTo>
                    <a:pt x="43227" y="689"/>
                    <a:pt x="42230" y="0"/>
                    <a:pt x="41128"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5631825" y="2669775"/>
              <a:ext cx="483325" cy="449125"/>
            </a:xfrm>
            <a:custGeom>
              <a:avLst/>
              <a:gdLst/>
              <a:ahLst/>
              <a:cxnLst/>
              <a:rect l="l" t="t" r="r" b="b"/>
              <a:pathLst>
                <a:path w="19333" h="17965" extrusionOk="0">
                  <a:moveTo>
                    <a:pt x="9667" y="1"/>
                  </a:moveTo>
                  <a:cubicBezTo>
                    <a:pt x="4347" y="1"/>
                    <a:pt x="1" y="4013"/>
                    <a:pt x="1" y="8967"/>
                  </a:cubicBezTo>
                  <a:cubicBezTo>
                    <a:pt x="1" y="13922"/>
                    <a:pt x="4317" y="17934"/>
                    <a:pt x="9636" y="17965"/>
                  </a:cubicBezTo>
                  <a:cubicBezTo>
                    <a:pt x="14986" y="17965"/>
                    <a:pt x="19302" y="13952"/>
                    <a:pt x="19302" y="8998"/>
                  </a:cubicBezTo>
                  <a:cubicBezTo>
                    <a:pt x="19332" y="4043"/>
                    <a:pt x="15016" y="1"/>
                    <a:pt x="966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5613600" y="2668275"/>
              <a:ext cx="501550" cy="452150"/>
            </a:xfrm>
            <a:custGeom>
              <a:avLst/>
              <a:gdLst/>
              <a:ahLst/>
              <a:cxnLst/>
              <a:rect l="l" t="t" r="r" b="b"/>
              <a:pathLst>
                <a:path w="20062" h="18086" extrusionOk="0">
                  <a:moveTo>
                    <a:pt x="20031" y="8450"/>
                  </a:moveTo>
                  <a:lnTo>
                    <a:pt x="20031" y="8906"/>
                  </a:lnTo>
                  <a:cubicBezTo>
                    <a:pt x="20031" y="8918"/>
                    <a:pt x="20036" y="8935"/>
                    <a:pt x="20042" y="8956"/>
                  </a:cubicBezTo>
                  <a:lnTo>
                    <a:pt x="20042" y="8956"/>
                  </a:lnTo>
                  <a:cubicBezTo>
                    <a:pt x="20045" y="8941"/>
                    <a:pt x="20052" y="8925"/>
                    <a:pt x="20061" y="8906"/>
                  </a:cubicBezTo>
                  <a:cubicBezTo>
                    <a:pt x="20061" y="8784"/>
                    <a:pt x="20031" y="8663"/>
                    <a:pt x="20031" y="8450"/>
                  </a:cubicBezTo>
                  <a:close/>
                  <a:moveTo>
                    <a:pt x="20042" y="8956"/>
                  </a:moveTo>
                  <a:cubicBezTo>
                    <a:pt x="20034" y="8989"/>
                    <a:pt x="20040" y="9016"/>
                    <a:pt x="20061" y="9058"/>
                  </a:cubicBezTo>
                  <a:cubicBezTo>
                    <a:pt x="20061" y="9022"/>
                    <a:pt x="20051" y="8985"/>
                    <a:pt x="20042" y="8956"/>
                  </a:cubicBezTo>
                  <a:close/>
                  <a:moveTo>
                    <a:pt x="10365" y="0"/>
                  </a:moveTo>
                  <a:lnTo>
                    <a:pt x="9757" y="30"/>
                  </a:lnTo>
                  <a:lnTo>
                    <a:pt x="9423" y="30"/>
                  </a:lnTo>
                  <a:lnTo>
                    <a:pt x="9119" y="91"/>
                  </a:lnTo>
                  <a:lnTo>
                    <a:pt x="8481" y="182"/>
                  </a:lnTo>
                  <a:lnTo>
                    <a:pt x="7842" y="304"/>
                  </a:lnTo>
                  <a:lnTo>
                    <a:pt x="7538" y="395"/>
                  </a:lnTo>
                  <a:lnTo>
                    <a:pt x="7234" y="486"/>
                  </a:lnTo>
                  <a:cubicBezTo>
                    <a:pt x="5441" y="1033"/>
                    <a:pt x="3860" y="2097"/>
                    <a:pt x="2675" y="3526"/>
                  </a:cubicBezTo>
                  <a:cubicBezTo>
                    <a:pt x="0" y="6717"/>
                    <a:pt x="0" y="11338"/>
                    <a:pt x="2675" y="14529"/>
                  </a:cubicBezTo>
                  <a:cubicBezTo>
                    <a:pt x="3860" y="15958"/>
                    <a:pt x="5411" y="17022"/>
                    <a:pt x="7204" y="17599"/>
                  </a:cubicBezTo>
                  <a:lnTo>
                    <a:pt x="7508" y="17690"/>
                  </a:lnTo>
                  <a:lnTo>
                    <a:pt x="7812" y="17751"/>
                  </a:lnTo>
                  <a:lnTo>
                    <a:pt x="8450" y="17903"/>
                  </a:lnTo>
                  <a:lnTo>
                    <a:pt x="9089" y="17994"/>
                  </a:lnTo>
                  <a:lnTo>
                    <a:pt x="9392" y="18055"/>
                  </a:lnTo>
                  <a:lnTo>
                    <a:pt x="9727" y="18055"/>
                  </a:lnTo>
                  <a:lnTo>
                    <a:pt x="10335" y="18085"/>
                  </a:lnTo>
                  <a:cubicBezTo>
                    <a:pt x="10548" y="18085"/>
                    <a:pt x="10760" y="18055"/>
                    <a:pt x="10943" y="18055"/>
                  </a:cubicBezTo>
                  <a:cubicBezTo>
                    <a:pt x="11338" y="18025"/>
                    <a:pt x="11763" y="17994"/>
                    <a:pt x="12128" y="17933"/>
                  </a:cubicBezTo>
                  <a:cubicBezTo>
                    <a:pt x="13587" y="17690"/>
                    <a:pt x="14955" y="17143"/>
                    <a:pt x="16171" y="16322"/>
                  </a:cubicBezTo>
                  <a:cubicBezTo>
                    <a:pt x="17143" y="15623"/>
                    <a:pt x="17994" y="14772"/>
                    <a:pt x="18663" y="13769"/>
                  </a:cubicBezTo>
                  <a:cubicBezTo>
                    <a:pt x="18937" y="13374"/>
                    <a:pt x="19180" y="12918"/>
                    <a:pt x="19393" y="12493"/>
                  </a:cubicBezTo>
                  <a:cubicBezTo>
                    <a:pt x="19545" y="12097"/>
                    <a:pt x="19666" y="11702"/>
                    <a:pt x="19788" y="11307"/>
                  </a:cubicBezTo>
                  <a:cubicBezTo>
                    <a:pt x="19849" y="11125"/>
                    <a:pt x="19909" y="10973"/>
                    <a:pt x="19909" y="10821"/>
                  </a:cubicBezTo>
                  <a:cubicBezTo>
                    <a:pt x="19940" y="10638"/>
                    <a:pt x="19970" y="10486"/>
                    <a:pt x="20001" y="10365"/>
                  </a:cubicBezTo>
                  <a:cubicBezTo>
                    <a:pt x="20001" y="10213"/>
                    <a:pt x="20061" y="10091"/>
                    <a:pt x="20061" y="9970"/>
                  </a:cubicBezTo>
                  <a:lnTo>
                    <a:pt x="20061" y="9635"/>
                  </a:lnTo>
                  <a:lnTo>
                    <a:pt x="20061" y="9210"/>
                  </a:lnTo>
                  <a:cubicBezTo>
                    <a:pt x="20061" y="9149"/>
                    <a:pt x="20061" y="9088"/>
                    <a:pt x="20061" y="9058"/>
                  </a:cubicBezTo>
                  <a:cubicBezTo>
                    <a:pt x="20031" y="9088"/>
                    <a:pt x="20031" y="9149"/>
                    <a:pt x="20031" y="9179"/>
                  </a:cubicBezTo>
                  <a:cubicBezTo>
                    <a:pt x="20031" y="9301"/>
                    <a:pt x="20001" y="9453"/>
                    <a:pt x="20001" y="9635"/>
                  </a:cubicBezTo>
                  <a:cubicBezTo>
                    <a:pt x="19970" y="9727"/>
                    <a:pt x="20001" y="9848"/>
                    <a:pt x="19970" y="9970"/>
                  </a:cubicBezTo>
                  <a:cubicBezTo>
                    <a:pt x="19970" y="10091"/>
                    <a:pt x="19940" y="10213"/>
                    <a:pt x="19909" y="10335"/>
                  </a:cubicBezTo>
                  <a:cubicBezTo>
                    <a:pt x="19879" y="10486"/>
                    <a:pt x="19849" y="10638"/>
                    <a:pt x="19818" y="10790"/>
                  </a:cubicBezTo>
                  <a:cubicBezTo>
                    <a:pt x="19788" y="10942"/>
                    <a:pt x="19727" y="11125"/>
                    <a:pt x="19697" y="11307"/>
                  </a:cubicBezTo>
                  <a:cubicBezTo>
                    <a:pt x="19119" y="13313"/>
                    <a:pt x="17812" y="15076"/>
                    <a:pt x="16049" y="16201"/>
                  </a:cubicBezTo>
                  <a:cubicBezTo>
                    <a:pt x="14864" y="17022"/>
                    <a:pt x="13526" y="17538"/>
                    <a:pt x="12128" y="17781"/>
                  </a:cubicBezTo>
                  <a:cubicBezTo>
                    <a:pt x="11733" y="17842"/>
                    <a:pt x="11338" y="17873"/>
                    <a:pt x="10943" y="17903"/>
                  </a:cubicBezTo>
                  <a:lnTo>
                    <a:pt x="10365" y="17903"/>
                  </a:lnTo>
                  <a:lnTo>
                    <a:pt x="9727" y="17873"/>
                  </a:lnTo>
                  <a:lnTo>
                    <a:pt x="9423" y="17873"/>
                  </a:lnTo>
                  <a:lnTo>
                    <a:pt x="9119" y="17842"/>
                  </a:lnTo>
                  <a:lnTo>
                    <a:pt x="8511" y="17751"/>
                  </a:lnTo>
                  <a:lnTo>
                    <a:pt x="7873" y="17599"/>
                  </a:lnTo>
                  <a:lnTo>
                    <a:pt x="7569" y="17508"/>
                  </a:lnTo>
                  <a:lnTo>
                    <a:pt x="7265" y="17417"/>
                  </a:lnTo>
                  <a:cubicBezTo>
                    <a:pt x="5502" y="16870"/>
                    <a:pt x="3982" y="15806"/>
                    <a:pt x="2827" y="14408"/>
                  </a:cubicBezTo>
                  <a:cubicBezTo>
                    <a:pt x="213" y="11307"/>
                    <a:pt x="213" y="6778"/>
                    <a:pt x="2827" y="3678"/>
                  </a:cubicBezTo>
                  <a:cubicBezTo>
                    <a:pt x="3982" y="2249"/>
                    <a:pt x="5532" y="1216"/>
                    <a:pt x="7265" y="669"/>
                  </a:cubicBezTo>
                  <a:lnTo>
                    <a:pt x="7569" y="547"/>
                  </a:lnTo>
                  <a:lnTo>
                    <a:pt x="7873" y="486"/>
                  </a:lnTo>
                  <a:lnTo>
                    <a:pt x="8511" y="334"/>
                  </a:lnTo>
                  <a:lnTo>
                    <a:pt x="9119" y="243"/>
                  </a:lnTo>
                  <a:lnTo>
                    <a:pt x="9453" y="213"/>
                  </a:lnTo>
                  <a:lnTo>
                    <a:pt x="9757" y="213"/>
                  </a:lnTo>
                  <a:lnTo>
                    <a:pt x="10365" y="182"/>
                  </a:lnTo>
                  <a:lnTo>
                    <a:pt x="10973" y="182"/>
                  </a:lnTo>
                  <a:cubicBezTo>
                    <a:pt x="11368" y="213"/>
                    <a:pt x="11733" y="243"/>
                    <a:pt x="12128" y="304"/>
                  </a:cubicBezTo>
                  <a:cubicBezTo>
                    <a:pt x="13557" y="547"/>
                    <a:pt x="14894" y="1094"/>
                    <a:pt x="16080" y="1885"/>
                  </a:cubicBezTo>
                  <a:cubicBezTo>
                    <a:pt x="17478" y="2827"/>
                    <a:pt x="18602" y="4134"/>
                    <a:pt x="19301" y="5654"/>
                  </a:cubicBezTo>
                  <a:cubicBezTo>
                    <a:pt x="19453" y="6018"/>
                    <a:pt x="19605" y="6413"/>
                    <a:pt x="19697" y="6809"/>
                  </a:cubicBezTo>
                  <a:cubicBezTo>
                    <a:pt x="19757" y="6991"/>
                    <a:pt x="19818" y="7143"/>
                    <a:pt x="19849" y="7295"/>
                  </a:cubicBezTo>
                  <a:cubicBezTo>
                    <a:pt x="19879" y="7477"/>
                    <a:pt x="19909" y="7629"/>
                    <a:pt x="19940" y="7751"/>
                  </a:cubicBezTo>
                  <a:cubicBezTo>
                    <a:pt x="19940" y="7872"/>
                    <a:pt x="19970" y="8024"/>
                    <a:pt x="20001" y="8146"/>
                  </a:cubicBezTo>
                  <a:cubicBezTo>
                    <a:pt x="20031" y="8268"/>
                    <a:pt x="20031" y="8359"/>
                    <a:pt x="20031" y="8450"/>
                  </a:cubicBezTo>
                  <a:cubicBezTo>
                    <a:pt x="20031" y="8359"/>
                    <a:pt x="20031" y="8237"/>
                    <a:pt x="20031" y="8116"/>
                  </a:cubicBezTo>
                  <a:cubicBezTo>
                    <a:pt x="20001" y="8024"/>
                    <a:pt x="19970" y="7872"/>
                    <a:pt x="19970" y="7751"/>
                  </a:cubicBezTo>
                  <a:cubicBezTo>
                    <a:pt x="19940" y="7599"/>
                    <a:pt x="19940" y="7447"/>
                    <a:pt x="19909" y="7295"/>
                  </a:cubicBezTo>
                  <a:cubicBezTo>
                    <a:pt x="19849" y="7113"/>
                    <a:pt x="19818" y="6961"/>
                    <a:pt x="19757" y="6778"/>
                  </a:cubicBezTo>
                  <a:cubicBezTo>
                    <a:pt x="19545" y="5897"/>
                    <a:pt x="19180" y="5076"/>
                    <a:pt x="18663" y="4316"/>
                  </a:cubicBezTo>
                  <a:cubicBezTo>
                    <a:pt x="17994" y="3313"/>
                    <a:pt x="17143" y="2432"/>
                    <a:pt x="16140" y="1763"/>
                  </a:cubicBezTo>
                  <a:cubicBezTo>
                    <a:pt x="14955" y="942"/>
                    <a:pt x="13587" y="395"/>
                    <a:pt x="12158" y="152"/>
                  </a:cubicBezTo>
                  <a:cubicBezTo>
                    <a:pt x="11794" y="91"/>
                    <a:pt x="11368" y="61"/>
                    <a:pt x="10973" y="30"/>
                  </a:cubicBezTo>
                  <a:cubicBezTo>
                    <a:pt x="10791" y="30"/>
                    <a:pt x="10578" y="0"/>
                    <a:pt x="103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2279175" y="3340825"/>
              <a:ext cx="780450" cy="411175"/>
            </a:xfrm>
            <a:custGeom>
              <a:avLst/>
              <a:gdLst/>
              <a:ahLst/>
              <a:cxnLst/>
              <a:rect l="l" t="t" r="r" b="b"/>
              <a:pathLst>
                <a:path w="31218" h="16447" extrusionOk="0">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2279175" y="3340825"/>
              <a:ext cx="780450" cy="411175"/>
            </a:xfrm>
            <a:custGeom>
              <a:avLst/>
              <a:gdLst/>
              <a:ahLst/>
              <a:cxnLst/>
              <a:rect l="l" t="t" r="r" b="b"/>
              <a:pathLst>
                <a:path w="31218" h="16447" extrusionOk="0">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1446350" y="3646125"/>
              <a:ext cx="547900" cy="360325"/>
            </a:xfrm>
            <a:custGeom>
              <a:avLst/>
              <a:gdLst/>
              <a:ahLst/>
              <a:cxnLst/>
              <a:rect l="l" t="t" r="r" b="b"/>
              <a:pathLst>
                <a:path w="21916" h="14413" extrusionOk="0">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1446350" y="3646125"/>
              <a:ext cx="547900" cy="360325"/>
            </a:xfrm>
            <a:custGeom>
              <a:avLst/>
              <a:gdLst/>
              <a:ahLst/>
              <a:cxnLst/>
              <a:rect l="l" t="t" r="r" b="b"/>
              <a:pathLst>
                <a:path w="21916" h="14413" extrusionOk="0">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847550" y="3864550"/>
              <a:ext cx="160300" cy="108125"/>
            </a:xfrm>
            <a:custGeom>
              <a:avLst/>
              <a:gdLst/>
              <a:ahLst/>
              <a:cxnLst/>
              <a:rect l="l" t="t" r="r" b="b"/>
              <a:pathLst>
                <a:path w="6412" h="4325" extrusionOk="0">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847550" y="3864550"/>
              <a:ext cx="160300" cy="108125"/>
            </a:xfrm>
            <a:custGeom>
              <a:avLst/>
              <a:gdLst/>
              <a:ahLst/>
              <a:cxnLst/>
              <a:rect l="l" t="t" r="r" b="b"/>
              <a:pathLst>
                <a:path w="6412" h="4325" extrusionOk="0">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4295950" y="2225800"/>
              <a:ext cx="829825" cy="450450"/>
            </a:xfrm>
            <a:custGeom>
              <a:avLst/>
              <a:gdLst/>
              <a:ahLst/>
              <a:cxnLst/>
              <a:rect l="l" t="t" r="r" b="b"/>
              <a:pathLst>
                <a:path w="33193" h="18018" extrusionOk="0">
                  <a:moveTo>
                    <a:pt x="6888" y="1"/>
                  </a:moveTo>
                  <a:cubicBezTo>
                    <a:pt x="4444" y="1"/>
                    <a:pt x="1998" y="778"/>
                    <a:pt x="91" y="2319"/>
                  </a:cubicBezTo>
                  <a:cubicBezTo>
                    <a:pt x="0" y="4416"/>
                    <a:pt x="1793" y="6027"/>
                    <a:pt x="3496" y="7213"/>
                  </a:cubicBezTo>
                  <a:cubicBezTo>
                    <a:pt x="5198" y="8368"/>
                    <a:pt x="9939" y="10039"/>
                    <a:pt x="10578" y="12015"/>
                  </a:cubicBezTo>
                  <a:cubicBezTo>
                    <a:pt x="11034" y="13504"/>
                    <a:pt x="7842" y="14751"/>
                    <a:pt x="8632" y="16088"/>
                  </a:cubicBezTo>
                  <a:cubicBezTo>
                    <a:pt x="9159" y="16926"/>
                    <a:pt x="10434" y="17177"/>
                    <a:pt x="11675" y="17177"/>
                  </a:cubicBezTo>
                  <a:cubicBezTo>
                    <a:pt x="12369" y="17177"/>
                    <a:pt x="13052" y="17098"/>
                    <a:pt x="13587" y="17000"/>
                  </a:cubicBezTo>
                  <a:cubicBezTo>
                    <a:pt x="15632" y="16651"/>
                    <a:pt x="17068" y="16517"/>
                    <a:pt x="18094" y="16517"/>
                  </a:cubicBezTo>
                  <a:cubicBezTo>
                    <a:pt x="21526" y="16517"/>
                    <a:pt x="20380" y="18018"/>
                    <a:pt x="22135" y="18018"/>
                  </a:cubicBezTo>
                  <a:cubicBezTo>
                    <a:pt x="22235" y="18018"/>
                    <a:pt x="22343" y="18013"/>
                    <a:pt x="22462" y="18003"/>
                  </a:cubicBezTo>
                  <a:cubicBezTo>
                    <a:pt x="22462" y="18003"/>
                    <a:pt x="28481" y="16483"/>
                    <a:pt x="33192" y="15693"/>
                  </a:cubicBezTo>
                  <a:lnTo>
                    <a:pt x="30396" y="3656"/>
                  </a:lnTo>
                  <a:cubicBezTo>
                    <a:pt x="30299" y="3651"/>
                    <a:pt x="30203" y="3649"/>
                    <a:pt x="30109" y="3649"/>
                  </a:cubicBezTo>
                  <a:cubicBezTo>
                    <a:pt x="27198" y="3649"/>
                    <a:pt x="25691" y="5859"/>
                    <a:pt x="24013" y="6301"/>
                  </a:cubicBezTo>
                  <a:cubicBezTo>
                    <a:pt x="23158" y="6541"/>
                    <a:pt x="22265" y="6684"/>
                    <a:pt x="21380" y="6684"/>
                  </a:cubicBezTo>
                  <a:cubicBezTo>
                    <a:pt x="20472" y="6684"/>
                    <a:pt x="19570" y="6533"/>
                    <a:pt x="18724" y="6179"/>
                  </a:cubicBezTo>
                  <a:cubicBezTo>
                    <a:pt x="16535" y="5298"/>
                    <a:pt x="15076" y="3322"/>
                    <a:pt x="13161" y="1954"/>
                  </a:cubicBezTo>
                  <a:cubicBezTo>
                    <a:pt x="11348" y="648"/>
                    <a:pt x="9119" y="1"/>
                    <a:pt x="688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5761775" y="3438025"/>
              <a:ext cx="217350" cy="244725"/>
            </a:xfrm>
            <a:custGeom>
              <a:avLst/>
              <a:gdLst/>
              <a:ahLst/>
              <a:cxnLst/>
              <a:rect l="l" t="t" r="r" b="b"/>
              <a:pathLst>
                <a:path w="8694" h="9789" extrusionOk="0">
                  <a:moveTo>
                    <a:pt x="6444" y="1"/>
                  </a:moveTo>
                  <a:lnTo>
                    <a:pt x="0" y="2797"/>
                  </a:lnTo>
                  <a:lnTo>
                    <a:pt x="3040" y="9788"/>
                  </a:lnTo>
                  <a:lnTo>
                    <a:pt x="3314" y="9788"/>
                  </a:lnTo>
                  <a:lnTo>
                    <a:pt x="8694" y="8785"/>
                  </a:lnTo>
                  <a:lnTo>
                    <a:pt x="6444"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5831675" y="3629525"/>
              <a:ext cx="377700" cy="286500"/>
            </a:xfrm>
            <a:custGeom>
              <a:avLst/>
              <a:gdLst/>
              <a:ahLst/>
              <a:cxnLst/>
              <a:rect l="l" t="t" r="r" b="b"/>
              <a:pathLst>
                <a:path w="15108" h="11460" extrusionOk="0">
                  <a:moveTo>
                    <a:pt x="5898" y="0"/>
                  </a:moveTo>
                  <a:lnTo>
                    <a:pt x="1" y="2007"/>
                  </a:lnTo>
                  <a:lnTo>
                    <a:pt x="3344" y="11460"/>
                  </a:lnTo>
                  <a:lnTo>
                    <a:pt x="15107" y="7356"/>
                  </a:lnTo>
                  <a:cubicBezTo>
                    <a:pt x="14652" y="6262"/>
                    <a:pt x="7782" y="6110"/>
                    <a:pt x="7782" y="6110"/>
                  </a:cubicBezTo>
                  <a:lnTo>
                    <a:pt x="589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8"/>
            <p:cNvSpPr/>
            <p:nvPr/>
          </p:nvSpPr>
          <p:spPr>
            <a:xfrm>
              <a:off x="5923625" y="3799650"/>
              <a:ext cx="26625" cy="23700"/>
            </a:xfrm>
            <a:custGeom>
              <a:avLst/>
              <a:gdLst/>
              <a:ahLst/>
              <a:cxnLst/>
              <a:rect l="l" t="t" r="r" b="b"/>
              <a:pathLst>
                <a:path w="1065" h="948" extrusionOk="0">
                  <a:moveTo>
                    <a:pt x="542" y="0"/>
                  </a:moveTo>
                  <a:cubicBezTo>
                    <a:pt x="437" y="0"/>
                    <a:pt x="332" y="32"/>
                    <a:pt x="244" y="95"/>
                  </a:cubicBezTo>
                  <a:lnTo>
                    <a:pt x="274" y="65"/>
                  </a:lnTo>
                  <a:lnTo>
                    <a:pt x="274" y="65"/>
                  </a:lnTo>
                  <a:cubicBezTo>
                    <a:pt x="61" y="217"/>
                    <a:pt x="1" y="521"/>
                    <a:pt x="122" y="734"/>
                  </a:cubicBezTo>
                  <a:cubicBezTo>
                    <a:pt x="222" y="873"/>
                    <a:pt x="387" y="947"/>
                    <a:pt x="550" y="947"/>
                  </a:cubicBezTo>
                  <a:cubicBezTo>
                    <a:pt x="634" y="947"/>
                    <a:pt x="718" y="927"/>
                    <a:pt x="791" y="885"/>
                  </a:cubicBezTo>
                  <a:cubicBezTo>
                    <a:pt x="1004" y="734"/>
                    <a:pt x="1065" y="430"/>
                    <a:pt x="943" y="186"/>
                  </a:cubicBezTo>
                  <a:cubicBezTo>
                    <a:pt x="837" y="62"/>
                    <a:pt x="689" y="0"/>
                    <a:pt x="5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8"/>
            <p:cNvSpPr/>
            <p:nvPr/>
          </p:nvSpPr>
          <p:spPr>
            <a:xfrm>
              <a:off x="5907675" y="3802775"/>
              <a:ext cx="301700" cy="113250"/>
            </a:xfrm>
            <a:custGeom>
              <a:avLst/>
              <a:gdLst/>
              <a:ahLst/>
              <a:cxnLst/>
              <a:rect l="l" t="t" r="r" b="b"/>
              <a:pathLst>
                <a:path w="12068" h="4530" extrusionOk="0">
                  <a:moveTo>
                    <a:pt x="11399" y="1"/>
                  </a:moveTo>
                  <a:lnTo>
                    <a:pt x="0" y="3557"/>
                  </a:lnTo>
                  <a:lnTo>
                    <a:pt x="304" y="4530"/>
                  </a:lnTo>
                  <a:lnTo>
                    <a:pt x="12067" y="457"/>
                  </a:lnTo>
                  <a:cubicBezTo>
                    <a:pt x="12007" y="61"/>
                    <a:pt x="11399" y="1"/>
                    <a:pt x="113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6007225" y="3779050"/>
              <a:ext cx="22825" cy="26800"/>
            </a:xfrm>
            <a:custGeom>
              <a:avLst/>
              <a:gdLst/>
              <a:ahLst/>
              <a:cxnLst/>
              <a:rect l="l" t="t" r="r" b="b"/>
              <a:pathLst>
                <a:path w="913" h="1072" extrusionOk="0">
                  <a:moveTo>
                    <a:pt x="889" y="0"/>
                  </a:moveTo>
                  <a:cubicBezTo>
                    <a:pt x="806" y="0"/>
                    <a:pt x="507" y="83"/>
                    <a:pt x="274" y="342"/>
                  </a:cubicBezTo>
                  <a:cubicBezTo>
                    <a:pt x="0" y="676"/>
                    <a:pt x="31" y="1041"/>
                    <a:pt x="91" y="1071"/>
                  </a:cubicBezTo>
                  <a:cubicBezTo>
                    <a:pt x="152" y="1071"/>
                    <a:pt x="213" y="767"/>
                    <a:pt x="426" y="494"/>
                  </a:cubicBezTo>
                  <a:cubicBezTo>
                    <a:pt x="638" y="190"/>
                    <a:pt x="912" y="68"/>
                    <a:pt x="912" y="7"/>
                  </a:cubicBezTo>
                  <a:cubicBezTo>
                    <a:pt x="912" y="3"/>
                    <a:pt x="904" y="0"/>
                    <a:pt x="8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8"/>
            <p:cNvSpPr/>
            <p:nvPr/>
          </p:nvSpPr>
          <p:spPr>
            <a:xfrm>
              <a:off x="6049775" y="3781175"/>
              <a:ext cx="16750" cy="29225"/>
            </a:xfrm>
            <a:custGeom>
              <a:avLst/>
              <a:gdLst/>
              <a:ahLst/>
              <a:cxnLst/>
              <a:rect l="l" t="t" r="r" b="b"/>
              <a:pathLst>
                <a:path w="670" h="1169" extrusionOk="0">
                  <a:moveTo>
                    <a:pt x="608" y="0"/>
                  </a:moveTo>
                  <a:cubicBezTo>
                    <a:pt x="516" y="0"/>
                    <a:pt x="252" y="157"/>
                    <a:pt x="122" y="469"/>
                  </a:cubicBezTo>
                  <a:cubicBezTo>
                    <a:pt x="0" y="865"/>
                    <a:pt x="152" y="1169"/>
                    <a:pt x="183" y="1169"/>
                  </a:cubicBezTo>
                  <a:cubicBezTo>
                    <a:pt x="244" y="1138"/>
                    <a:pt x="213" y="865"/>
                    <a:pt x="335" y="561"/>
                  </a:cubicBezTo>
                  <a:cubicBezTo>
                    <a:pt x="456" y="257"/>
                    <a:pt x="669" y="74"/>
                    <a:pt x="639" y="14"/>
                  </a:cubicBezTo>
                  <a:cubicBezTo>
                    <a:pt x="634" y="5"/>
                    <a:pt x="624" y="0"/>
                    <a:pt x="6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6090075" y="3783700"/>
              <a:ext cx="9125" cy="29050"/>
            </a:xfrm>
            <a:custGeom>
              <a:avLst/>
              <a:gdLst/>
              <a:ahLst/>
              <a:cxnLst/>
              <a:rect l="l" t="t" r="r" b="b"/>
              <a:pathLst>
                <a:path w="365" h="1162" extrusionOk="0">
                  <a:moveTo>
                    <a:pt x="325" y="1"/>
                  </a:moveTo>
                  <a:cubicBezTo>
                    <a:pt x="273" y="1"/>
                    <a:pt x="58" y="209"/>
                    <a:pt x="30" y="551"/>
                  </a:cubicBezTo>
                  <a:cubicBezTo>
                    <a:pt x="1" y="897"/>
                    <a:pt x="164" y="1161"/>
                    <a:pt x="206" y="1161"/>
                  </a:cubicBezTo>
                  <a:cubicBezTo>
                    <a:pt x="209" y="1161"/>
                    <a:pt x="211" y="1160"/>
                    <a:pt x="212" y="1159"/>
                  </a:cubicBezTo>
                  <a:cubicBezTo>
                    <a:pt x="273" y="1128"/>
                    <a:pt x="212" y="885"/>
                    <a:pt x="242" y="581"/>
                  </a:cubicBezTo>
                  <a:cubicBezTo>
                    <a:pt x="273" y="277"/>
                    <a:pt x="364" y="34"/>
                    <a:pt x="334" y="4"/>
                  </a:cubicBezTo>
                  <a:cubicBezTo>
                    <a:pt x="332" y="2"/>
                    <a:pt x="329"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5984425" y="3743700"/>
              <a:ext cx="31175" cy="14350"/>
            </a:xfrm>
            <a:custGeom>
              <a:avLst/>
              <a:gdLst/>
              <a:ahLst/>
              <a:cxnLst/>
              <a:rect l="l" t="t" r="r" b="b"/>
              <a:pathLst>
                <a:path w="1247" h="574" extrusionOk="0">
                  <a:moveTo>
                    <a:pt x="955" y="1"/>
                  </a:moveTo>
                  <a:cubicBezTo>
                    <a:pt x="838" y="1"/>
                    <a:pt x="695" y="22"/>
                    <a:pt x="547" y="84"/>
                  </a:cubicBezTo>
                  <a:cubicBezTo>
                    <a:pt x="183" y="236"/>
                    <a:pt x="0" y="540"/>
                    <a:pt x="61" y="570"/>
                  </a:cubicBezTo>
                  <a:cubicBezTo>
                    <a:pt x="63" y="573"/>
                    <a:pt x="67" y="574"/>
                    <a:pt x="71" y="574"/>
                  </a:cubicBezTo>
                  <a:cubicBezTo>
                    <a:pt x="124" y="574"/>
                    <a:pt x="329" y="409"/>
                    <a:pt x="639" y="297"/>
                  </a:cubicBezTo>
                  <a:cubicBezTo>
                    <a:pt x="943" y="145"/>
                    <a:pt x="1247" y="145"/>
                    <a:pt x="1247" y="84"/>
                  </a:cubicBezTo>
                  <a:cubicBezTo>
                    <a:pt x="1247" y="48"/>
                    <a:pt x="1128" y="1"/>
                    <a:pt x="9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5954025" y="3702650"/>
              <a:ext cx="51700" cy="18075"/>
            </a:xfrm>
            <a:custGeom>
              <a:avLst/>
              <a:gdLst/>
              <a:ahLst/>
              <a:cxnLst/>
              <a:rect l="l" t="t" r="r" b="b"/>
              <a:pathLst>
                <a:path w="2068" h="723" extrusionOk="0">
                  <a:moveTo>
                    <a:pt x="852" y="206"/>
                  </a:moveTo>
                  <a:cubicBezTo>
                    <a:pt x="1064" y="206"/>
                    <a:pt x="1277" y="267"/>
                    <a:pt x="1490" y="328"/>
                  </a:cubicBezTo>
                  <a:cubicBezTo>
                    <a:pt x="1651" y="386"/>
                    <a:pt x="1784" y="445"/>
                    <a:pt x="1882" y="487"/>
                  </a:cubicBezTo>
                  <a:lnTo>
                    <a:pt x="1882" y="487"/>
                  </a:lnTo>
                  <a:cubicBezTo>
                    <a:pt x="1733" y="497"/>
                    <a:pt x="1589" y="519"/>
                    <a:pt x="1459" y="541"/>
                  </a:cubicBezTo>
                  <a:cubicBezTo>
                    <a:pt x="1247" y="541"/>
                    <a:pt x="1034" y="541"/>
                    <a:pt x="821" y="510"/>
                  </a:cubicBezTo>
                  <a:cubicBezTo>
                    <a:pt x="669" y="480"/>
                    <a:pt x="548" y="480"/>
                    <a:pt x="426" y="449"/>
                  </a:cubicBezTo>
                  <a:cubicBezTo>
                    <a:pt x="365" y="419"/>
                    <a:pt x="304" y="419"/>
                    <a:pt x="274" y="389"/>
                  </a:cubicBezTo>
                  <a:cubicBezTo>
                    <a:pt x="213" y="358"/>
                    <a:pt x="213" y="389"/>
                    <a:pt x="213" y="328"/>
                  </a:cubicBezTo>
                  <a:cubicBezTo>
                    <a:pt x="244" y="267"/>
                    <a:pt x="335" y="206"/>
                    <a:pt x="487" y="206"/>
                  </a:cubicBezTo>
                  <a:close/>
                  <a:moveTo>
                    <a:pt x="669" y="1"/>
                  </a:moveTo>
                  <a:cubicBezTo>
                    <a:pt x="601" y="1"/>
                    <a:pt x="532" y="9"/>
                    <a:pt x="456" y="24"/>
                  </a:cubicBezTo>
                  <a:cubicBezTo>
                    <a:pt x="396" y="24"/>
                    <a:pt x="304" y="24"/>
                    <a:pt x="244" y="54"/>
                  </a:cubicBezTo>
                  <a:cubicBezTo>
                    <a:pt x="122" y="85"/>
                    <a:pt x="61" y="176"/>
                    <a:pt x="31" y="297"/>
                  </a:cubicBezTo>
                  <a:cubicBezTo>
                    <a:pt x="0" y="389"/>
                    <a:pt x="61" y="510"/>
                    <a:pt x="152" y="571"/>
                  </a:cubicBezTo>
                  <a:cubicBezTo>
                    <a:pt x="213" y="632"/>
                    <a:pt x="304" y="632"/>
                    <a:pt x="396" y="662"/>
                  </a:cubicBezTo>
                  <a:cubicBezTo>
                    <a:pt x="517" y="692"/>
                    <a:pt x="639" y="692"/>
                    <a:pt x="791" y="723"/>
                  </a:cubicBezTo>
                  <a:cubicBezTo>
                    <a:pt x="1004" y="723"/>
                    <a:pt x="1247" y="723"/>
                    <a:pt x="1459" y="692"/>
                  </a:cubicBezTo>
                  <a:cubicBezTo>
                    <a:pt x="1642" y="692"/>
                    <a:pt x="1825" y="625"/>
                    <a:pt x="1988" y="529"/>
                  </a:cubicBezTo>
                  <a:lnTo>
                    <a:pt x="1988" y="529"/>
                  </a:lnTo>
                  <a:cubicBezTo>
                    <a:pt x="2016" y="540"/>
                    <a:pt x="2038" y="545"/>
                    <a:pt x="2052" y="545"/>
                  </a:cubicBezTo>
                  <a:cubicBezTo>
                    <a:pt x="2059" y="545"/>
                    <a:pt x="2064" y="544"/>
                    <a:pt x="2067" y="541"/>
                  </a:cubicBezTo>
                  <a:cubicBezTo>
                    <a:pt x="2067" y="541"/>
                    <a:pt x="2056" y="527"/>
                    <a:pt x="2032" y="503"/>
                  </a:cubicBezTo>
                  <a:lnTo>
                    <a:pt x="2032" y="503"/>
                  </a:lnTo>
                  <a:cubicBezTo>
                    <a:pt x="2044" y="495"/>
                    <a:pt x="2056" y="488"/>
                    <a:pt x="2067" y="480"/>
                  </a:cubicBezTo>
                  <a:cubicBezTo>
                    <a:pt x="2048" y="480"/>
                    <a:pt x="2028" y="480"/>
                    <a:pt x="2008" y="480"/>
                  </a:cubicBezTo>
                  <a:lnTo>
                    <a:pt x="2008" y="480"/>
                  </a:lnTo>
                  <a:cubicBezTo>
                    <a:pt x="1934" y="412"/>
                    <a:pt x="1787" y="294"/>
                    <a:pt x="1551" y="176"/>
                  </a:cubicBezTo>
                  <a:cubicBezTo>
                    <a:pt x="1338" y="85"/>
                    <a:pt x="1095" y="24"/>
                    <a:pt x="882" y="24"/>
                  </a:cubicBezTo>
                  <a:cubicBezTo>
                    <a:pt x="806" y="9"/>
                    <a:pt x="738" y="1"/>
                    <a:pt x="6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8"/>
            <p:cNvSpPr/>
            <p:nvPr/>
          </p:nvSpPr>
          <p:spPr>
            <a:xfrm>
              <a:off x="5992025" y="3666475"/>
              <a:ext cx="22825" cy="51225"/>
            </a:xfrm>
            <a:custGeom>
              <a:avLst/>
              <a:gdLst/>
              <a:ahLst/>
              <a:cxnLst/>
              <a:rect l="l" t="t" r="r" b="b"/>
              <a:pathLst>
                <a:path w="913" h="2049" extrusionOk="0">
                  <a:moveTo>
                    <a:pt x="377" y="0"/>
                  </a:moveTo>
                  <a:cubicBezTo>
                    <a:pt x="352" y="0"/>
                    <a:pt x="327" y="4"/>
                    <a:pt x="304" y="12"/>
                  </a:cubicBezTo>
                  <a:cubicBezTo>
                    <a:pt x="122" y="103"/>
                    <a:pt x="31" y="255"/>
                    <a:pt x="31" y="437"/>
                  </a:cubicBezTo>
                  <a:cubicBezTo>
                    <a:pt x="0" y="589"/>
                    <a:pt x="0" y="711"/>
                    <a:pt x="0" y="863"/>
                  </a:cubicBezTo>
                  <a:cubicBezTo>
                    <a:pt x="0" y="1076"/>
                    <a:pt x="61" y="1319"/>
                    <a:pt x="152" y="1532"/>
                  </a:cubicBezTo>
                  <a:cubicBezTo>
                    <a:pt x="274" y="1896"/>
                    <a:pt x="487" y="2048"/>
                    <a:pt x="487" y="2048"/>
                  </a:cubicBezTo>
                  <a:cubicBezTo>
                    <a:pt x="517" y="2018"/>
                    <a:pt x="395" y="1836"/>
                    <a:pt x="274" y="1471"/>
                  </a:cubicBezTo>
                  <a:cubicBezTo>
                    <a:pt x="213" y="1288"/>
                    <a:pt x="183" y="1076"/>
                    <a:pt x="183" y="863"/>
                  </a:cubicBezTo>
                  <a:cubicBezTo>
                    <a:pt x="183" y="711"/>
                    <a:pt x="213" y="589"/>
                    <a:pt x="243" y="468"/>
                  </a:cubicBezTo>
                  <a:cubicBezTo>
                    <a:pt x="243" y="377"/>
                    <a:pt x="274" y="255"/>
                    <a:pt x="365" y="194"/>
                  </a:cubicBezTo>
                  <a:cubicBezTo>
                    <a:pt x="373" y="190"/>
                    <a:pt x="381" y="188"/>
                    <a:pt x="389" y="188"/>
                  </a:cubicBezTo>
                  <a:cubicBezTo>
                    <a:pt x="442" y="188"/>
                    <a:pt x="495" y="271"/>
                    <a:pt x="547" y="377"/>
                  </a:cubicBezTo>
                  <a:cubicBezTo>
                    <a:pt x="608" y="498"/>
                    <a:pt x="669" y="589"/>
                    <a:pt x="699" y="711"/>
                  </a:cubicBezTo>
                  <a:cubicBezTo>
                    <a:pt x="730" y="924"/>
                    <a:pt x="730" y="1136"/>
                    <a:pt x="699" y="1319"/>
                  </a:cubicBezTo>
                  <a:cubicBezTo>
                    <a:pt x="639" y="1532"/>
                    <a:pt x="547" y="1714"/>
                    <a:pt x="487" y="1896"/>
                  </a:cubicBezTo>
                  <a:cubicBezTo>
                    <a:pt x="487" y="1896"/>
                    <a:pt x="699" y="1744"/>
                    <a:pt x="821" y="1380"/>
                  </a:cubicBezTo>
                  <a:cubicBezTo>
                    <a:pt x="912" y="1136"/>
                    <a:pt x="912" y="893"/>
                    <a:pt x="882" y="680"/>
                  </a:cubicBezTo>
                  <a:cubicBezTo>
                    <a:pt x="851" y="559"/>
                    <a:pt x="791" y="407"/>
                    <a:pt x="730" y="285"/>
                  </a:cubicBezTo>
                  <a:cubicBezTo>
                    <a:pt x="699" y="225"/>
                    <a:pt x="639" y="164"/>
                    <a:pt x="608" y="103"/>
                  </a:cubicBezTo>
                  <a:cubicBezTo>
                    <a:pt x="540" y="35"/>
                    <a:pt x="454" y="0"/>
                    <a:pt x="3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p:cNvSpPr/>
            <p:nvPr/>
          </p:nvSpPr>
          <p:spPr>
            <a:xfrm>
              <a:off x="4928925" y="2323275"/>
              <a:ext cx="1057050" cy="1329825"/>
            </a:xfrm>
            <a:custGeom>
              <a:avLst/>
              <a:gdLst/>
              <a:ahLst/>
              <a:cxnLst/>
              <a:rect l="l" t="t" r="r" b="b"/>
              <a:pathLst>
                <a:path w="42282" h="53193" extrusionOk="0">
                  <a:moveTo>
                    <a:pt x="5563" y="0"/>
                  </a:moveTo>
                  <a:cubicBezTo>
                    <a:pt x="5563" y="0"/>
                    <a:pt x="1" y="11034"/>
                    <a:pt x="3739" y="13618"/>
                  </a:cubicBezTo>
                  <a:cubicBezTo>
                    <a:pt x="7478" y="16201"/>
                    <a:pt x="24986" y="29332"/>
                    <a:pt x="24986" y="29332"/>
                  </a:cubicBezTo>
                  <a:lnTo>
                    <a:pt x="33922" y="53193"/>
                  </a:lnTo>
                  <a:lnTo>
                    <a:pt x="42281" y="49758"/>
                  </a:lnTo>
                  <a:lnTo>
                    <a:pt x="35320" y="21855"/>
                  </a:lnTo>
                  <a:lnTo>
                    <a:pt x="17721" y="6080"/>
                  </a:lnTo>
                  <a:lnTo>
                    <a:pt x="55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a:off x="5565725" y="2947900"/>
              <a:ext cx="40300" cy="98050"/>
            </a:xfrm>
            <a:custGeom>
              <a:avLst/>
              <a:gdLst/>
              <a:ahLst/>
              <a:cxnLst/>
              <a:rect l="l" t="t" r="r" b="b"/>
              <a:pathLst>
                <a:path w="1612" h="3922" extrusionOk="0">
                  <a:moveTo>
                    <a:pt x="1581" y="1"/>
                  </a:moveTo>
                  <a:lnTo>
                    <a:pt x="1581" y="1"/>
                  </a:lnTo>
                  <a:cubicBezTo>
                    <a:pt x="578" y="1064"/>
                    <a:pt x="31" y="2463"/>
                    <a:pt x="0" y="3922"/>
                  </a:cubicBezTo>
                  <a:cubicBezTo>
                    <a:pt x="61" y="3922"/>
                    <a:pt x="183" y="2979"/>
                    <a:pt x="608" y="1885"/>
                  </a:cubicBezTo>
                  <a:cubicBezTo>
                    <a:pt x="1034" y="791"/>
                    <a:pt x="1611" y="31"/>
                    <a:pt x="158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8"/>
            <p:cNvSpPr/>
            <p:nvPr/>
          </p:nvSpPr>
          <p:spPr>
            <a:xfrm>
              <a:off x="5556600" y="2941825"/>
              <a:ext cx="15225" cy="104125"/>
            </a:xfrm>
            <a:custGeom>
              <a:avLst/>
              <a:gdLst/>
              <a:ahLst/>
              <a:cxnLst/>
              <a:rect l="l" t="t" r="r" b="b"/>
              <a:pathLst>
                <a:path w="609" h="4165" extrusionOk="0">
                  <a:moveTo>
                    <a:pt x="548" y="0"/>
                  </a:moveTo>
                  <a:cubicBezTo>
                    <a:pt x="274" y="639"/>
                    <a:pt x="92" y="1338"/>
                    <a:pt x="92" y="2067"/>
                  </a:cubicBezTo>
                  <a:cubicBezTo>
                    <a:pt x="1" y="2766"/>
                    <a:pt x="31" y="3466"/>
                    <a:pt x="213" y="4165"/>
                  </a:cubicBezTo>
                  <a:cubicBezTo>
                    <a:pt x="274" y="4134"/>
                    <a:pt x="183" y="3222"/>
                    <a:pt x="274" y="2067"/>
                  </a:cubicBezTo>
                  <a:cubicBezTo>
                    <a:pt x="365" y="912"/>
                    <a:pt x="608" y="0"/>
                    <a:pt x="5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8"/>
            <p:cNvSpPr/>
            <p:nvPr/>
          </p:nvSpPr>
          <p:spPr>
            <a:xfrm>
              <a:off x="5020875" y="2460825"/>
              <a:ext cx="777400" cy="1183150"/>
            </a:xfrm>
            <a:custGeom>
              <a:avLst/>
              <a:gdLst/>
              <a:ahLst/>
              <a:cxnLst/>
              <a:rect l="l" t="t" r="r" b="b"/>
              <a:pathLst>
                <a:path w="31096" h="47326" extrusionOk="0">
                  <a:moveTo>
                    <a:pt x="912" y="0"/>
                  </a:moveTo>
                  <a:lnTo>
                    <a:pt x="912" y="0"/>
                  </a:lnTo>
                  <a:cubicBezTo>
                    <a:pt x="882" y="61"/>
                    <a:pt x="852" y="91"/>
                    <a:pt x="852" y="152"/>
                  </a:cubicBezTo>
                  <a:cubicBezTo>
                    <a:pt x="821" y="243"/>
                    <a:pt x="760" y="365"/>
                    <a:pt x="669" y="547"/>
                  </a:cubicBezTo>
                  <a:cubicBezTo>
                    <a:pt x="456" y="1094"/>
                    <a:pt x="305" y="1672"/>
                    <a:pt x="183" y="2219"/>
                  </a:cubicBezTo>
                  <a:cubicBezTo>
                    <a:pt x="1" y="3131"/>
                    <a:pt x="31" y="4073"/>
                    <a:pt x="213" y="4985"/>
                  </a:cubicBezTo>
                  <a:cubicBezTo>
                    <a:pt x="365" y="5532"/>
                    <a:pt x="578" y="6079"/>
                    <a:pt x="882" y="6565"/>
                  </a:cubicBezTo>
                  <a:cubicBezTo>
                    <a:pt x="1247" y="7113"/>
                    <a:pt x="1642" y="7599"/>
                    <a:pt x="2128" y="8055"/>
                  </a:cubicBezTo>
                  <a:cubicBezTo>
                    <a:pt x="3192" y="9088"/>
                    <a:pt x="4347" y="10000"/>
                    <a:pt x="5563" y="10821"/>
                  </a:cubicBezTo>
                  <a:cubicBezTo>
                    <a:pt x="6870" y="11702"/>
                    <a:pt x="8299" y="12614"/>
                    <a:pt x="9758" y="13648"/>
                  </a:cubicBezTo>
                  <a:cubicBezTo>
                    <a:pt x="11186" y="14681"/>
                    <a:pt x="12676" y="15806"/>
                    <a:pt x="14226" y="16991"/>
                  </a:cubicBezTo>
                  <a:lnTo>
                    <a:pt x="16597" y="18754"/>
                  </a:lnTo>
                  <a:cubicBezTo>
                    <a:pt x="17387" y="19362"/>
                    <a:pt x="18177" y="20000"/>
                    <a:pt x="18967" y="20669"/>
                  </a:cubicBezTo>
                  <a:cubicBezTo>
                    <a:pt x="19961" y="21512"/>
                    <a:pt x="20955" y="22326"/>
                    <a:pt x="21890" y="23109"/>
                  </a:cubicBezTo>
                  <a:lnTo>
                    <a:pt x="21890" y="23109"/>
                  </a:lnTo>
                  <a:cubicBezTo>
                    <a:pt x="22709" y="24747"/>
                    <a:pt x="23498" y="26325"/>
                    <a:pt x="24135" y="27934"/>
                  </a:cubicBezTo>
                  <a:cubicBezTo>
                    <a:pt x="24439" y="28724"/>
                    <a:pt x="24682" y="29514"/>
                    <a:pt x="24925" y="30304"/>
                  </a:cubicBezTo>
                  <a:cubicBezTo>
                    <a:pt x="25168" y="31095"/>
                    <a:pt x="25411" y="31855"/>
                    <a:pt x="25655" y="32584"/>
                  </a:cubicBezTo>
                  <a:cubicBezTo>
                    <a:pt x="26658" y="35532"/>
                    <a:pt x="27630" y="38146"/>
                    <a:pt x="28421" y="40335"/>
                  </a:cubicBezTo>
                  <a:cubicBezTo>
                    <a:pt x="29211" y="42523"/>
                    <a:pt x="29880" y="44256"/>
                    <a:pt x="30335" y="45472"/>
                  </a:cubicBezTo>
                  <a:cubicBezTo>
                    <a:pt x="30579" y="46049"/>
                    <a:pt x="30761" y="46536"/>
                    <a:pt x="30883" y="46840"/>
                  </a:cubicBezTo>
                  <a:cubicBezTo>
                    <a:pt x="30943" y="46992"/>
                    <a:pt x="31004" y="47113"/>
                    <a:pt x="31035" y="47204"/>
                  </a:cubicBezTo>
                  <a:lnTo>
                    <a:pt x="30913" y="46809"/>
                  </a:lnTo>
                  <a:cubicBezTo>
                    <a:pt x="30761" y="46475"/>
                    <a:pt x="30609" y="46019"/>
                    <a:pt x="30396" y="45411"/>
                  </a:cubicBezTo>
                  <a:lnTo>
                    <a:pt x="28512" y="40274"/>
                  </a:lnTo>
                  <a:cubicBezTo>
                    <a:pt x="27721" y="38086"/>
                    <a:pt x="26779" y="35472"/>
                    <a:pt x="25807" y="32523"/>
                  </a:cubicBezTo>
                  <a:cubicBezTo>
                    <a:pt x="25563" y="31763"/>
                    <a:pt x="25320" y="31004"/>
                    <a:pt x="25077" y="30244"/>
                  </a:cubicBezTo>
                  <a:cubicBezTo>
                    <a:pt x="24834" y="29423"/>
                    <a:pt x="24591" y="28633"/>
                    <a:pt x="24287" y="27842"/>
                  </a:cubicBezTo>
                  <a:cubicBezTo>
                    <a:pt x="23648" y="26231"/>
                    <a:pt x="22889" y="24651"/>
                    <a:pt x="22037" y="23009"/>
                  </a:cubicBezTo>
                  <a:lnTo>
                    <a:pt x="22037" y="22979"/>
                  </a:lnTo>
                  <a:cubicBezTo>
                    <a:pt x="21095" y="22189"/>
                    <a:pt x="20123" y="21338"/>
                    <a:pt x="19089" y="20517"/>
                  </a:cubicBezTo>
                  <a:cubicBezTo>
                    <a:pt x="18299" y="19879"/>
                    <a:pt x="17508" y="19210"/>
                    <a:pt x="16718" y="18602"/>
                  </a:cubicBezTo>
                  <a:lnTo>
                    <a:pt x="14347" y="16839"/>
                  </a:lnTo>
                  <a:cubicBezTo>
                    <a:pt x="12797" y="15654"/>
                    <a:pt x="11308" y="14529"/>
                    <a:pt x="9849" y="13496"/>
                  </a:cubicBezTo>
                  <a:cubicBezTo>
                    <a:pt x="8420" y="12462"/>
                    <a:pt x="6961" y="11581"/>
                    <a:pt x="5654" y="10699"/>
                  </a:cubicBezTo>
                  <a:cubicBezTo>
                    <a:pt x="4438" y="9879"/>
                    <a:pt x="3283" y="8967"/>
                    <a:pt x="2219" y="7964"/>
                  </a:cubicBezTo>
                  <a:cubicBezTo>
                    <a:pt x="1764" y="7508"/>
                    <a:pt x="1338" y="7021"/>
                    <a:pt x="1004" y="6505"/>
                  </a:cubicBezTo>
                  <a:cubicBezTo>
                    <a:pt x="700" y="6018"/>
                    <a:pt x="487" y="5502"/>
                    <a:pt x="335" y="4954"/>
                  </a:cubicBezTo>
                  <a:cubicBezTo>
                    <a:pt x="122" y="4073"/>
                    <a:pt x="92" y="3131"/>
                    <a:pt x="274" y="2249"/>
                  </a:cubicBezTo>
                  <a:cubicBezTo>
                    <a:pt x="365" y="1672"/>
                    <a:pt x="517" y="1125"/>
                    <a:pt x="730" y="578"/>
                  </a:cubicBezTo>
                  <a:cubicBezTo>
                    <a:pt x="791" y="395"/>
                    <a:pt x="821" y="243"/>
                    <a:pt x="882" y="152"/>
                  </a:cubicBezTo>
                  <a:cubicBezTo>
                    <a:pt x="912" y="61"/>
                    <a:pt x="912" y="0"/>
                    <a:pt x="912" y="0"/>
                  </a:cubicBezTo>
                  <a:close/>
                  <a:moveTo>
                    <a:pt x="31035" y="47205"/>
                  </a:moveTo>
                  <a:lnTo>
                    <a:pt x="31035" y="47205"/>
                  </a:lnTo>
                  <a:cubicBezTo>
                    <a:pt x="31035" y="47235"/>
                    <a:pt x="31065" y="47296"/>
                    <a:pt x="31095" y="47326"/>
                  </a:cubicBezTo>
                  <a:cubicBezTo>
                    <a:pt x="31065" y="47265"/>
                    <a:pt x="31035" y="47235"/>
                    <a:pt x="31035" y="47205"/>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8"/>
            <p:cNvSpPr/>
            <p:nvPr/>
          </p:nvSpPr>
          <p:spPr>
            <a:xfrm>
              <a:off x="5240475" y="2411425"/>
              <a:ext cx="407325" cy="141350"/>
            </a:xfrm>
            <a:custGeom>
              <a:avLst/>
              <a:gdLst/>
              <a:ahLst/>
              <a:cxnLst/>
              <a:rect l="l" t="t" r="r" b="b"/>
              <a:pathLst>
                <a:path w="16293" h="5654" extrusionOk="0">
                  <a:moveTo>
                    <a:pt x="1" y="0"/>
                  </a:moveTo>
                  <a:lnTo>
                    <a:pt x="8724" y="5654"/>
                  </a:lnTo>
                  <a:lnTo>
                    <a:pt x="16293" y="2918"/>
                  </a:lnTo>
                  <a:lnTo>
                    <a:pt x="10761" y="1520"/>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4716150" y="2391625"/>
              <a:ext cx="194575" cy="82125"/>
            </a:xfrm>
            <a:custGeom>
              <a:avLst/>
              <a:gdLst/>
              <a:ahLst/>
              <a:cxnLst/>
              <a:rect l="l" t="t" r="r" b="b"/>
              <a:pathLst>
                <a:path w="7783" h="3285" extrusionOk="0">
                  <a:moveTo>
                    <a:pt x="7777" y="0"/>
                  </a:moveTo>
                  <a:cubicBezTo>
                    <a:pt x="7721" y="0"/>
                    <a:pt x="7361" y="325"/>
                    <a:pt x="6779" y="762"/>
                  </a:cubicBezTo>
                  <a:cubicBezTo>
                    <a:pt x="5958" y="1370"/>
                    <a:pt x="5077" y="1887"/>
                    <a:pt x="4135" y="2282"/>
                  </a:cubicBezTo>
                  <a:cubicBezTo>
                    <a:pt x="3223" y="2646"/>
                    <a:pt x="2220" y="2920"/>
                    <a:pt x="1247" y="3072"/>
                  </a:cubicBezTo>
                  <a:cubicBezTo>
                    <a:pt x="457" y="3194"/>
                    <a:pt x="1" y="3224"/>
                    <a:pt x="1" y="3254"/>
                  </a:cubicBezTo>
                  <a:cubicBezTo>
                    <a:pt x="92" y="3285"/>
                    <a:pt x="214" y="3285"/>
                    <a:pt x="335" y="3285"/>
                  </a:cubicBezTo>
                  <a:cubicBezTo>
                    <a:pt x="639" y="3285"/>
                    <a:pt x="943" y="3254"/>
                    <a:pt x="1247" y="3224"/>
                  </a:cubicBezTo>
                  <a:cubicBezTo>
                    <a:pt x="3314" y="2981"/>
                    <a:pt x="5229" y="2190"/>
                    <a:pt x="6840" y="883"/>
                  </a:cubicBezTo>
                  <a:cubicBezTo>
                    <a:pt x="7083" y="701"/>
                    <a:pt x="7326" y="488"/>
                    <a:pt x="7539" y="276"/>
                  </a:cubicBezTo>
                  <a:cubicBezTo>
                    <a:pt x="7630" y="184"/>
                    <a:pt x="7691" y="93"/>
                    <a:pt x="7782" y="2"/>
                  </a:cubicBezTo>
                  <a:cubicBezTo>
                    <a:pt x="7781" y="1"/>
                    <a:pt x="7779" y="0"/>
                    <a:pt x="77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8"/>
            <p:cNvSpPr/>
            <p:nvPr/>
          </p:nvSpPr>
          <p:spPr>
            <a:xfrm>
              <a:off x="5052025" y="1573250"/>
              <a:ext cx="905075" cy="883025"/>
            </a:xfrm>
            <a:custGeom>
              <a:avLst/>
              <a:gdLst/>
              <a:ahLst/>
              <a:cxnLst/>
              <a:rect l="l" t="t" r="r" b="b"/>
              <a:pathLst>
                <a:path w="36203" h="35321" extrusionOk="0">
                  <a:moveTo>
                    <a:pt x="17965" y="1"/>
                  </a:moveTo>
                  <a:lnTo>
                    <a:pt x="15503" y="62"/>
                  </a:lnTo>
                  <a:cubicBezTo>
                    <a:pt x="13405" y="123"/>
                    <a:pt x="11338" y="335"/>
                    <a:pt x="9302" y="700"/>
                  </a:cubicBezTo>
                  <a:cubicBezTo>
                    <a:pt x="8025" y="943"/>
                    <a:pt x="6840" y="1582"/>
                    <a:pt x="5958" y="2493"/>
                  </a:cubicBezTo>
                  <a:cubicBezTo>
                    <a:pt x="5138" y="3405"/>
                    <a:pt x="4530" y="4500"/>
                    <a:pt x="4226" y="5685"/>
                  </a:cubicBezTo>
                  <a:lnTo>
                    <a:pt x="2068" y="16962"/>
                  </a:lnTo>
                  <a:lnTo>
                    <a:pt x="1" y="32585"/>
                  </a:lnTo>
                  <a:cubicBezTo>
                    <a:pt x="1" y="32585"/>
                    <a:pt x="881" y="32527"/>
                    <a:pt x="2234" y="32527"/>
                  </a:cubicBezTo>
                  <a:cubicBezTo>
                    <a:pt x="4669" y="32527"/>
                    <a:pt x="8638" y="32715"/>
                    <a:pt x="11764" y="33770"/>
                  </a:cubicBezTo>
                  <a:cubicBezTo>
                    <a:pt x="16286" y="35268"/>
                    <a:pt x="19205" y="35321"/>
                    <a:pt x="19592" y="35321"/>
                  </a:cubicBezTo>
                  <a:cubicBezTo>
                    <a:pt x="19622" y="35321"/>
                    <a:pt x="19636" y="35321"/>
                    <a:pt x="19636" y="35321"/>
                  </a:cubicBezTo>
                  <a:lnTo>
                    <a:pt x="18603" y="25594"/>
                  </a:lnTo>
                  <a:lnTo>
                    <a:pt x="22250" y="17630"/>
                  </a:lnTo>
                  <a:lnTo>
                    <a:pt x="23861" y="26962"/>
                  </a:lnTo>
                  <a:lnTo>
                    <a:pt x="31308" y="34652"/>
                  </a:lnTo>
                  <a:lnTo>
                    <a:pt x="36202" y="33558"/>
                  </a:lnTo>
                  <a:lnTo>
                    <a:pt x="31156" y="25108"/>
                  </a:lnTo>
                  <a:lnTo>
                    <a:pt x="27630" y="7873"/>
                  </a:lnTo>
                  <a:cubicBezTo>
                    <a:pt x="27357" y="6445"/>
                    <a:pt x="26567" y="5138"/>
                    <a:pt x="25442" y="4226"/>
                  </a:cubicBezTo>
                  <a:lnTo>
                    <a:pt x="25290" y="4104"/>
                  </a:lnTo>
                  <a:lnTo>
                    <a:pt x="1796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8"/>
            <p:cNvSpPr/>
            <p:nvPr/>
          </p:nvSpPr>
          <p:spPr>
            <a:xfrm>
              <a:off x="5550525" y="1833900"/>
              <a:ext cx="135275" cy="310075"/>
            </a:xfrm>
            <a:custGeom>
              <a:avLst/>
              <a:gdLst/>
              <a:ahLst/>
              <a:cxnLst/>
              <a:rect l="l" t="t" r="r" b="b"/>
              <a:pathLst>
                <a:path w="5411" h="12403" extrusionOk="0">
                  <a:moveTo>
                    <a:pt x="5411" y="1"/>
                  </a:moveTo>
                  <a:cubicBezTo>
                    <a:pt x="5320" y="153"/>
                    <a:pt x="5259" y="305"/>
                    <a:pt x="5168" y="487"/>
                  </a:cubicBezTo>
                  <a:lnTo>
                    <a:pt x="4560" y="1794"/>
                  </a:lnTo>
                  <a:cubicBezTo>
                    <a:pt x="4043" y="2919"/>
                    <a:pt x="3374" y="4438"/>
                    <a:pt x="2614" y="6171"/>
                  </a:cubicBezTo>
                  <a:cubicBezTo>
                    <a:pt x="1855" y="7873"/>
                    <a:pt x="1186" y="9423"/>
                    <a:pt x="699" y="10548"/>
                  </a:cubicBezTo>
                  <a:cubicBezTo>
                    <a:pt x="487" y="11125"/>
                    <a:pt x="304" y="11581"/>
                    <a:pt x="152" y="11885"/>
                  </a:cubicBezTo>
                  <a:cubicBezTo>
                    <a:pt x="92" y="12068"/>
                    <a:pt x="31" y="12220"/>
                    <a:pt x="0" y="12402"/>
                  </a:cubicBezTo>
                  <a:cubicBezTo>
                    <a:pt x="92" y="12250"/>
                    <a:pt x="183" y="12098"/>
                    <a:pt x="244" y="11916"/>
                  </a:cubicBezTo>
                  <a:cubicBezTo>
                    <a:pt x="396" y="11581"/>
                    <a:pt x="608" y="11125"/>
                    <a:pt x="851" y="10609"/>
                  </a:cubicBezTo>
                  <a:lnTo>
                    <a:pt x="2797" y="6232"/>
                  </a:lnTo>
                  <a:cubicBezTo>
                    <a:pt x="3557" y="4530"/>
                    <a:pt x="4195" y="2979"/>
                    <a:pt x="4681" y="1855"/>
                  </a:cubicBezTo>
                  <a:lnTo>
                    <a:pt x="5228" y="517"/>
                  </a:lnTo>
                  <a:cubicBezTo>
                    <a:pt x="5320" y="335"/>
                    <a:pt x="5380" y="183"/>
                    <a:pt x="54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8"/>
            <p:cNvSpPr/>
            <p:nvPr/>
          </p:nvSpPr>
          <p:spPr>
            <a:xfrm>
              <a:off x="5151575" y="1615825"/>
              <a:ext cx="660375" cy="894400"/>
            </a:xfrm>
            <a:custGeom>
              <a:avLst/>
              <a:gdLst/>
              <a:ahLst/>
              <a:cxnLst/>
              <a:rect l="l" t="t" r="r" b="b"/>
              <a:pathLst>
                <a:path w="26415" h="35776" extrusionOk="0">
                  <a:moveTo>
                    <a:pt x="4737" y="1"/>
                  </a:moveTo>
                  <a:cubicBezTo>
                    <a:pt x="4046" y="1"/>
                    <a:pt x="3374" y="153"/>
                    <a:pt x="2797" y="486"/>
                  </a:cubicBezTo>
                  <a:cubicBezTo>
                    <a:pt x="1156" y="1459"/>
                    <a:pt x="1" y="4195"/>
                    <a:pt x="669" y="6018"/>
                  </a:cubicBezTo>
                  <a:cubicBezTo>
                    <a:pt x="2098" y="10000"/>
                    <a:pt x="4834" y="19089"/>
                    <a:pt x="6171" y="22584"/>
                  </a:cubicBezTo>
                  <a:cubicBezTo>
                    <a:pt x="6596" y="23648"/>
                    <a:pt x="7265" y="24590"/>
                    <a:pt x="8177" y="25289"/>
                  </a:cubicBezTo>
                  <a:lnTo>
                    <a:pt x="22980" y="35776"/>
                  </a:lnTo>
                  <a:lnTo>
                    <a:pt x="26414" y="31338"/>
                  </a:lnTo>
                  <a:lnTo>
                    <a:pt x="15290" y="20608"/>
                  </a:lnTo>
                  <a:lnTo>
                    <a:pt x="9302" y="2888"/>
                  </a:lnTo>
                  <a:cubicBezTo>
                    <a:pt x="8678" y="1150"/>
                    <a:pt x="6634" y="1"/>
                    <a:pt x="473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8"/>
            <p:cNvSpPr/>
            <p:nvPr/>
          </p:nvSpPr>
          <p:spPr>
            <a:xfrm>
              <a:off x="5191850" y="1706250"/>
              <a:ext cx="623900" cy="807775"/>
            </a:xfrm>
            <a:custGeom>
              <a:avLst/>
              <a:gdLst/>
              <a:ahLst/>
              <a:cxnLst/>
              <a:rect l="l" t="t" r="r" b="b"/>
              <a:pathLst>
                <a:path w="24956" h="32311" extrusionOk="0">
                  <a:moveTo>
                    <a:pt x="7995" y="0"/>
                  </a:moveTo>
                  <a:cubicBezTo>
                    <a:pt x="7995" y="3"/>
                    <a:pt x="8026" y="95"/>
                    <a:pt x="8086" y="335"/>
                  </a:cubicBezTo>
                  <a:lnTo>
                    <a:pt x="8390" y="1246"/>
                  </a:lnTo>
                  <a:lnTo>
                    <a:pt x="9514" y="4712"/>
                  </a:lnTo>
                  <a:cubicBezTo>
                    <a:pt x="10518" y="7690"/>
                    <a:pt x="11946" y="11915"/>
                    <a:pt x="13648" y="17052"/>
                  </a:cubicBezTo>
                  <a:lnTo>
                    <a:pt x="13648" y="17083"/>
                  </a:lnTo>
                  <a:lnTo>
                    <a:pt x="24676" y="27717"/>
                  </a:lnTo>
                  <a:lnTo>
                    <a:pt x="22281" y="30852"/>
                  </a:lnTo>
                  <a:lnTo>
                    <a:pt x="21381" y="32041"/>
                  </a:lnTo>
                  <a:lnTo>
                    <a:pt x="10062" y="23922"/>
                  </a:lnTo>
                  <a:lnTo>
                    <a:pt x="7508" y="22067"/>
                  </a:lnTo>
                  <a:lnTo>
                    <a:pt x="6900" y="21611"/>
                  </a:lnTo>
                  <a:cubicBezTo>
                    <a:pt x="6688" y="21490"/>
                    <a:pt x="6505" y="21338"/>
                    <a:pt x="6323" y="21186"/>
                  </a:cubicBezTo>
                  <a:cubicBezTo>
                    <a:pt x="5958" y="20852"/>
                    <a:pt x="5654" y="20487"/>
                    <a:pt x="5381" y="20092"/>
                  </a:cubicBezTo>
                  <a:cubicBezTo>
                    <a:pt x="5137" y="19697"/>
                    <a:pt x="4925" y="19271"/>
                    <a:pt x="4773" y="18845"/>
                  </a:cubicBezTo>
                  <a:cubicBezTo>
                    <a:pt x="4621" y="18420"/>
                    <a:pt x="4438" y="17994"/>
                    <a:pt x="4286" y="17569"/>
                  </a:cubicBezTo>
                  <a:cubicBezTo>
                    <a:pt x="3982" y="16748"/>
                    <a:pt x="3678" y="15958"/>
                    <a:pt x="3405" y="15198"/>
                  </a:cubicBezTo>
                  <a:cubicBezTo>
                    <a:pt x="2280" y="12158"/>
                    <a:pt x="1460" y="9696"/>
                    <a:pt x="912" y="7994"/>
                  </a:cubicBezTo>
                  <a:cubicBezTo>
                    <a:pt x="639" y="7143"/>
                    <a:pt x="396" y="6474"/>
                    <a:pt x="244" y="6019"/>
                  </a:cubicBezTo>
                  <a:cubicBezTo>
                    <a:pt x="183" y="5806"/>
                    <a:pt x="122" y="5623"/>
                    <a:pt x="92" y="5502"/>
                  </a:cubicBezTo>
                  <a:cubicBezTo>
                    <a:pt x="32" y="5383"/>
                    <a:pt x="2" y="5322"/>
                    <a:pt x="1" y="5320"/>
                  </a:cubicBezTo>
                  <a:lnTo>
                    <a:pt x="1" y="5320"/>
                  </a:lnTo>
                  <a:cubicBezTo>
                    <a:pt x="31" y="5380"/>
                    <a:pt x="31" y="5441"/>
                    <a:pt x="61" y="5502"/>
                  </a:cubicBezTo>
                  <a:cubicBezTo>
                    <a:pt x="92" y="5654"/>
                    <a:pt x="153" y="5806"/>
                    <a:pt x="213" y="6019"/>
                  </a:cubicBezTo>
                  <a:cubicBezTo>
                    <a:pt x="365" y="6474"/>
                    <a:pt x="548" y="7143"/>
                    <a:pt x="821" y="7994"/>
                  </a:cubicBezTo>
                  <a:cubicBezTo>
                    <a:pt x="1368" y="9727"/>
                    <a:pt x="2189" y="12219"/>
                    <a:pt x="3253" y="15259"/>
                  </a:cubicBezTo>
                  <a:cubicBezTo>
                    <a:pt x="3526" y="16019"/>
                    <a:pt x="3830" y="16809"/>
                    <a:pt x="4134" y="17630"/>
                  </a:cubicBezTo>
                  <a:lnTo>
                    <a:pt x="4651" y="18906"/>
                  </a:lnTo>
                  <a:cubicBezTo>
                    <a:pt x="4803" y="19332"/>
                    <a:pt x="5016" y="19757"/>
                    <a:pt x="5259" y="20152"/>
                  </a:cubicBezTo>
                  <a:cubicBezTo>
                    <a:pt x="5533" y="20578"/>
                    <a:pt x="5837" y="20973"/>
                    <a:pt x="6201" y="21308"/>
                  </a:cubicBezTo>
                  <a:cubicBezTo>
                    <a:pt x="6384" y="21459"/>
                    <a:pt x="6596" y="21642"/>
                    <a:pt x="6779" y="21763"/>
                  </a:cubicBezTo>
                  <a:lnTo>
                    <a:pt x="7417" y="22219"/>
                  </a:lnTo>
                  <a:lnTo>
                    <a:pt x="9940" y="24043"/>
                  </a:lnTo>
                  <a:lnTo>
                    <a:pt x="21338" y="32250"/>
                  </a:lnTo>
                  <a:lnTo>
                    <a:pt x="21399" y="32311"/>
                  </a:lnTo>
                  <a:lnTo>
                    <a:pt x="21460" y="32220"/>
                  </a:lnTo>
                  <a:cubicBezTo>
                    <a:pt x="21764" y="31824"/>
                    <a:pt x="22098" y="31399"/>
                    <a:pt x="22433" y="30973"/>
                  </a:cubicBezTo>
                  <a:lnTo>
                    <a:pt x="24895" y="27782"/>
                  </a:lnTo>
                  <a:lnTo>
                    <a:pt x="24955" y="27691"/>
                  </a:lnTo>
                  <a:lnTo>
                    <a:pt x="24895" y="27630"/>
                  </a:lnTo>
                  <a:lnTo>
                    <a:pt x="13770" y="16931"/>
                  </a:lnTo>
                  <a:lnTo>
                    <a:pt x="13770" y="16961"/>
                  </a:lnTo>
                  <a:lnTo>
                    <a:pt x="9606" y="4651"/>
                  </a:lnTo>
                  <a:cubicBezTo>
                    <a:pt x="9089" y="3161"/>
                    <a:pt x="8694" y="2006"/>
                    <a:pt x="8420" y="1216"/>
                  </a:cubicBezTo>
                  <a:lnTo>
                    <a:pt x="8086" y="304"/>
                  </a:lnTo>
                  <a:cubicBezTo>
                    <a:pt x="8026" y="94"/>
                    <a:pt x="7995" y="3"/>
                    <a:pt x="79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8"/>
            <p:cNvSpPr/>
            <p:nvPr/>
          </p:nvSpPr>
          <p:spPr>
            <a:xfrm>
              <a:off x="5211600" y="1617125"/>
              <a:ext cx="144425" cy="35200"/>
            </a:xfrm>
            <a:custGeom>
              <a:avLst/>
              <a:gdLst/>
              <a:ahLst/>
              <a:cxnLst/>
              <a:rect l="l" t="t" r="r" b="b"/>
              <a:pathLst>
                <a:path w="5777" h="1408" extrusionOk="0">
                  <a:moveTo>
                    <a:pt x="2755" y="1"/>
                  </a:moveTo>
                  <a:cubicBezTo>
                    <a:pt x="2057" y="1"/>
                    <a:pt x="1358" y="177"/>
                    <a:pt x="730" y="526"/>
                  </a:cubicBezTo>
                  <a:cubicBezTo>
                    <a:pt x="457" y="678"/>
                    <a:pt x="214" y="860"/>
                    <a:pt x="1" y="1134"/>
                  </a:cubicBezTo>
                  <a:cubicBezTo>
                    <a:pt x="31" y="1134"/>
                    <a:pt x="305" y="921"/>
                    <a:pt x="791" y="647"/>
                  </a:cubicBezTo>
                  <a:cubicBezTo>
                    <a:pt x="1404" y="348"/>
                    <a:pt x="2060" y="201"/>
                    <a:pt x="2711" y="201"/>
                  </a:cubicBezTo>
                  <a:cubicBezTo>
                    <a:pt x="3514" y="201"/>
                    <a:pt x="4312" y="424"/>
                    <a:pt x="5016" y="860"/>
                  </a:cubicBezTo>
                  <a:cubicBezTo>
                    <a:pt x="5503" y="1164"/>
                    <a:pt x="5746" y="1407"/>
                    <a:pt x="5776" y="1407"/>
                  </a:cubicBezTo>
                  <a:cubicBezTo>
                    <a:pt x="5594" y="1134"/>
                    <a:pt x="5351" y="921"/>
                    <a:pt x="5107" y="738"/>
                  </a:cubicBezTo>
                  <a:cubicBezTo>
                    <a:pt x="4400" y="245"/>
                    <a:pt x="3578" y="1"/>
                    <a:pt x="27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8"/>
            <p:cNvSpPr/>
            <p:nvPr/>
          </p:nvSpPr>
          <p:spPr>
            <a:xfrm>
              <a:off x="5764800" y="2203400"/>
              <a:ext cx="73750" cy="21275"/>
            </a:xfrm>
            <a:custGeom>
              <a:avLst/>
              <a:gdLst/>
              <a:ahLst/>
              <a:cxnLst/>
              <a:rect l="l" t="t" r="r" b="b"/>
              <a:pathLst>
                <a:path w="2950" h="851" extrusionOk="0">
                  <a:moveTo>
                    <a:pt x="2174" y="1"/>
                  </a:moveTo>
                  <a:cubicBezTo>
                    <a:pt x="1916" y="1"/>
                    <a:pt x="1658" y="39"/>
                    <a:pt x="1399" y="114"/>
                  </a:cubicBezTo>
                  <a:cubicBezTo>
                    <a:pt x="852" y="206"/>
                    <a:pt x="366" y="449"/>
                    <a:pt x="1" y="844"/>
                  </a:cubicBezTo>
                  <a:cubicBezTo>
                    <a:pt x="3" y="848"/>
                    <a:pt x="8" y="850"/>
                    <a:pt x="15" y="850"/>
                  </a:cubicBezTo>
                  <a:cubicBezTo>
                    <a:pt x="114" y="850"/>
                    <a:pt x="667" y="497"/>
                    <a:pt x="1430" y="327"/>
                  </a:cubicBezTo>
                  <a:cubicBezTo>
                    <a:pt x="2250" y="114"/>
                    <a:pt x="2949" y="175"/>
                    <a:pt x="2949" y="114"/>
                  </a:cubicBezTo>
                  <a:cubicBezTo>
                    <a:pt x="2691" y="39"/>
                    <a:pt x="2433" y="1"/>
                    <a:pt x="2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a:off x="5126500" y="1893175"/>
              <a:ext cx="90450" cy="25850"/>
            </a:xfrm>
            <a:custGeom>
              <a:avLst/>
              <a:gdLst/>
              <a:ahLst/>
              <a:cxnLst/>
              <a:rect l="l" t="t" r="r" b="b"/>
              <a:pathLst>
                <a:path w="3618" h="1034" extrusionOk="0">
                  <a:moveTo>
                    <a:pt x="3618" y="912"/>
                  </a:moveTo>
                  <a:cubicBezTo>
                    <a:pt x="3605" y="912"/>
                    <a:pt x="3591" y="914"/>
                    <a:pt x="3579" y="916"/>
                  </a:cubicBezTo>
                  <a:lnTo>
                    <a:pt x="3579" y="916"/>
                  </a:lnTo>
                  <a:cubicBezTo>
                    <a:pt x="3592" y="915"/>
                    <a:pt x="3605" y="914"/>
                    <a:pt x="3618" y="912"/>
                  </a:cubicBezTo>
                  <a:close/>
                  <a:moveTo>
                    <a:pt x="1" y="1"/>
                  </a:moveTo>
                  <a:lnTo>
                    <a:pt x="1" y="1"/>
                  </a:lnTo>
                  <a:cubicBezTo>
                    <a:pt x="31" y="31"/>
                    <a:pt x="61" y="61"/>
                    <a:pt x="92" y="92"/>
                  </a:cubicBezTo>
                  <a:cubicBezTo>
                    <a:pt x="548" y="487"/>
                    <a:pt x="1095" y="760"/>
                    <a:pt x="1672" y="912"/>
                  </a:cubicBezTo>
                  <a:cubicBezTo>
                    <a:pt x="1976" y="993"/>
                    <a:pt x="2280" y="1034"/>
                    <a:pt x="2584" y="1034"/>
                  </a:cubicBezTo>
                  <a:cubicBezTo>
                    <a:pt x="2736" y="1034"/>
                    <a:pt x="2888" y="1024"/>
                    <a:pt x="3040" y="1004"/>
                  </a:cubicBezTo>
                  <a:cubicBezTo>
                    <a:pt x="3192" y="1004"/>
                    <a:pt x="3314" y="973"/>
                    <a:pt x="3466" y="943"/>
                  </a:cubicBezTo>
                  <a:cubicBezTo>
                    <a:pt x="3489" y="943"/>
                    <a:pt x="3532" y="924"/>
                    <a:pt x="3579" y="916"/>
                  </a:cubicBezTo>
                  <a:lnTo>
                    <a:pt x="3579" y="916"/>
                  </a:lnTo>
                  <a:cubicBezTo>
                    <a:pt x="3327" y="939"/>
                    <a:pt x="3076" y="952"/>
                    <a:pt x="2824" y="952"/>
                  </a:cubicBezTo>
                  <a:cubicBezTo>
                    <a:pt x="2451" y="952"/>
                    <a:pt x="2077" y="923"/>
                    <a:pt x="1703" y="852"/>
                  </a:cubicBezTo>
                  <a:cubicBezTo>
                    <a:pt x="1095" y="669"/>
                    <a:pt x="517" y="365"/>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5110550" y="1975225"/>
              <a:ext cx="135275" cy="25125"/>
            </a:xfrm>
            <a:custGeom>
              <a:avLst/>
              <a:gdLst/>
              <a:ahLst/>
              <a:cxnLst/>
              <a:rect l="l" t="t" r="r" b="b"/>
              <a:pathLst>
                <a:path w="5411" h="1005" extrusionOk="0">
                  <a:moveTo>
                    <a:pt x="2095" y="0"/>
                  </a:moveTo>
                  <a:cubicBezTo>
                    <a:pt x="1672" y="0"/>
                    <a:pt x="1253" y="34"/>
                    <a:pt x="821" y="92"/>
                  </a:cubicBezTo>
                  <a:cubicBezTo>
                    <a:pt x="578" y="123"/>
                    <a:pt x="365" y="153"/>
                    <a:pt x="213" y="184"/>
                  </a:cubicBezTo>
                  <a:cubicBezTo>
                    <a:pt x="152" y="184"/>
                    <a:pt x="91" y="184"/>
                    <a:pt x="0" y="214"/>
                  </a:cubicBezTo>
                  <a:lnTo>
                    <a:pt x="213" y="214"/>
                  </a:lnTo>
                  <a:lnTo>
                    <a:pt x="821" y="153"/>
                  </a:lnTo>
                  <a:cubicBezTo>
                    <a:pt x="1234" y="116"/>
                    <a:pt x="1636" y="90"/>
                    <a:pt x="2040" y="90"/>
                  </a:cubicBezTo>
                  <a:cubicBezTo>
                    <a:pt x="2290" y="90"/>
                    <a:pt x="2541" y="100"/>
                    <a:pt x="2797" y="123"/>
                  </a:cubicBezTo>
                  <a:cubicBezTo>
                    <a:pt x="3465" y="153"/>
                    <a:pt x="4104" y="305"/>
                    <a:pt x="4681" y="609"/>
                  </a:cubicBezTo>
                  <a:cubicBezTo>
                    <a:pt x="4924" y="731"/>
                    <a:pt x="5168" y="852"/>
                    <a:pt x="5411" y="1004"/>
                  </a:cubicBezTo>
                  <a:cubicBezTo>
                    <a:pt x="5350" y="944"/>
                    <a:pt x="5289" y="883"/>
                    <a:pt x="5198" y="852"/>
                  </a:cubicBezTo>
                  <a:cubicBezTo>
                    <a:pt x="5046" y="731"/>
                    <a:pt x="4894" y="609"/>
                    <a:pt x="4712" y="518"/>
                  </a:cubicBezTo>
                  <a:cubicBezTo>
                    <a:pt x="4104" y="244"/>
                    <a:pt x="3465" y="62"/>
                    <a:pt x="2797" y="32"/>
                  </a:cubicBezTo>
                  <a:cubicBezTo>
                    <a:pt x="2560" y="10"/>
                    <a:pt x="2327" y="0"/>
                    <a:pt x="209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8"/>
            <p:cNvSpPr/>
            <p:nvPr/>
          </p:nvSpPr>
          <p:spPr>
            <a:xfrm>
              <a:off x="5197925" y="1856700"/>
              <a:ext cx="291075" cy="490150"/>
            </a:xfrm>
            <a:custGeom>
              <a:avLst/>
              <a:gdLst/>
              <a:ahLst/>
              <a:cxnLst/>
              <a:rect l="l" t="t" r="r" b="b"/>
              <a:pathLst>
                <a:path w="11643" h="19606" extrusionOk="0">
                  <a:moveTo>
                    <a:pt x="1" y="1"/>
                  </a:moveTo>
                  <a:cubicBezTo>
                    <a:pt x="1" y="1"/>
                    <a:pt x="366" y="5928"/>
                    <a:pt x="821" y="8694"/>
                  </a:cubicBezTo>
                  <a:cubicBezTo>
                    <a:pt x="1247" y="11429"/>
                    <a:pt x="2128" y="14226"/>
                    <a:pt x="4104" y="16201"/>
                  </a:cubicBezTo>
                  <a:cubicBezTo>
                    <a:pt x="6050" y="18147"/>
                    <a:pt x="8876" y="19059"/>
                    <a:pt x="11642" y="19606"/>
                  </a:cubicBezTo>
                  <a:cubicBezTo>
                    <a:pt x="10730" y="18937"/>
                    <a:pt x="9879" y="18268"/>
                    <a:pt x="9028" y="17539"/>
                  </a:cubicBezTo>
                  <a:cubicBezTo>
                    <a:pt x="7934" y="16627"/>
                    <a:pt x="6323" y="15745"/>
                    <a:pt x="5442" y="14621"/>
                  </a:cubicBezTo>
                  <a:cubicBezTo>
                    <a:pt x="3739" y="12463"/>
                    <a:pt x="3344" y="9727"/>
                    <a:pt x="2493" y="7113"/>
                  </a:cubicBezTo>
                  <a:cubicBezTo>
                    <a:pt x="1673" y="4712"/>
                    <a:pt x="791" y="2402"/>
                    <a:pt x="1" y="1"/>
                  </a:cubicBezTo>
                  <a:close/>
                </a:path>
              </a:pathLst>
            </a:custGeom>
            <a:solidFill>
              <a:srgbClr val="203E80">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8"/>
            <p:cNvSpPr/>
            <p:nvPr/>
          </p:nvSpPr>
          <p:spPr>
            <a:xfrm>
              <a:off x="5245800" y="1912375"/>
              <a:ext cx="209750" cy="45725"/>
            </a:xfrm>
            <a:custGeom>
              <a:avLst/>
              <a:gdLst/>
              <a:ahLst/>
              <a:cxnLst/>
              <a:rect l="l" t="t" r="r" b="b"/>
              <a:pathLst>
                <a:path w="8390" h="1829" extrusionOk="0">
                  <a:moveTo>
                    <a:pt x="4442" y="1"/>
                  </a:moveTo>
                  <a:cubicBezTo>
                    <a:pt x="4292" y="1"/>
                    <a:pt x="4138" y="8"/>
                    <a:pt x="3983" y="23"/>
                  </a:cubicBezTo>
                  <a:cubicBezTo>
                    <a:pt x="2949" y="114"/>
                    <a:pt x="1916" y="448"/>
                    <a:pt x="1004" y="1026"/>
                  </a:cubicBezTo>
                  <a:cubicBezTo>
                    <a:pt x="639" y="1239"/>
                    <a:pt x="305" y="1512"/>
                    <a:pt x="1" y="1816"/>
                  </a:cubicBezTo>
                  <a:cubicBezTo>
                    <a:pt x="1" y="1825"/>
                    <a:pt x="3" y="1829"/>
                    <a:pt x="8" y="1829"/>
                  </a:cubicBezTo>
                  <a:cubicBezTo>
                    <a:pt x="18" y="1829"/>
                    <a:pt x="40" y="1807"/>
                    <a:pt x="61" y="1786"/>
                  </a:cubicBezTo>
                  <a:lnTo>
                    <a:pt x="274" y="1603"/>
                  </a:lnTo>
                  <a:cubicBezTo>
                    <a:pt x="517" y="1421"/>
                    <a:pt x="761" y="1239"/>
                    <a:pt x="1034" y="1056"/>
                  </a:cubicBezTo>
                  <a:cubicBezTo>
                    <a:pt x="1946" y="509"/>
                    <a:pt x="2949" y="205"/>
                    <a:pt x="4013" y="114"/>
                  </a:cubicBezTo>
                  <a:cubicBezTo>
                    <a:pt x="4175" y="98"/>
                    <a:pt x="4335" y="91"/>
                    <a:pt x="4492" y="91"/>
                  </a:cubicBezTo>
                  <a:cubicBezTo>
                    <a:pt x="5516" y="91"/>
                    <a:pt x="6432" y="388"/>
                    <a:pt x="7144" y="388"/>
                  </a:cubicBezTo>
                  <a:cubicBezTo>
                    <a:pt x="7448" y="388"/>
                    <a:pt x="7782" y="357"/>
                    <a:pt x="8086" y="236"/>
                  </a:cubicBezTo>
                  <a:cubicBezTo>
                    <a:pt x="8208" y="205"/>
                    <a:pt x="8299" y="144"/>
                    <a:pt x="8390" y="84"/>
                  </a:cubicBezTo>
                  <a:lnTo>
                    <a:pt x="8390" y="84"/>
                  </a:lnTo>
                  <a:cubicBezTo>
                    <a:pt x="8389" y="84"/>
                    <a:pt x="8297" y="145"/>
                    <a:pt x="8056" y="205"/>
                  </a:cubicBezTo>
                  <a:cubicBezTo>
                    <a:pt x="7830" y="280"/>
                    <a:pt x="7564" y="335"/>
                    <a:pt x="7308" y="335"/>
                  </a:cubicBezTo>
                  <a:cubicBezTo>
                    <a:pt x="7252" y="335"/>
                    <a:pt x="7198" y="332"/>
                    <a:pt x="7144" y="327"/>
                  </a:cubicBezTo>
                  <a:cubicBezTo>
                    <a:pt x="6426" y="327"/>
                    <a:pt x="5498" y="1"/>
                    <a:pt x="444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8"/>
            <p:cNvSpPr/>
            <p:nvPr/>
          </p:nvSpPr>
          <p:spPr>
            <a:xfrm>
              <a:off x="5229075" y="1843025"/>
              <a:ext cx="199125" cy="50175"/>
            </a:xfrm>
            <a:custGeom>
              <a:avLst/>
              <a:gdLst/>
              <a:ahLst/>
              <a:cxnLst/>
              <a:rect l="l" t="t" r="r" b="b"/>
              <a:pathLst>
                <a:path w="7965" h="2007" extrusionOk="0">
                  <a:moveTo>
                    <a:pt x="7965" y="0"/>
                  </a:moveTo>
                  <a:cubicBezTo>
                    <a:pt x="7934" y="0"/>
                    <a:pt x="7904" y="31"/>
                    <a:pt x="7873" y="31"/>
                  </a:cubicBezTo>
                  <a:lnTo>
                    <a:pt x="7661" y="152"/>
                  </a:lnTo>
                  <a:cubicBezTo>
                    <a:pt x="7604" y="190"/>
                    <a:pt x="7538" y="231"/>
                    <a:pt x="7464" y="274"/>
                  </a:cubicBezTo>
                  <a:lnTo>
                    <a:pt x="7464" y="274"/>
                  </a:lnTo>
                  <a:cubicBezTo>
                    <a:pt x="7535" y="240"/>
                    <a:pt x="7600" y="209"/>
                    <a:pt x="7661" y="183"/>
                  </a:cubicBezTo>
                  <a:lnTo>
                    <a:pt x="7873" y="92"/>
                  </a:lnTo>
                  <a:cubicBezTo>
                    <a:pt x="7934" y="0"/>
                    <a:pt x="7965" y="0"/>
                    <a:pt x="7965" y="0"/>
                  </a:cubicBezTo>
                  <a:close/>
                  <a:moveTo>
                    <a:pt x="7464" y="274"/>
                  </a:moveTo>
                  <a:lnTo>
                    <a:pt x="7464" y="274"/>
                  </a:lnTo>
                  <a:cubicBezTo>
                    <a:pt x="7285" y="360"/>
                    <a:pt x="7071" y="469"/>
                    <a:pt x="6810" y="578"/>
                  </a:cubicBezTo>
                  <a:cubicBezTo>
                    <a:pt x="5898" y="973"/>
                    <a:pt x="4925" y="1307"/>
                    <a:pt x="3922" y="1551"/>
                  </a:cubicBezTo>
                  <a:cubicBezTo>
                    <a:pt x="2949" y="1794"/>
                    <a:pt x="1946" y="1915"/>
                    <a:pt x="913" y="1976"/>
                  </a:cubicBezTo>
                  <a:cubicBezTo>
                    <a:pt x="548" y="2007"/>
                    <a:pt x="214" y="2007"/>
                    <a:pt x="1" y="2007"/>
                  </a:cubicBezTo>
                  <a:lnTo>
                    <a:pt x="913" y="2007"/>
                  </a:lnTo>
                  <a:cubicBezTo>
                    <a:pt x="2980" y="1946"/>
                    <a:pt x="4986" y="1459"/>
                    <a:pt x="6840" y="578"/>
                  </a:cubicBezTo>
                  <a:cubicBezTo>
                    <a:pt x="7091" y="473"/>
                    <a:pt x="7299" y="369"/>
                    <a:pt x="7464" y="27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8"/>
            <p:cNvSpPr/>
            <p:nvPr/>
          </p:nvSpPr>
          <p:spPr>
            <a:xfrm>
              <a:off x="5424375" y="1789825"/>
              <a:ext cx="214325" cy="130725"/>
            </a:xfrm>
            <a:custGeom>
              <a:avLst/>
              <a:gdLst/>
              <a:ahLst/>
              <a:cxnLst/>
              <a:rect l="l" t="t" r="r" b="b"/>
              <a:pathLst>
                <a:path w="8573" h="5229" extrusionOk="0">
                  <a:moveTo>
                    <a:pt x="92" y="1"/>
                  </a:moveTo>
                  <a:cubicBezTo>
                    <a:pt x="92" y="1"/>
                    <a:pt x="91" y="1"/>
                    <a:pt x="91" y="1"/>
                  </a:cubicBezTo>
                  <a:lnTo>
                    <a:pt x="91" y="1"/>
                  </a:lnTo>
                  <a:cubicBezTo>
                    <a:pt x="93" y="1"/>
                    <a:pt x="94" y="1"/>
                    <a:pt x="95" y="1"/>
                  </a:cubicBezTo>
                  <a:lnTo>
                    <a:pt x="95" y="1"/>
                  </a:lnTo>
                  <a:lnTo>
                    <a:pt x="92" y="1"/>
                  </a:lnTo>
                  <a:close/>
                  <a:moveTo>
                    <a:pt x="1" y="1"/>
                  </a:moveTo>
                  <a:cubicBezTo>
                    <a:pt x="16" y="16"/>
                    <a:pt x="31" y="24"/>
                    <a:pt x="46" y="24"/>
                  </a:cubicBezTo>
                  <a:cubicBezTo>
                    <a:pt x="61" y="24"/>
                    <a:pt x="76" y="16"/>
                    <a:pt x="91" y="1"/>
                  </a:cubicBezTo>
                  <a:lnTo>
                    <a:pt x="91" y="1"/>
                  </a:lnTo>
                  <a:cubicBezTo>
                    <a:pt x="61" y="1"/>
                    <a:pt x="31" y="1"/>
                    <a:pt x="1" y="1"/>
                  </a:cubicBezTo>
                  <a:close/>
                  <a:moveTo>
                    <a:pt x="95" y="1"/>
                  </a:moveTo>
                  <a:lnTo>
                    <a:pt x="396" y="62"/>
                  </a:lnTo>
                  <a:cubicBezTo>
                    <a:pt x="1976" y="213"/>
                    <a:pt x="3496" y="852"/>
                    <a:pt x="4742" y="1824"/>
                  </a:cubicBezTo>
                  <a:cubicBezTo>
                    <a:pt x="5867" y="2736"/>
                    <a:pt x="6536" y="3891"/>
                    <a:pt x="7235" y="4499"/>
                  </a:cubicBezTo>
                  <a:cubicBezTo>
                    <a:pt x="7508" y="4742"/>
                    <a:pt x="7843" y="4955"/>
                    <a:pt x="8177" y="5107"/>
                  </a:cubicBezTo>
                  <a:cubicBezTo>
                    <a:pt x="8268" y="5138"/>
                    <a:pt x="8359" y="5168"/>
                    <a:pt x="8451" y="5198"/>
                  </a:cubicBezTo>
                  <a:lnTo>
                    <a:pt x="8496" y="5210"/>
                  </a:lnTo>
                  <a:lnTo>
                    <a:pt x="8496" y="5210"/>
                  </a:lnTo>
                  <a:cubicBezTo>
                    <a:pt x="8431" y="5192"/>
                    <a:pt x="8329" y="5159"/>
                    <a:pt x="8208" y="5107"/>
                  </a:cubicBezTo>
                  <a:cubicBezTo>
                    <a:pt x="7873" y="4955"/>
                    <a:pt x="7569" y="4742"/>
                    <a:pt x="7296" y="4469"/>
                  </a:cubicBezTo>
                  <a:cubicBezTo>
                    <a:pt x="6901" y="4104"/>
                    <a:pt x="6536" y="3679"/>
                    <a:pt x="6201" y="3253"/>
                  </a:cubicBezTo>
                  <a:cubicBezTo>
                    <a:pt x="5806" y="2706"/>
                    <a:pt x="5320" y="2220"/>
                    <a:pt x="4803" y="1794"/>
                  </a:cubicBezTo>
                  <a:cubicBezTo>
                    <a:pt x="3831" y="1034"/>
                    <a:pt x="2706" y="487"/>
                    <a:pt x="1520" y="183"/>
                  </a:cubicBezTo>
                  <a:cubicBezTo>
                    <a:pt x="1064" y="69"/>
                    <a:pt x="580" y="8"/>
                    <a:pt x="95" y="1"/>
                  </a:cubicBezTo>
                  <a:close/>
                  <a:moveTo>
                    <a:pt x="8496" y="5210"/>
                  </a:moveTo>
                  <a:lnTo>
                    <a:pt x="8496" y="5210"/>
                  </a:lnTo>
                  <a:cubicBezTo>
                    <a:pt x="8544" y="5223"/>
                    <a:pt x="8572" y="5229"/>
                    <a:pt x="8572" y="5229"/>
                  </a:cubicBezTo>
                  <a:lnTo>
                    <a:pt x="8496" y="521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8"/>
            <p:cNvSpPr/>
            <p:nvPr/>
          </p:nvSpPr>
          <p:spPr>
            <a:xfrm>
              <a:off x="5448700" y="1880625"/>
              <a:ext cx="178600" cy="85525"/>
            </a:xfrm>
            <a:custGeom>
              <a:avLst/>
              <a:gdLst/>
              <a:ahLst/>
              <a:cxnLst/>
              <a:rect l="l" t="t" r="r" b="b"/>
              <a:pathLst>
                <a:path w="7144" h="3421" extrusionOk="0">
                  <a:moveTo>
                    <a:pt x="1873" y="1"/>
                  </a:moveTo>
                  <a:cubicBezTo>
                    <a:pt x="1649" y="1"/>
                    <a:pt x="1429" y="16"/>
                    <a:pt x="1216" y="47"/>
                  </a:cubicBezTo>
                  <a:cubicBezTo>
                    <a:pt x="821" y="77"/>
                    <a:pt x="517" y="138"/>
                    <a:pt x="335" y="168"/>
                  </a:cubicBezTo>
                  <a:lnTo>
                    <a:pt x="92" y="229"/>
                  </a:lnTo>
                  <a:cubicBezTo>
                    <a:pt x="61" y="229"/>
                    <a:pt x="31" y="229"/>
                    <a:pt x="0" y="259"/>
                  </a:cubicBezTo>
                  <a:lnTo>
                    <a:pt x="92" y="259"/>
                  </a:lnTo>
                  <a:lnTo>
                    <a:pt x="335" y="229"/>
                  </a:lnTo>
                  <a:cubicBezTo>
                    <a:pt x="547" y="199"/>
                    <a:pt x="851" y="138"/>
                    <a:pt x="1216" y="107"/>
                  </a:cubicBezTo>
                  <a:cubicBezTo>
                    <a:pt x="1405" y="95"/>
                    <a:pt x="1589" y="87"/>
                    <a:pt x="1769" y="87"/>
                  </a:cubicBezTo>
                  <a:cubicBezTo>
                    <a:pt x="2025" y="87"/>
                    <a:pt x="2274" y="102"/>
                    <a:pt x="2523" y="138"/>
                  </a:cubicBezTo>
                  <a:cubicBezTo>
                    <a:pt x="3070" y="199"/>
                    <a:pt x="3587" y="411"/>
                    <a:pt x="3982" y="776"/>
                  </a:cubicBezTo>
                  <a:cubicBezTo>
                    <a:pt x="4408" y="1110"/>
                    <a:pt x="4803" y="1475"/>
                    <a:pt x="5137" y="1901"/>
                  </a:cubicBezTo>
                  <a:cubicBezTo>
                    <a:pt x="5411" y="2235"/>
                    <a:pt x="5745" y="2569"/>
                    <a:pt x="6079" y="2843"/>
                  </a:cubicBezTo>
                  <a:cubicBezTo>
                    <a:pt x="6292" y="3056"/>
                    <a:pt x="6566" y="3208"/>
                    <a:pt x="6839" y="3329"/>
                  </a:cubicBezTo>
                  <a:cubicBezTo>
                    <a:pt x="6931" y="3360"/>
                    <a:pt x="7052" y="3390"/>
                    <a:pt x="7143" y="3420"/>
                  </a:cubicBezTo>
                  <a:cubicBezTo>
                    <a:pt x="7143" y="3420"/>
                    <a:pt x="7052" y="3360"/>
                    <a:pt x="6870" y="3299"/>
                  </a:cubicBezTo>
                  <a:cubicBezTo>
                    <a:pt x="6596" y="3177"/>
                    <a:pt x="6353" y="2995"/>
                    <a:pt x="6110" y="2813"/>
                  </a:cubicBezTo>
                  <a:cubicBezTo>
                    <a:pt x="5776" y="2509"/>
                    <a:pt x="5472" y="2205"/>
                    <a:pt x="5198" y="1870"/>
                  </a:cubicBezTo>
                  <a:cubicBezTo>
                    <a:pt x="4864" y="1414"/>
                    <a:pt x="4469" y="1050"/>
                    <a:pt x="4073" y="685"/>
                  </a:cubicBezTo>
                  <a:cubicBezTo>
                    <a:pt x="3617" y="351"/>
                    <a:pt x="3101" y="107"/>
                    <a:pt x="2554" y="47"/>
                  </a:cubicBezTo>
                  <a:cubicBezTo>
                    <a:pt x="2326" y="16"/>
                    <a:pt x="2098" y="1"/>
                    <a:pt x="187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8"/>
            <p:cNvSpPr/>
            <p:nvPr/>
          </p:nvSpPr>
          <p:spPr>
            <a:xfrm>
              <a:off x="5633350" y="1932400"/>
              <a:ext cx="139850" cy="28500"/>
            </a:xfrm>
            <a:custGeom>
              <a:avLst/>
              <a:gdLst/>
              <a:ahLst/>
              <a:cxnLst/>
              <a:rect l="l" t="t" r="r" b="b"/>
              <a:pathLst>
                <a:path w="5594" h="1140" extrusionOk="0">
                  <a:moveTo>
                    <a:pt x="5307" y="53"/>
                  </a:moveTo>
                  <a:lnTo>
                    <a:pt x="5307" y="53"/>
                  </a:lnTo>
                  <a:cubicBezTo>
                    <a:pt x="5331" y="59"/>
                    <a:pt x="5356" y="66"/>
                    <a:pt x="5381" y="73"/>
                  </a:cubicBezTo>
                  <a:cubicBezTo>
                    <a:pt x="5441" y="73"/>
                    <a:pt x="5502" y="103"/>
                    <a:pt x="5593" y="103"/>
                  </a:cubicBezTo>
                  <a:cubicBezTo>
                    <a:pt x="5501" y="83"/>
                    <a:pt x="5404" y="66"/>
                    <a:pt x="5307" y="53"/>
                  </a:cubicBezTo>
                  <a:close/>
                  <a:moveTo>
                    <a:pt x="0" y="802"/>
                  </a:moveTo>
                  <a:cubicBezTo>
                    <a:pt x="16" y="812"/>
                    <a:pt x="31" y="821"/>
                    <a:pt x="46" y="830"/>
                  </a:cubicBezTo>
                  <a:lnTo>
                    <a:pt x="46" y="830"/>
                  </a:lnTo>
                  <a:cubicBezTo>
                    <a:pt x="31" y="820"/>
                    <a:pt x="16" y="810"/>
                    <a:pt x="0" y="802"/>
                  </a:cubicBezTo>
                  <a:close/>
                  <a:moveTo>
                    <a:pt x="4913" y="0"/>
                  </a:moveTo>
                  <a:cubicBezTo>
                    <a:pt x="4856" y="0"/>
                    <a:pt x="4799" y="4"/>
                    <a:pt x="4742" y="12"/>
                  </a:cubicBezTo>
                  <a:cubicBezTo>
                    <a:pt x="4438" y="12"/>
                    <a:pt x="4134" y="73"/>
                    <a:pt x="3830" y="194"/>
                  </a:cubicBezTo>
                  <a:cubicBezTo>
                    <a:pt x="3496" y="316"/>
                    <a:pt x="3162" y="468"/>
                    <a:pt x="2767" y="620"/>
                  </a:cubicBezTo>
                  <a:cubicBezTo>
                    <a:pt x="2432" y="802"/>
                    <a:pt x="2067" y="924"/>
                    <a:pt x="1703" y="1015"/>
                  </a:cubicBezTo>
                  <a:cubicBezTo>
                    <a:pt x="1480" y="1060"/>
                    <a:pt x="1258" y="1088"/>
                    <a:pt x="1035" y="1088"/>
                  </a:cubicBezTo>
                  <a:cubicBezTo>
                    <a:pt x="954" y="1088"/>
                    <a:pt x="872" y="1084"/>
                    <a:pt x="791" y="1076"/>
                  </a:cubicBezTo>
                  <a:cubicBezTo>
                    <a:pt x="534" y="1047"/>
                    <a:pt x="278" y="966"/>
                    <a:pt x="46" y="830"/>
                  </a:cubicBezTo>
                  <a:lnTo>
                    <a:pt x="46" y="830"/>
                  </a:lnTo>
                  <a:cubicBezTo>
                    <a:pt x="92" y="861"/>
                    <a:pt x="137" y="901"/>
                    <a:pt x="183" y="924"/>
                  </a:cubicBezTo>
                  <a:cubicBezTo>
                    <a:pt x="365" y="1015"/>
                    <a:pt x="578" y="1076"/>
                    <a:pt x="791" y="1106"/>
                  </a:cubicBezTo>
                  <a:cubicBezTo>
                    <a:pt x="907" y="1130"/>
                    <a:pt x="1023" y="1139"/>
                    <a:pt x="1139" y="1139"/>
                  </a:cubicBezTo>
                  <a:cubicBezTo>
                    <a:pt x="1327" y="1139"/>
                    <a:pt x="1515" y="1114"/>
                    <a:pt x="1703" y="1076"/>
                  </a:cubicBezTo>
                  <a:cubicBezTo>
                    <a:pt x="2098" y="985"/>
                    <a:pt x="2432" y="833"/>
                    <a:pt x="2797" y="681"/>
                  </a:cubicBezTo>
                  <a:cubicBezTo>
                    <a:pt x="3162" y="529"/>
                    <a:pt x="3526" y="346"/>
                    <a:pt x="3830" y="225"/>
                  </a:cubicBezTo>
                  <a:cubicBezTo>
                    <a:pt x="4134" y="134"/>
                    <a:pt x="4438" y="73"/>
                    <a:pt x="4742" y="42"/>
                  </a:cubicBezTo>
                  <a:cubicBezTo>
                    <a:pt x="4816" y="34"/>
                    <a:pt x="4891" y="31"/>
                    <a:pt x="4968" y="31"/>
                  </a:cubicBezTo>
                  <a:cubicBezTo>
                    <a:pt x="5080" y="31"/>
                    <a:pt x="5194" y="39"/>
                    <a:pt x="5307" y="53"/>
                  </a:cubicBezTo>
                  <a:lnTo>
                    <a:pt x="5307" y="53"/>
                  </a:lnTo>
                  <a:cubicBezTo>
                    <a:pt x="5176" y="20"/>
                    <a:pt x="5044" y="0"/>
                    <a:pt x="491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8"/>
            <p:cNvSpPr/>
            <p:nvPr/>
          </p:nvSpPr>
          <p:spPr>
            <a:xfrm>
              <a:off x="5609800" y="1976000"/>
              <a:ext cx="177825" cy="54175"/>
            </a:xfrm>
            <a:custGeom>
              <a:avLst/>
              <a:gdLst/>
              <a:ahLst/>
              <a:cxnLst/>
              <a:rect l="l" t="t" r="r" b="b"/>
              <a:pathLst>
                <a:path w="7113" h="2167" extrusionOk="0">
                  <a:moveTo>
                    <a:pt x="6079" y="1"/>
                  </a:moveTo>
                  <a:cubicBezTo>
                    <a:pt x="5654" y="1"/>
                    <a:pt x="5259" y="61"/>
                    <a:pt x="4864" y="213"/>
                  </a:cubicBezTo>
                  <a:cubicBezTo>
                    <a:pt x="4377" y="426"/>
                    <a:pt x="3952" y="669"/>
                    <a:pt x="3557" y="973"/>
                  </a:cubicBezTo>
                  <a:cubicBezTo>
                    <a:pt x="3131" y="1277"/>
                    <a:pt x="2705" y="1551"/>
                    <a:pt x="2280" y="1764"/>
                  </a:cubicBezTo>
                  <a:cubicBezTo>
                    <a:pt x="1915" y="1946"/>
                    <a:pt x="1520" y="2068"/>
                    <a:pt x="1094" y="2098"/>
                  </a:cubicBezTo>
                  <a:cubicBezTo>
                    <a:pt x="1035" y="2103"/>
                    <a:pt x="975" y="2105"/>
                    <a:pt x="915" y="2105"/>
                  </a:cubicBezTo>
                  <a:cubicBezTo>
                    <a:pt x="603" y="2105"/>
                    <a:pt x="280" y="2038"/>
                    <a:pt x="0" y="1885"/>
                  </a:cubicBezTo>
                  <a:lnTo>
                    <a:pt x="0" y="1885"/>
                  </a:lnTo>
                  <a:cubicBezTo>
                    <a:pt x="91" y="1946"/>
                    <a:pt x="183" y="2007"/>
                    <a:pt x="274" y="2037"/>
                  </a:cubicBezTo>
                  <a:cubicBezTo>
                    <a:pt x="499" y="2112"/>
                    <a:pt x="724" y="2167"/>
                    <a:pt x="949" y="2167"/>
                  </a:cubicBezTo>
                  <a:cubicBezTo>
                    <a:pt x="998" y="2167"/>
                    <a:pt x="1046" y="2164"/>
                    <a:pt x="1094" y="2159"/>
                  </a:cubicBezTo>
                  <a:cubicBezTo>
                    <a:pt x="1520" y="2128"/>
                    <a:pt x="1915" y="2037"/>
                    <a:pt x="2310" y="1855"/>
                  </a:cubicBezTo>
                  <a:cubicBezTo>
                    <a:pt x="2736" y="1612"/>
                    <a:pt x="3192" y="1338"/>
                    <a:pt x="3587" y="1034"/>
                  </a:cubicBezTo>
                  <a:cubicBezTo>
                    <a:pt x="3982" y="730"/>
                    <a:pt x="4438" y="487"/>
                    <a:pt x="4894" y="274"/>
                  </a:cubicBezTo>
                  <a:cubicBezTo>
                    <a:pt x="5259" y="122"/>
                    <a:pt x="5654" y="61"/>
                    <a:pt x="6079" y="61"/>
                  </a:cubicBezTo>
                  <a:cubicBezTo>
                    <a:pt x="6444" y="92"/>
                    <a:pt x="6809" y="213"/>
                    <a:pt x="7113" y="426"/>
                  </a:cubicBezTo>
                  <a:cubicBezTo>
                    <a:pt x="7052" y="365"/>
                    <a:pt x="6961" y="305"/>
                    <a:pt x="6870" y="244"/>
                  </a:cubicBezTo>
                  <a:cubicBezTo>
                    <a:pt x="6626" y="92"/>
                    <a:pt x="6353" y="31"/>
                    <a:pt x="60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8"/>
            <p:cNvSpPr/>
            <p:nvPr/>
          </p:nvSpPr>
          <p:spPr>
            <a:xfrm>
              <a:off x="5608275" y="1897725"/>
              <a:ext cx="47900" cy="242450"/>
            </a:xfrm>
            <a:custGeom>
              <a:avLst/>
              <a:gdLst/>
              <a:ahLst/>
              <a:cxnLst/>
              <a:rect l="l" t="t" r="r" b="b"/>
              <a:pathLst>
                <a:path w="1916" h="9698" extrusionOk="0">
                  <a:moveTo>
                    <a:pt x="1915" y="1"/>
                  </a:moveTo>
                  <a:lnTo>
                    <a:pt x="1915" y="1"/>
                  </a:lnTo>
                  <a:cubicBezTo>
                    <a:pt x="1642" y="1126"/>
                    <a:pt x="943" y="2098"/>
                    <a:pt x="517" y="3162"/>
                  </a:cubicBezTo>
                  <a:cubicBezTo>
                    <a:pt x="304" y="3679"/>
                    <a:pt x="0" y="4621"/>
                    <a:pt x="0" y="4621"/>
                  </a:cubicBezTo>
                  <a:lnTo>
                    <a:pt x="852" y="9606"/>
                  </a:lnTo>
                  <a:lnTo>
                    <a:pt x="882" y="9697"/>
                  </a:lnTo>
                  <a:cubicBezTo>
                    <a:pt x="1642" y="6566"/>
                    <a:pt x="1794" y="3223"/>
                    <a:pt x="1915" y="1"/>
                  </a:cubicBezTo>
                  <a:close/>
                </a:path>
              </a:pathLst>
            </a:custGeom>
            <a:solidFill>
              <a:srgbClr val="203E80">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8"/>
            <p:cNvSpPr/>
            <p:nvPr/>
          </p:nvSpPr>
          <p:spPr>
            <a:xfrm>
              <a:off x="5438050" y="1225225"/>
              <a:ext cx="66900" cy="145925"/>
            </a:xfrm>
            <a:custGeom>
              <a:avLst/>
              <a:gdLst/>
              <a:ahLst/>
              <a:cxnLst/>
              <a:rect l="l" t="t" r="r" b="b"/>
              <a:pathLst>
                <a:path w="2676" h="5837" extrusionOk="0">
                  <a:moveTo>
                    <a:pt x="2676" y="1"/>
                  </a:moveTo>
                  <a:lnTo>
                    <a:pt x="2638" y="172"/>
                  </a:lnTo>
                  <a:lnTo>
                    <a:pt x="2638" y="172"/>
                  </a:lnTo>
                  <a:cubicBezTo>
                    <a:pt x="2654" y="116"/>
                    <a:pt x="2666" y="59"/>
                    <a:pt x="2676" y="1"/>
                  </a:cubicBezTo>
                  <a:close/>
                  <a:moveTo>
                    <a:pt x="2638" y="172"/>
                  </a:moveTo>
                  <a:cubicBezTo>
                    <a:pt x="2497" y="673"/>
                    <a:pt x="2104" y="1083"/>
                    <a:pt x="1612" y="1247"/>
                  </a:cubicBezTo>
                  <a:cubicBezTo>
                    <a:pt x="1308" y="1338"/>
                    <a:pt x="943" y="1338"/>
                    <a:pt x="639" y="1460"/>
                  </a:cubicBezTo>
                  <a:cubicBezTo>
                    <a:pt x="335" y="1551"/>
                    <a:pt x="92" y="1855"/>
                    <a:pt x="122" y="2220"/>
                  </a:cubicBezTo>
                  <a:cubicBezTo>
                    <a:pt x="183" y="2463"/>
                    <a:pt x="396" y="2615"/>
                    <a:pt x="578" y="2767"/>
                  </a:cubicBezTo>
                  <a:cubicBezTo>
                    <a:pt x="761" y="2919"/>
                    <a:pt x="943" y="3192"/>
                    <a:pt x="821" y="3405"/>
                  </a:cubicBezTo>
                  <a:cubicBezTo>
                    <a:pt x="730" y="3618"/>
                    <a:pt x="366" y="3679"/>
                    <a:pt x="183" y="3891"/>
                  </a:cubicBezTo>
                  <a:cubicBezTo>
                    <a:pt x="1" y="4104"/>
                    <a:pt x="31" y="4439"/>
                    <a:pt x="214" y="4651"/>
                  </a:cubicBezTo>
                  <a:cubicBezTo>
                    <a:pt x="426" y="4864"/>
                    <a:pt x="639" y="5046"/>
                    <a:pt x="882" y="5198"/>
                  </a:cubicBezTo>
                  <a:cubicBezTo>
                    <a:pt x="1156" y="5320"/>
                    <a:pt x="1338" y="5563"/>
                    <a:pt x="1399" y="5837"/>
                  </a:cubicBezTo>
                  <a:lnTo>
                    <a:pt x="2638" y="17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a:off x="5469225" y="1140325"/>
              <a:ext cx="338175" cy="290100"/>
            </a:xfrm>
            <a:custGeom>
              <a:avLst/>
              <a:gdLst/>
              <a:ahLst/>
              <a:cxnLst/>
              <a:rect l="l" t="t" r="r" b="b"/>
              <a:pathLst>
                <a:path w="13527" h="11604" extrusionOk="0">
                  <a:moveTo>
                    <a:pt x="6136" y="0"/>
                  </a:moveTo>
                  <a:cubicBezTo>
                    <a:pt x="5996" y="0"/>
                    <a:pt x="5866" y="38"/>
                    <a:pt x="5775" y="144"/>
                  </a:cubicBezTo>
                  <a:cubicBezTo>
                    <a:pt x="5623" y="357"/>
                    <a:pt x="5623" y="631"/>
                    <a:pt x="5806" y="813"/>
                  </a:cubicBezTo>
                  <a:cubicBezTo>
                    <a:pt x="5893" y="901"/>
                    <a:pt x="5988" y="974"/>
                    <a:pt x="6089" y="1037"/>
                  </a:cubicBezTo>
                  <a:lnTo>
                    <a:pt x="6089" y="1037"/>
                  </a:lnTo>
                  <a:cubicBezTo>
                    <a:pt x="5430" y="743"/>
                    <a:pt x="4728" y="565"/>
                    <a:pt x="3982" y="540"/>
                  </a:cubicBezTo>
                  <a:cubicBezTo>
                    <a:pt x="3936" y="535"/>
                    <a:pt x="3890" y="532"/>
                    <a:pt x="3843" y="532"/>
                  </a:cubicBezTo>
                  <a:cubicBezTo>
                    <a:pt x="3608" y="532"/>
                    <a:pt x="3359" y="595"/>
                    <a:pt x="3131" y="722"/>
                  </a:cubicBezTo>
                  <a:cubicBezTo>
                    <a:pt x="2857" y="874"/>
                    <a:pt x="2736" y="1178"/>
                    <a:pt x="2796" y="1482"/>
                  </a:cubicBezTo>
                  <a:cubicBezTo>
                    <a:pt x="2824" y="1575"/>
                    <a:pt x="2880" y="1650"/>
                    <a:pt x="2952" y="1706"/>
                  </a:cubicBezTo>
                  <a:lnTo>
                    <a:pt x="2952" y="1706"/>
                  </a:lnTo>
                  <a:cubicBezTo>
                    <a:pt x="2329" y="1733"/>
                    <a:pt x="1728" y="1916"/>
                    <a:pt x="1216" y="2242"/>
                  </a:cubicBezTo>
                  <a:cubicBezTo>
                    <a:pt x="730" y="2576"/>
                    <a:pt x="274" y="3093"/>
                    <a:pt x="395" y="3670"/>
                  </a:cubicBezTo>
                  <a:cubicBezTo>
                    <a:pt x="517" y="3974"/>
                    <a:pt x="669" y="4309"/>
                    <a:pt x="821" y="4582"/>
                  </a:cubicBezTo>
                  <a:cubicBezTo>
                    <a:pt x="1033" y="5190"/>
                    <a:pt x="730" y="5828"/>
                    <a:pt x="517" y="6406"/>
                  </a:cubicBezTo>
                  <a:cubicBezTo>
                    <a:pt x="122" y="7287"/>
                    <a:pt x="0" y="8260"/>
                    <a:pt x="122" y="9233"/>
                  </a:cubicBezTo>
                  <a:cubicBezTo>
                    <a:pt x="243" y="10205"/>
                    <a:pt x="821" y="11087"/>
                    <a:pt x="1641" y="11604"/>
                  </a:cubicBezTo>
                  <a:lnTo>
                    <a:pt x="12675" y="8321"/>
                  </a:lnTo>
                  <a:cubicBezTo>
                    <a:pt x="13526" y="6558"/>
                    <a:pt x="12918" y="4339"/>
                    <a:pt x="11611" y="2880"/>
                  </a:cubicBezTo>
                  <a:cubicBezTo>
                    <a:pt x="10304" y="1421"/>
                    <a:pt x="8420" y="600"/>
                    <a:pt x="6565" y="84"/>
                  </a:cubicBezTo>
                  <a:cubicBezTo>
                    <a:pt x="6429" y="38"/>
                    <a:pt x="6277" y="0"/>
                    <a:pt x="61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8"/>
            <p:cNvSpPr/>
            <p:nvPr/>
          </p:nvSpPr>
          <p:spPr>
            <a:xfrm>
              <a:off x="5411450" y="1200550"/>
              <a:ext cx="390625" cy="523400"/>
            </a:xfrm>
            <a:custGeom>
              <a:avLst/>
              <a:gdLst/>
              <a:ahLst/>
              <a:cxnLst/>
              <a:rect l="l" t="t" r="r" b="b"/>
              <a:pathLst>
                <a:path w="15625" h="20936" extrusionOk="0">
                  <a:moveTo>
                    <a:pt x="9519" y="1"/>
                  </a:moveTo>
                  <a:cubicBezTo>
                    <a:pt x="7054" y="1"/>
                    <a:pt x="4782" y="1640"/>
                    <a:pt x="4104" y="4149"/>
                  </a:cubicBezTo>
                  <a:lnTo>
                    <a:pt x="609" y="15942"/>
                  </a:lnTo>
                  <a:cubicBezTo>
                    <a:pt x="1" y="18040"/>
                    <a:pt x="1217" y="20228"/>
                    <a:pt x="3344" y="20806"/>
                  </a:cubicBezTo>
                  <a:cubicBezTo>
                    <a:pt x="3680" y="20893"/>
                    <a:pt x="4017" y="20936"/>
                    <a:pt x="4349" y="20936"/>
                  </a:cubicBezTo>
                  <a:cubicBezTo>
                    <a:pt x="5973" y="20936"/>
                    <a:pt x="7470" y="19928"/>
                    <a:pt x="8025" y="18313"/>
                  </a:cubicBezTo>
                  <a:lnTo>
                    <a:pt x="8755" y="16216"/>
                  </a:lnTo>
                  <a:cubicBezTo>
                    <a:pt x="8755" y="16216"/>
                    <a:pt x="9008" y="16265"/>
                    <a:pt x="9393" y="16265"/>
                  </a:cubicBezTo>
                  <a:cubicBezTo>
                    <a:pt x="10334" y="16265"/>
                    <a:pt x="12064" y="15974"/>
                    <a:pt x="12798" y="13967"/>
                  </a:cubicBezTo>
                  <a:cubicBezTo>
                    <a:pt x="13314" y="12599"/>
                    <a:pt x="14165" y="9711"/>
                    <a:pt x="14864" y="7097"/>
                  </a:cubicBezTo>
                  <a:cubicBezTo>
                    <a:pt x="15624" y="4271"/>
                    <a:pt x="14105" y="1322"/>
                    <a:pt x="11369" y="319"/>
                  </a:cubicBezTo>
                  <a:lnTo>
                    <a:pt x="11095" y="228"/>
                  </a:lnTo>
                  <a:cubicBezTo>
                    <a:pt x="10570" y="74"/>
                    <a:pt x="10040" y="1"/>
                    <a:pt x="951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a:off x="5548250" y="1545150"/>
              <a:ext cx="82850" cy="78300"/>
            </a:xfrm>
            <a:custGeom>
              <a:avLst/>
              <a:gdLst/>
              <a:ahLst/>
              <a:cxnLst/>
              <a:rect l="l" t="t" r="r" b="b"/>
              <a:pathLst>
                <a:path w="3314" h="3132" extrusionOk="0">
                  <a:moveTo>
                    <a:pt x="0" y="0"/>
                  </a:moveTo>
                  <a:cubicBezTo>
                    <a:pt x="0" y="1"/>
                    <a:pt x="122" y="2371"/>
                    <a:pt x="3040" y="3131"/>
                  </a:cubicBezTo>
                  <a:lnTo>
                    <a:pt x="3313" y="2402"/>
                  </a:lnTo>
                  <a:cubicBezTo>
                    <a:pt x="1976" y="1946"/>
                    <a:pt x="821" y="1095"/>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a:off x="5488200" y="1192750"/>
              <a:ext cx="129225" cy="204800"/>
            </a:xfrm>
            <a:custGeom>
              <a:avLst/>
              <a:gdLst/>
              <a:ahLst/>
              <a:cxnLst/>
              <a:rect l="l" t="t" r="r" b="b"/>
              <a:pathLst>
                <a:path w="5169" h="8192" extrusionOk="0">
                  <a:moveTo>
                    <a:pt x="3523" y="0"/>
                  </a:moveTo>
                  <a:cubicBezTo>
                    <a:pt x="3246" y="0"/>
                    <a:pt x="2949" y="69"/>
                    <a:pt x="2676" y="145"/>
                  </a:cubicBezTo>
                  <a:cubicBezTo>
                    <a:pt x="2098" y="297"/>
                    <a:pt x="1673" y="722"/>
                    <a:pt x="1460" y="1269"/>
                  </a:cubicBezTo>
                  <a:cubicBezTo>
                    <a:pt x="700" y="3336"/>
                    <a:pt x="639" y="5251"/>
                    <a:pt x="62" y="7257"/>
                  </a:cubicBezTo>
                  <a:cubicBezTo>
                    <a:pt x="31" y="7379"/>
                    <a:pt x="1" y="7531"/>
                    <a:pt x="31" y="7683"/>
                  </a:cubicBezTo>
                  <a:cubicBezTo>
                    <a:pt x="153" y="8017"/>
                    <a:pt x="518" y="8139"/>
                    <a:pt x="882" y="8169"/>
                  </a:cubicBezTo>
                  <a:cubicBezTo>
                    <a:pt x="968" y="8184"/>
                    <a:pt x="1049" y="8192"/>
                    <a:pt x="1127" y="8192"/>
                  </a:cubicBezTo>
                  <a:cubicBezTo>
                    <a:pt x="1824" y="8192"/>
                    <a:pt x="2229" y="7607"/>
                    <a:pt x="2585" y="6923"/>
                  </a:cubicBezTo>
                  <a:cubicBezTo>
                    <a:pt x="2737" y="6437"/>
                    <a:pt x="2828" y="5981"/>
                    <a:pt x="2889" y="5494"/>
                  </a:cubicBezTo>
                  <a:cubicBezTo>
                    <a:pt x="3010" y="4127"/>
                    <a:pt x="3800" y="2911"/>
                    <a:pt x="5047" y="2333"/>
                  </a:cubicBezTo>
                  <a:lnTo>
                    <a:pt x="5168" y="2272"/>
                  </a:lnTo>
                  <a:cubicBezTo>
                    <a:pt x="4925" y="1756"/>
                    <a:pt x="4651" y="662"/>
                    <a:pt x="4256" y="266"/>
                  </a:cubicBezTo>
                  <a:cubicBezTo>
                    <a:pt x="4059" y="69"/>
                    <a:pt x="3800" y="0"/>
                    <a:pt x="35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5452300" y="1334000"/>
              <a:ext cx="73925" cy="81425"/>
            </a:xfrm>
            <a:custGeom>
              <a:avLst/>
              <a:gdLst/>
              <a:ahLst/>
              <a:cxnLst/>
              <a:rect l="l" t="t" r="r" b="b"/>
              <a:pathLst>
                <a:path w="2957" h="3257" extrusionOk="0">
                  <a:moveTo>
                    <a:pt x="1801" y="1"/>
                  </a:moveTo>
                  <a:cubicBezTo>
                    <a:pt x="1345" y="1"/>
                    <a:pt x="864" y="242"/>
                    <a:pt x="586" y="1091"/>
                  </a:cubicBezTo>
                  <a:cubicBezTo>
                    <a:pt x="1" y="2901"/>
                    <a:pt x="1713" y="3257"/>
                    <a:pt x="2027" y="3257"/>
                  </a:cubicBezTo>
                  <a:cubicBezTo>
                    <a:pt x="2056" y="3257"/>
                    <a:pt x="2073" y="3254"/>
                    <a:pt x="2075" y="3249"/>
                  </a:cubicBezTo>
                  <a:cubicBezTo>
                    <a:pt x="2075" y="3188"/>
                    <a:pt x="2957" y="422"/>
                    <a:pt x="2957" y="422"/>
                  </a:cubicBezTo>
                  <a:cubicBezTo>
                    <a:pt x="2940" y="405"/>
                    <a:pt x="2391" y="1"/>
                    <a:pt x="180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5475300" y="1349850"/>
              <a:ext cx="28125" cy="44550"/>
            </a:xfrm>
            <a:custGeom>
              <a:avLst/>
              <a:gdLst/>
              <a:ahLst/>
              <a:cxnLst/>
              <a:rect l="l" t="t" r="r" b="b"/>
              <a:pathLst>
                <a:path w="1125" h="1782" extrusionOk="0">
                  <a:moveTo>
                    <a:pt x="912" y="1"/>
                  </a:moveTo>
                  <a:cubicBezTo>
                    <a:pt x="730" y="1"/>
                    <a:pt x="547" y="61"/>
                    <a:pt x="456" y="213"/>
                  </a:cubicBezTo>
                  <a:cubicBezTo>
                    <a:pt x="304" y="335"/>
                    <a:pt x="213" y="517"/>
                    <a:pt x="152" y="700"/>
                  </a:cubicBezTo>
                  <a:cubicBezTo>
                    <a:pt x="0" y="1065"/>
                    <a:pt x="91" y="1460"/>
                    <a:pt x="365" y="1703"/>
                  </a:cubicBezTo>
                  <a:cubicBezTo>
                    <a:pt x="423" y="1761"/>
                    <a:pt x="493" y="1782"/>
                    <a:pt x="567" y="1782"/>
                  </a:cubicBezTo>
                  <a:cubicBezTo>
                    <a:pt x="610" y="1782"/>
                    <a:pt x="655" y="1775"/>
                    <a:pt x="699" y="1764"/>
                  </a:cubicBezTo>
                  <a:cubicBezTo>
                    <a:pt x="760" y="1733"/>
                    <a:pt x="790" y="1703"/>
                    <a:pt x="790" y="1703"/>
                  </a:cubicBezTo>
                  <a:lnTo>
                    <a:pt x="669" y="1703"/>
                  </a:lnTo>
                  <a:cubicBezTo>
                    <a:pt x="578" y="1703"/>
                    <a:pt x="487" y="1703"/>
                    <a:pt x="426" y="1642"/>
                  </a:cubicBezTo>
                  <a:cubicBezTo>
                    <a:pt x="213" y="1368"/>
                    <a:pt x="152" y="1034"/>
                    <a:pt x="274" y="761"/>
                  </a:cubicBezTo>
                  <a:cubicBezTo>
                    <a:pt x="335" y="578"/>
                    <a:pt x="426" y="426"/>
                    <a:pt x="547" y="274"/>
                  </a:cubicBezTo>
                  <a:cubicBezTo>
                    <a:pt x="608" y="183"/>
                    <a:pt x="730" y="122"/>
                    <a:pt x="882" y="122"/>
                  </a:cubicBezTo>
                  <a:cubicBezTo>
                    <a:pt x="973" y="122"/>
                    <a:pt x="1034" y="183"/>
                    <a:pt x="1064" y="274"/>
                  </a:cubicBezTo>
                  <a:lnTo>
                    <a:pt x="1064" y="365"/>
                  </a:lnTo>
                  <a:cubicBezTo>
                    <a:pt x="1064" y="373"/>
                    <a:pt x="1066" y="377"/>
                    <a:pt x="1069" y="377"/>
                  </a:cubicBezTo>
                  <a:cubicBezTo>
                    <a:pt x="1079" y="377"/>
                    <a:pt x="1102" y="343"/>
                    <a:pt x="1125" y="274"/>
                  </a:cubicBezTo>
                  <a:cubicBezTo>
                    <a:pt x="1125" y="213"/>
                    <a:pt x="1094" y="153"/>
                    <a:pt x="1064" y="122"/>
                  </a:cubicBezTo>
                  <a:cubicBezTo>
                    <a:pt x="1034" y="61"/>
                    <a:pt x="973" y="31"/>
                    <a:pt x="912"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a:off x="5552800" y="1171150"/>
              <a:ext cx="232550" cy="130525"/>
            </a:xfrm>
            <a:custGeom>
              <a:avLst/>
              <a:gdLst/>
              <a:ahLst/>
              <a:cxnLst/>
              <a:rect l="l" t="t" r="r" b="b"/>
              <a:pathLst>
                <a:path w="9302" h="5221" extrusionOk="0">
                  <a:moveTo>
                    <a:pt x="7662" y="1"/>
                  </a:moveTo>
                  <a:cubicBezTo>
                    <a:pt x="7609" y="1"/>
                    <a:pt x="7557" y="12"/>
                    <a:pt x="7508" y="36"/>
                  </a:cubicBezTo>
                  <a:cubicBezTo>
                    <a:pt x="7174" y="188"/>
                    <a:pt x="7235" y="644"/>
                    <a:pt x="7326" y="978"/>
                  </a:cubicBezTo>
                  <a:cubicBezTo>
                    <a:pt x="7326" y="978"/>
                    <a:pt x="5346" y="245"/>
                    <a:pt x="3507" y="245"/>
                  </a:cubicBezTo>
                  <a:cubicBezTo>
                    <a:pt x="2978" y="245"/>
                    <a:pt x="2461" y="306"/>
                    <a:pt x="2007" y="462"/>
                  </a:cubicBezTo>
                  <a:cubicBezTo>
                    <a:pt x="1" y="1161"/>
                    <a:pt x="1824" y="3562"/>
                    <a:pt x="1824" y="3562"/>
                  </a:cubicBezTo>
                  <a:cubicBezTo>
                    <a:pt x="2227" y="3285"/>
                    <a:pt x="2634" y="3180"/>
                    <a:pt x="3021" y="3180"/>
                  </a:cubicBezTo>
                  <a:cubicBezTo>
                    <a:pt x="3570" y="3180"/>
                    <a:pt x="4077" y="3391"/>
                    <a:pt x="4469" y="3623"/>
                  </a:cubicBezTo>
                  <a:cubicBezTo>
                    <a:pt x="5107" y="3988"/>
                    <a:pt x="5685" y="4535"/>
                    <a:pt x="6353" y="4899"/>
                  </a:cubicBezTo>
                  <a:cubicBezTo>
                    <a:pt x="6711" y="5095"/>
                    <a:pt x="7139" y="5220"/>
                    <a:pt x="7552" y="5220"/>
                  </a:cubicBezTo>
                  <a:cubicBezTo>
                    <a:pt x="7911" y="5220"/>
                    <a:pt x="8259" y="5125"/>
                    <a:pt x="8542" y="4899"/>
                  </a:cubicBezTo>
                  <a:cubicBezTo>
                    <a:pt x="8967" y="4504"/>
                    <a:pt x="9210" y="3957"/>
                    <a:pt x="9241" y="3380"/>
                  </a:cubicBezTo>
                  <a:cubicBezTo>
                    <a:pt x="9302" y="2285"/>
                    <a:pt x="8967" y="1191"/>
                    <a:pt x="8238" y="340"/>
                  </a:cubicBezTo>
                  <a:cubicBezTo>
                    <a:pt x="8092" y="170"/>
                    <a:pt x="7869" y="1"/>
                    <a:pt x="76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5629550" y="1140875"/>
              <a:ext cx="142125" cy="158850"/>
            </a:xfrm>
            <a:custGeom>
              <a:avLst/>
              <a:gdLst/>
              <a:ahLst/>
              <a:cxnLst/>
              <a:rect l="l" t="t" r="r" b="b"/>
              <a:pathLst>
                <a:path w="5685" h="6354" extrusionOk="0">
                  <a:moveTo>
                    <a:pt x="1" y="1"/>
                  </a:moveTo>
                  <a:cubicBezTo>
                    <a:pt x="1" y="31"/>
                    <a:pt x="1" y="92"/>
                    <a:pt x="1" y="122"/>
                  </a:cubicBezTo>
                  <a:cubicBezTo>
                    <a:pt x="31" y="214"/>
                    <a:pt x="31" y="305"/>
                    <a:pt x="92" y="426"/>
                  </a:cubicBezTo>
                  <a:cubicBezTo>
                    <a:pt x="213" y="761"/>
                    <a:pt x="426" y="1095"/>
                    <a:pt x="669" y="1338"/>
                  </a:cubicBezTo>
                  <a:cubicBezTo>
                    <a:pt x="1064" y="1764"/>
                    <a:pt x="1520" y="2068"/>
                    <a:pt x="2007" y="2341"/>
                  </a:cubicBezTo>
                  <a:cubicBezTo>
                    <a:pt x="2311" y="2463"/>
                    <a:pt x="2615" y="2585"/>
                    <a:pt x="2949" y="2645"/>
                  </a:cubicBezTo>
                  <a:cubicBezTo>
                    <a:pt x="3283" y="2737"/>
                    <a:pt x="3618" y="2767"/>
                    <a:pt x="3952" y="2858"/>
                  </a:cubicBezTo>
                  <a:cubicBezTo>
                    <a:pt x="4286" y="2949"/>
                    <a:pt x="4560" y="3101"/>
                    <a:pt x="4833" y="3314"/>
                  </a:cubicBezTo>
                  <a:cubicBezTo>
                    <a:pt x="5077" y="3527"/>
                    <a:pt x="5259" y="3770"/>
                    <a:pt x="5350" y="4074"/>
                  </a:cubicBezTo>
                  <a:cubicBezTo>
                    <a:pt x="5472" y="4317"/>
                    <a:pt x="5502" y="4591"/>
                    <a:pt x="5502" y="4895"/>
                  </a:cubicBezTo>
                  <a:cubicBezTo>
                    <a:pt x="5472" y="5138"/>
                    <a:pt x="5381" y="5351"/>
                    <a:pt x="5259" y="5563"/>
                  </a:cubicBezTo>
                  <a:cubicBezTo>
                    <a:pt x="5046" y="5867"/>
                    <a:pt x="4773" y="6110"/>
                    <a:pt x="4438" y="6232"/>
                  </a:cubicBezTo>
                  <a:cubicBezTo>
                    <a:pt x="4195" y="6354"/>
                    <a:pt x="4043" y="6354"/>
                    <a:pt x="4043" y="6354"/>
                  </a:cubicBezTo>
                  <a:lnTo>
                    <a:pt x="4165" y="6354"/>
                  </a:lnTo>
                  <a:cubicBezTo>
                    <a:pt x="4256" y="6323"/>
                    <a:pt x="4377" y="6323"/>
                    <a:pt x="4469" y="6293"/>
                  </a:cubicBezTo>
                  <a:cubicBezTo>
                    <a:pt x="4833" y="6171"/>
                    <a:pt x="5137" y="5928"/>
                    <a:pt x="5350" y="5624"/>
                  </a:cubicBezTo>
                  <a:cubicBezTo>
                    <a:pt x="5502" y="5411"/>
                    <a:pt x="5593" y="5168"/>
                    <a:pt x="5624" y="4895"/>
                  </a:cubicBezTo>
                  <a:cubicBezTo>
                    <a:pt x="5685" y="4591"/>
                    <a:pt x="5624" y="4287"/>
                    <a:pt x="5533" y="4013"/>
                  </a:cubicBezTo>
                  <a:cubicBezTo>
                    <a:pt x="5411" y="3679"/>
                    <a:pt x="5198" y="3405"/>
                    <a:pt x="4955" y="3192"/>
                  </a:cubicBezTo>
                  <a:cubicBezTo>
                    <a:pt x="4681" y="2949"/>
                    <a:pt x="4347" y="2797"/>
                    <a:pt x="3982" y="2706"/>
                  </a:cubicBezTo>
                  <a:cubicBezTo>
                    <a:pt x="3648" y="2615"/>
                    <a:pt x="3314" y="2554"/>
                    <a:pt x="2979" y="2493"/>
                  </a:cubicBezTo>
                  <a:cubicBezTo>
                    <a:pt x="2675" y="2433"/>
                    <a:pt x="2371" y="2311"/>
                    <a:pt x="2067" y="2189"/>
                  </a:cubicBezTo>
                  <a:cubicBezTo>
                    <a:pt x="1581" y="1946"/>
                    <a:pt x="1156" y="1642"/>
                    <a:pt x="760" y="1278"/>
                  </a:cubicBezTo>
                  <a:cubicBezTo>
                    <a:pt x="517" y="1004"/>
                    <a:pt x="304" y="730"/>
                    <a:pt x="152" y="396"/>
                  </a:cubicBezTo>
                  <a:cubicBezTo>
                    <a:pt x="31" y="153"/>
                    <a:pt x="1" y="1"/>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a:off x="5574850" y="1156075"/>
              <a:ext cx="178600" cy="144400"/>
            </a:xfrm>
            <a:custGeom>
              <a:avLst/>
              <a:gdLst/>
              <a:ahLst/>
              <a:cxnLst/>
              <a:rect l="l" t="t" r="r" b="b"/>
              <a:pathLst>
                <a:path w="7144" h="5776" extrusionOk="0">
                  <a:moveTo>
                    <a:pt x="0" y="1"/>
                  </a:moveTo>
                  <a:cubicBezTo>
                    <a:pt x="0" y="31"/>
                    <a:pt x="0" y="62"/>
                    <a:pt x="30" y="92"/>
                  </a:cubicBezTo>
                  <a:cubicBezTo>
                    <a:pt x="61" y="214"/>
                    <a:pt x="61" y="305"/>
                    <a:pt x="122" y="396"/>
                  </a:cubicBezTo>
                  <a:cubicBezTo>
                    <a:pt x="274" y="761"/>
                    <a:pt x="486" y="1095"/>
                    <a:pt x="760" y="1369"/>
                  </a:cubicBezTo>
                  <a:cubicBezTo>
                    <a:pt x="1185" y="1764"/>
                    <a:pt x="1702" y="2068"/>
                    <a:pt x="2249" y="2250"/>
                  </a:cubicBezTo>
                  <a:cubicBezTo>
                    <a:pt x="2918" y="2463"/>
                    <a:pt x="3617" y="2645"/>
                    <a:pt x="4316" y="2736"/>
                  </a:cubicBezTo>
                  <a:cubicBezTo>
                    <a:pt x="4985" y="2858"/>
                    <a:pt x="5654" y="3040"/>
                    <a:pt x="6292" y="3314"/>
                  </a:cubicBezTo>
                  <a:cubicBezTo>
                    <a:pt x="6565" y="3436"/>
                    <a:pt x="6778" y="3618"/>
                    <a:pt x="6900" y="3891"/>
                  </a:cubicBezTo>
                  <a:cubicBezTo>
                    <a:pt x="6991" y="4135"/>
                    <a:pt x="7021" y="4378"/>
                    <a:pt x="6961" y="4621"/>
                  </a:cubicBezTo>
                  <a:cubicBezTo>
                    <a:pt x="6869" y="4986"/>
                    <a:pt x="6626" y="5320"/>
                    <a:pt x="6322" y="5533"/>
                  </a:cubicBezTo>
                  <a:cubicBezTo>
                    <a:pt x="6167" y="5644"/>
                    <a:pt x="6060" y="5723"/>
                    <a:pt x="6014" y="5757"/>
                  </a:cubicBezTo>
                  <a:lnTo>
                    <a:pt x="6014" y="5757"/>
                  </a:lnTo>
                  <a:cubicBezTo>
                    <a:pt x="6036" y="5746"/>
                    <a:pt x="6057" y="5746"/>
                    <a:pt x="6079" y="5746"/>
                  </a:cubicBezTo>
                  <a:cubicBezTo>
                    <a:pt x="6170" y="5685"/>
                    <a:pt x="6292" y="5654"/>
                    <a:pt x="6383" y="5594"/>
                  </a:cubicBezTo>
                  <a:cubicBezTo>
                    <a:pt x="6717" y="5381"/>
                    <a:pt x="6961" y="5046"/>
                    <a:pt x="7082" y="4651"/>
                  </a:cubicBezTo>
                  <a:cubicBezTo>
                    <a:pt x="7143" y="4378"/>
                    <a:pt x="7113" y="4104"/>
                    <a:pt x="7021" y="3831"/>
                  </a:cubicBezTo>
                  <a:cubicBezTo>
                    <a:pt x="6900" y="3527"/>
                    <a:pt x="6657" y="3284"/>
                    <a:pt x="6353" y="3162"/>
                  </a:cubicBezTo>
                  <a:cubicBezTo>
                    <a:pt x="5714" y="2858"/>
                    <a:pt x="5015" y="2676"/>
                    <a:pt x="4316" y="2584"/>
                  </a:cubicBezTo>
                  <a:cubicBezTo>
                    <a:pt x="3648" y="2463"/>
                    <a:pt x="2948" y="2311"/>
                    <a:pt x="2310" y="2098"/>
                  </a:cubicBezTo>
                  <a:cubicBezTo>
                    <a:pt x="1763" y="1916"/>
                    <a:pt x="1277" y="1642"/>
                    <a:pt x="851" y="1277"/>
                  </a:cubicBezTo>
                  <a:cubicBezTo>
                    <a:pt x="547" y="1034"/>
                    <a:pt x="334" y="700"/>
                    <a:pt x="182" y="366"/>
                  </a:cubicBezTo>
                  <a:cubicBezTo>
                    <a:pt x="61" y="153"/>
                    <a:pt x="0" y="1"/>
                    <a:pt x="0" y="1"/>
                  </a:cubicBezTo>
                  <a:close/>
                  <a:moveTo>
                    <a:pt x="6014" y="5757"/>
                  </a:moveTo>
                  <a:lnTo>
                    <a:pt x="6014" y="5757"/>
                  </a:lnTo>
                  <a:cubicBezTo>
                    <a:pt x="6005" y="5761"/>
                    <a:pt x="5997" y="5767"/>
                    <a:pt x="5988" y="5776"/>
                  </a:cubicBezTo>
                  <a:cubicBezTo>
                    <a:pt x="5988" y="5776"/>
                    <a:pt x="5997" y="5769"/>
                    <a:pt x="6014" y="575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8"/>
            <p:cNvSpPr/>
            <p:nvPr/>
          </p:nvSpPr>
          <p:spPr>
            <a:xfrm>
              <a:off x="5711625" y="1397350"/>
              <a:ext cx="25850" cy="22350"/>
            </a:xfrm>
            <a:custGeom>
              <a:avLst/>
              <a:gdLst/>
              <a:ahLst/>
              <a:cxnLst/>
              <a:rect l="l" t="t" r="r" b="b"/>
              <a:pathLst>
                <a:path w="1034" h="894" extrusionOk="0">
                  <a:moveTo>
                    <a:pt x="525" y="0"/>
                  </a:moveTo>
                  <a:cubicBezTo>
                    <a:pt x="337" y="0"/>
                    <a:pt x="137" y="118"/>
                    <a:pt x="61" y="320"/>
                  </a:cubicBezTo>
                  <a:cubicBezTo>
                    <a:pt x="0" y="563"/>
                    <a:pt x="152" y="806"/>
                    <a:pt x="395" y="867"/>
                  </a:cubicBezTo>
                  <a:cubicBezTo>
                    <a:pt x="445" y="885"/>
                    <a:pt x="494" y="894"/>
                    <a:pt x="542" y="894"/>
                  </a:cubicBezTo>
                  <a:cubicBezTo>
                    <a:pt x="731" y="894"/>
                    <a:pt x="900" y="763"/>
                    <a:pt x="973" y="593"/>
                  </a:cubicBezTo>
                  <a:cubicBezTo>
                    <a:pt x="1034" y="350"/>
                    <a:pt x="912" y="76"/>
                    <a:pt x="639" y="16"/>
                  </a:cubicBezTo>
                  <a:cubicBezTo>
                    <a:pt x="602" y="5"/>
                    <a:pt x="564" y="0"/>
                    <a:pt x="5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a:off x="5712375" y="1384650"/>
              <a:ext cx="45625" cy="20875"/>
            </a:xfrm>
            <a:custGeom>
              <a:avLst/>
              <a:gdLst/>
              <a:ahLst/>
              <a:cxnLst/>
              <a:rect l="l" t="t" r="r" b="b"/>
              <a:pathLst>
                <a:path w="1825" h="835" extrusionOk="0">
                  <a:moveTo>
                    <a:pt x="623" y="0"/>
                  </a:moveTo>
                  <a:cubicBezTo>
                    <a:pt x="517" y="0"/>
                    <a:pt x="410" y="12"/>
                    <a:pt x="305" y="37"/>
                  </a:cubicBezTo>
                  <a:cubicBezTo>
                    <a:pt x="122" y="98"/>
                    <a:pt x="1" y="159"/>
                    <a:pt x="31" y="220"/>
                  </a:cubicBezTo>
                  <a:cubicBezTo>
                    <a:pt x="42" y="254"/>
                    <a:pt x="109" y="258"/>
                    <a:pt x="214" y="258"/>
                  </a:cubicBezTo>
                  <a:cubicBezTo>
                    <a:pt x="249" y="258"/>
                    <a:pt x="288" y="258"/>
                    <a:pt x="331" y="258"/>
                  </a:cubicBezTo>
                  <a:cubicBezTo>
                    <a:pt x="502" y="258"/>
                    <a:pt x="730" y="265"/>
                    <a:pt x="973" y="341"/>
                  </a:cubicBezTo>
                  <a:cubicBezTo>
                    <a:pt x="1423" y="510"/>
                    <a:pt x="1665" y="834"/>
                    <a:pt x="1771" y="834"/>
                  </a:cubicBezTo>
                  <a:cubicBezTo>
                    <a:pt x="1779" y="834"/>
                    <a:pt x="1787" y="832"/>
                    <a:pt x="1794" y="828"/>
                  </a:cubicBezTo>
                  <a:cubicBezTo>
                    <a:pt x="1824" y="828"/>
                    <a:pt x="1794" y="706"/>
                    <a:pt x="1703" y="524"/>
                  </a:cubicBezTo>
                  <a:cubicBezTo>
                    <a:pt x="1437" y="185"/>
                    <a:pt x="1036" y="0"/>
                    <a:pt x="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a:off x="5594600" y="1363625"/>
              <a:ext cx="25850" cy="22350"/>
            </a:xfrm>
            <a:custGeom>
              <a:avLst/>
              <a:gdLst/>
              <a:ahLst/>
              <a:cxnLst/>
              <a:rect l="l" t="t" r="r" b="b"/>
              <a:pathLst>
                <a:path w="1034" h="894" extrusionOk="0">
                  <a:moveTo>
                    <a:pt x="491" y="0"/>
                  </a:moveTo>
                  <a:cubicBezTo>
                    <a:pt x="295" y="0"/>
                    <a:pt x="110" y="137"/>
                    <a:pt x="61" y="331"/>
                  </a:cubicBezTo>
                  <a:cubicBezTo>
                    <a:pt x="0" y="544"/>
                    <a:pt x="122" y="817"/>
                    <a:pt x="365" y="878"/>
                  </a:cubicBezTo>
                  <a:cubicBezTo>
                    <a:pt x="407" y="889"/>
                    <a:pt x="449" y="894"/>
                    <a:pt x="492" y="894"/>
                  </a:cubicBezTo>
                  <a:cubicBezTo>
                    <a:pt x="696" y="894"/>
                    <a:pt x="892" y="776"/>
                    <a:pt x="943" y="574"/>
                  </a:cubicBezTo>
                  <a:cubicBezTo>
                    <a:pt x="1034" y="331"/>
                    <a:pt x="882" y="88"/>
                    <a:pt x="639" y="27"/>
                  </a:cubicBezTo>
                  <a:cubicBezTo>
                    <a:pt x="590" y="9"/>
                    <a:pt x="540" y="0"/>
                    <a:pt x="4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a:off x="5595350" y="1346525"/>
              <a:ext cx="44875" cy="20875"/>
            </a:xfrm>
            <a:custGeom>
              <a:avLst/>
              <a:gdLst/>
              <a:ahLst/>
              <a:cxnLst/>
              <a:rect l="l" t="t" r="r" b="b"/>
              <a:pathLst>
                <a:path w="1795" h="835" extrusionOk="0">
                  <a:moveTo>
                    <a:pt x="635" y="0"/>
                  </a:moveTo>
                  <a:cubicBezTo>
                    <a:pt x="523" y="0"/>
                    <a:pt x="414" y="15"/>
                    <a:pt x="305" y="42"/>
                  </a:cubicBezTo>
                  <a:cubicBezTo>
                    <a:pt x="92" y="103"/>
                    <a:pt x="1" y="134"/>
                    <a:pt x="31" y="225"/>
                  </a:cubicBezTo>
                  <a:cubicBezTo>
                    <a:pt x="39" y="240"/>
                    <a:pt x="71" y="244"/>
                    <a:pt x="123" y="244"/>
                  </a:cubicBezTo>
                  <a:cubicBezTo>
                    <a:pt x="175" y="244"/>
                    <a:pt x="246" y="240"/>
                    <a:pt x="331" y="240"/>
                  </a:cubicBezTo>
                  <a:cubicBezTo>
                    <a:pt x="502" y="240"/>
                    <a:pt x="730" y="255"/>
                    <a:pt x="973" y="346"/>
                  </a:cubicBezTo>
                  <a:cubicBezTo>
                    <a:pt x="1411" y="492"/>
                    <a:pt x="1653" y="835"/>
                    <a:pt x="1752" y="835"/>
                  </a:cubicBezTo>
                  <a:cubicBezTo>
                    <a:pt x="1756" y="835"/>
                    <a:pt x="1760" y="834"/>
                    <a:pt x="1764" y="833"/>
                  </a:cubicBezTo>
                  <a:cubicBezTo>
                    <a:pt x="1794" y="802"/>
                    <a:pt x="1794" y="681"/>
                    <a:pt x="1672" y="529"/>
                  </a:cubicBezTo>
                  <a:cubicBezTo>
                    <a:pt x="1520" y="316"/>
                    <a:pt x="1308" y="164"/>
                    <a:pt x="1065" y="73"/>
                  </a:cubicBezTo>
                  <a:cubicBezTo>
                    <a:pt x="914" y="23"/>
                    <a:pt x="773" y="0"/>
                    <a:pt x="6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a:off x="5652350" y="1369600"/>
              <a:ext cx="34225" cy="108700"/>
            </a:xfrm>
            <a:custGeom>
              <a:avLst/>
              <a:gdLst/>
              <a:ahLst/>
              <a:cxnLst/>
              <a:rect l="l" t="t" r="r" b="b"/>
              <a:pathLst>
                <a:path w="1369" h="4348" extrusionOk="0">
                  <a:moveTo>
                    <a:pt x="1155" y="1"/>
                  </a:moveTo>
                  <a:cubicBezTo>
                    <a:pt x="1064" y="913"/>
                    <a:pt x="1064" y="1794"/>
                    <a:pt x="1125" y="2706"/>
                  </a:cubicBezTo>
                  <a:cubicBezTo>
                    <a:pt x="1125" y="3071"/>
                    <a:pt x="1155" y="3405"/>
                    <a:pt x="1155" y="3740"/>
                  </a:cubicBezTo>
                  <a:cubicBezTo>
                    <a:pt x="1186" y="3861"/>
                    <a:pt x="1155" y="4013"/>
                    <a:pt x="1125" y="4135"/>
                  </a:cubicBezTo>
                  <a:cubicBezTo>
                    <a:pt x="1089" y="4170"/>
                    <a:pt x="1033" y="4185"/>
                    <a:pt x="968" y="4185"/>
                  </a:cubicBezTo>
                  <a:cubicBezTo>
                    <a:pt x="922" y="4185"/>
                    <a:pt x="871" y="4178"/>
                    <a:pt x="821" y="4165"/>
                  </a:cubicBezTo>
                  <a:cubicBezTo>
                    <a:pt x="548" y="4074"/>
                    <a:pt x="274" y="4044"/>
                    <a:pt x="0" y="4044"/>
                  </a:cubicBezTo>
                  <a:cubicBezTo>
                    <a:pt x="244" y="4165"/>
                    <a:pt x="487" y="4256"/>
                    <a:pt x="760" y="4317"/>
                  </a:cubicBezTo>
                  <a:cubicBezTo>
                    <a:pt x="821" y="4348"/>
                    <a:pt x="912" y="4348"/>
                    <a:pt x="973" y="4348"/>
                  </a:cubicBezTo>
                  <a:cubicBezTo>
                    <a:pt x="1064" y="4348"/>
                    <a:pt x="1186" y="4317"/>
                    <a:pt x="1247" y="4256"/>
                  </a:cubicBezTo>
                  <a:cubicBezTo>
                    <a:pt x="1338" y="4104"/>
                    <a:pt x="1368" y="3922"/>
                    <a:pt x="1338" y="3740"/>
                  </a:cubicBezTo>
                  <a:lnTo>
                    <a:pt x="1338" y="2706"/>
                  </a:lnTo>
                  <a:cubicBezTo>
                    <a:pt x="1338" y="1794"/>
                    <a:pt x="1277" y="882"/>
                    <a:pt x="11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a:off x="5608275" y="1466125"/>
              <a:ext cx="33450" cy="46300"/>
            </a:xfrm>
            <a:custGeom>
              <a:avLst/>
              <a:gdLst/>
              <a:ahLst/>
              <a:cxnLst/>
              <a:rect l="l" t="t" r="r" b="b"/>
              <a:pathLst>
                <a:path w="1338" h="1852" extrusionOk="0">
                  <a:moveTo>
                    <a:pt x="244" y="0"/>
                  </a:moveTo>
                  <a:cubicBezTo>
                    <a:pt x="183" y="0"/>
                    <a:pt x="92" y="91"/>
                    <a:pt x="61" y="335"/>
                  </a:cubicBezTo>
                  <a:cubicBezTo>
                    <a:pt x="0" y="639"/>
                    <a:pt x="61" y="973"/>
                    <a:pt x="213" y="1216"/>
                  </a:cubicBezTo>
                  <a:cubicBezTo>
                    <a:pt x="365" y="1490"/>
                    <a:pt x="639" y="1702"/>
                    <a:pt x="943" y="1794"/>
                  </a:cubicBezTo>
                  <a:cubicBezTo>
                    <a:pt x="1059" y="1827"/>
                    <a:pt x="1158" y="1851"/>
                    <a:pt x="1223" y="1851"/>
                  </a:cubicBezTo>
                  <a:cubicBezTo>
                    <a:pt x="1276" y="1851"/>
                    <a:pt x="1307" y="1835"/>
                    <a:pt x="1307" y="1794"/>
                  </a:cubicBezTo>
                  <a:cubicBezTo>
                    <a:pt x="1338" y="1733"/>
                    <a:pt x="760" y="1581"/>
                    <a:pt x="456" y="1064"/>
                  </a:cubicBezTo>
                  <a:cubicBezTo>
                    <a:pt x="152" y="547"/>
                    <a:pt x="335" y="0"/>
                    <a:pt x="2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a:off x="5602200" y="1302050"/>
              <a:ext cx="57775" cy="20550"/>
            </a:xfrm>
            <a:custGeom>
              <a:avLst/>
              <a:gdLst/>
              <a:ahLst/>
              <a:cxnLst/>
              <a:rect l="l" t="t" r="r" b="b"/>
              <a:pathLst>
                <a:path w="2311" h="822" extrusionOk="0">
                  <a:moveTo>
                    <a:pt x="807" y="0"/>
                  </a:moveTo>
                  <a:cubicBezTo>
                    <a:pt x="651" y="0"/>
                    <a:pt x="493" y="19"/>
                    <a:pt x="335" y="59"/>
                  </a:cubicBezTo>
                  <a:cubicBezTo>
                    <a:pt x="91" y="119"/>
                    <a:pt x="0" y="211"/>
                    <a:pt x="0" y="271"/>
                  </a:cubicBezTo>
                  <a:cubicBezTo>
                    <a:pt x="31" y="423"/>
                    <a:pt x="517" y="423"/>
                    <a:pt x="1125" y="545"/>
                  </a:cubicBezTo>
                  <a:cubicBezTo>
                    <a:pt x="1592" y="643"/>
                    <a:pt x="1980" y="821"/>
                    <a:pt x="2159" y="821"/>
                  </a:cubicBezTo>
                  <a:cubicBezTo>
                    <a:pt x="2201" y="821"/>
                    <a:pt x="2232" y="811"/>
                    <a:pt x="2250" y="788"/>
                  </a:cubicBezTo>
                  <a:cubicBezTo>
                    <a:pt x="2310" y="727"/>
                    <a:pt x="2219" y="606"/>
                    <a:pt x="2037" y="423"/>
                  </a:cubicBezTo>
                  <a:cubicBezTo>
                    <a:pt x="1677" y="153"/>
                    <a:pt x="1251" y="0"/>
                    <a:pt x="8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a:off x="5724525" y="1348525"/>
              <a:ext cx="41825" cy="21600"/>
            </a:xfrm>
            <a:custGeom>
              <a:avLst/>
              <a:gdLst/>
              <a:ahLst/>
              <a:cxnLst/>
              <a:rect l="l" t="t" r="r" b="b"/>
              <a:pathLst>
                <a:path w="1673" h="864" extrusionOk="0">
                  <a:moveTo>
                    <a:pt x="521" y="0"/>
                  </a:moveTo>
                  <a:cubicBezTo>
                    <a:pt x="440" y="0"/>
                    <a:pt x="357" y="8"/>
                    <a:pt x="275" y="23"/>
                  </a:cubicBezTo>
                  <a:cubicBezTo>
                    <a:pt x="92" y="84"/>
                    <a:pt x="1" y="175"/>
                    <a:pt x="1" y="236"/>
                  </a:cubicBezTo>
                  <a:cubicBezTo>
                    <a:pt x="31" y="388"/>
                    <a:pt x="396" y="418"/>
                    <a:pt x="791" y="570"/>
                  </a:cubicBezTo>
                  <a:cubicBezTo>
                    <a:pt x="1126" y="673"/>
                    <a:pt x="1396" y="864"/>
                    <a:pt x="1544" y="864"/>
                  </a:cubicBezTo>
                  <a:cubicBezTo>
                    <a:pt x="1571" y="864"/>
                    <a:pt x="1593" y="858"/>
                    <a:pt x="1612" y="844"/>
                  </a:cubicBezTo>
                  <a:cubicBezTo>
                    <a:pt x="1673" y="814"/>
                    <a:pt x="1642" y="692"/>
                    <a:pt x="1551" y="510"/>
                  </a:cubicBezTo>
                  <a:cubicBezTo>
                    <a:pt x="1299" y="182"/>
                    <a:pt x="921"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a:off x="5492000" y="2423575"/>
              <a:ext cx="83625" cy="79050"/>
            </a:xfrm>
            <a:custGeom>
              <a:avLst/>
              <a:gdLst/>
              <a:ahLst/>
              <a:cxnLst/>
              <a:rect l="l" t="t" r="r" b="b"/>
              <a:pathLst>
                <a:path w="3345" h="3162" extrusionOk="0">
                  <a:moveTo>
                    <a:pt x="1946" y="1"/>
                  </a:moveTo>
                  <a:lnTo>
                    <a:pt x="1" y="669"/>
                  </a:lnTo>
                  <a:lnTo>
                    <a:pt x="609" y="3162"/>
                  </a:lnTo>
                  <a:lnTo>
                    <a:pt x="3162" y="2128"/>
                  </a:lnTo>
                  <a:cubicBezTo>
                    <a:pt x="3344" y="1216"/>
                    <a:pt x="2828" y="305"/>
                    <a:pt x="194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8"/>
            <p:cNvSpPr/>
            <p:nvPr/>
          </p:nvSpPr>
          <p:spPr>
            <a:xfrm>
              <a:off x="5001875" y="2319850"/>
              <a:ext cx="494725" cy="160925"/>
            </a:xfrm>
            <a:custGeom>
              <a:avLst/>
              <a:gdLst/>
              <a:ahLst/>
              <a:cxnLst/>
              <a:rect l="l" t="t" r="r" b="b"/>
              <a:pathLst>
                <a:path w="19789" h="6437" extrusionOk="0">
                  <a:moveTo>
                    <a:pt x="3301" y="1"/>
                  </a:moveTo>
                  <a:cubicBezTo>
                    <a:pt x="2727" y="1"/>
                    <a:pt x="2124" y="43"/>
                    <a:pt x="1490" y="137"/>
                  </a:cubicBezTo>
                  <a:lnTo>
                    <a:pt x="1" y="4150"/>
                  </a:lnTo>
                  <a:cubicBezTo>
                    <a:pt x="1" y="4150"/>
                    <a:pt x="1216" y="4020"/>
                    <a:pt x="2836" y="4020"/>
                  </a:cubicBezTo>
                  <a:cubicBezTo>
                    <a:pt x="4546" y="4020"/>
                    <a:pt x="6705" y="4164"/>
                    <a:pt x="8359" y="4758"/>
                  </a:cubicBezTo>
                  <a:cubicBezTo>
                    <a:pt x="11034" y="5691"/>
                    <a:pt x="14254" y="6436"/>
                    <a:pt x="16296" y="6436"/>
                  </a:cubicBezTo>
                  <a:cubicBezTo>
                    <a:pt x="16714" y="6436"/>
                    <a:pt x="17083" y="6405"/>
                    <a:pt x="17387" y="6338"/>
                  </a:cubicBezTo>
                  <a:cubicBezTo>
                    <a:pt x="18329" y="6095"/>
                    <a:pt x="19180" y="5548"/>
                    <a:pt x="19788" y="4818"/>
                  </a:cubicBezTo>
                  <a:cubicBezTo>
                    <a:pt x="19788" y="4818"/>
                    <a:pt x="14682" y="4180"/>
                    <a:pt x="12250" y="3420"/>
                  </a:cubicBezTo>
                  <a:cubicBezTo>
                    <a:pt x="10812" y="2959"/>
                    <a:pt x="8088" y="1"/>
                    <a:pt x="33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8"/>
            <p:cNvSpPr/>
            <p:nvPr/>
          </p:nvSpPr>
          <p:spPr>
            <a:xfrm>
              <a:off x="5419050" y="2438775"/>
              <a:ext cx="101850" cy="80150"/>
            </a:xfrm>
            <a:custGeom>
              <a:avLst/>
              <a:gdLst/>
              <a:ahLst/>
              <a:cxnLst/>
              <a:rect l="l" t="t" r="r" b="b"/>
              <a:pathLst>
                <a:path w="4074" h="3206" extrusionOk="0">
                  <a:moveTo>
                    <a:pt x="3071" y="1"/>
                  </a:moveTo>
                  <a:lnTo>
                    <a:pt x="3132" y="61"/>
                  </a:lnTo>
                  <a:cubicBezTo>
                    <a:pt x="2585" y="92"/>
                    <a:pt x="2037" y="153"/>
                    <a:pt x="1521" y="304"/>
                  </a:cubicBezTo>
                  <a:cubicBezTo>
                    <a:pt x="1004" y="426"/>
                    <a:pt x="518" y="730"/>
                    <a:pt x="183" y="1125"/>
                  </a:cubicBezTo>
                  <a:cubicBezTo>
                    <a:pt x="62" y="1247"/>
                    <a:pt x="1" y="1429"/>
                    <a:pt x="1" y="1612"/>
                  </a:cubicBezTo>
                  <a:cubicBezTo>
                    <a:pt x="31" y="1855"/>
                    <a:pt x="183" y="2037"/>
                    <a:pt x="396" y="2159"/>
                  </a:cubicBezTo>
                  <a:cubicBezTo>
                    <a:pt x="852" y="2584"/>
                    <a:pt x="1399" y="2919"/>
                    <a:pt x="2007" y="3131"/>
                  </a:cubicBezTo>
                  <a:cubicBezTo>
                    <a:pt x="2173" y="3181"/>
                    <a:pt x="2343" y="3206"/>
                    <a:pt x="2512" y="3206"/>
                  </a:cubicBezTo>
                  <a:cubicBezTo>
                    <a:pt x="2964" y="3206"/>
                    <a:pt x="3408" y="3029"/>
                    <a:pt x="3740" y="2675"/>
                  </a:cubicBezTo>
                  <a:cubicBezTo>
                    <a:pt x="4013" y="2250"/>
                    <a:pt x="4074" y="1733"/>
                    <a:pt x="3892" y="1247"/>
                  </a:cubicBezTo>
                  <a:cubicBezTo>
                    <a:pt x="3709" y="760"/>
                    <a:pt x="3436" y="335"/>
                    <a:pt x="307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8"/>
            <p:cNvSpPr/>
            <p:nvPr/>
          </p:nvSpPr>
          <p:spPr>
            <a:xfrm>
              <a:off x="5423625" y="2442250"/>
              <a:ext cx="96525" cy="75875"/>
            </a:xfrm>
            <a:custGeom>
              <a:avLst/>
              <a:gdLst/>
              <a:ahLst/>
              <a:cxnLst/>
              <a:rect l="l" t="t" r="r" b="b"/>
              <a:pathLst>
                <a:path w="3861" h="3035" extrusionOk="0">
                  <a:moveTo>
                    <a:pt x="1795" y="0"/>
                  </a:moveTo>
                  <a:cubicBezTo>
                    <a:pt x="1493" y="0"/>
                    <a:pt x="1196" y="54"/>
                    <a:pt x="912" y="135"/>
                  </a:cubicBezTo>
                  <a:cubicBezTo>
                    <a:pt x="608" y="226"/>
                    <a:pt x="365" y="409"/>
                    <a:pt x="152" y="621"/>
                  </a:cubicBezTo>
                  <a:cubicBezTo>
                    <a:pt x="61" y="713"/>
                    <a:pt x="31" y="804"/>
                    <a:pt x="0" y="925"/>
                  </a:cubicBezTo>
                  <a:cubicBezTo>
                    <a:pt x="31" y="834"/>
                    <a:pt x="91" y="743"/>
                    <a:pt x="152" y="652"/>
                  </a:cubicBezTo>
                  <a:cubicBezTo>
                    <a:pt x="365" y="439"/>
                    <a:pt x="639" y="287"/>
                    <a:pt x="912" y="196"/>
                  </a:cubicBezTo>
                  <a:cubicBezTo>
                    <a:pt x="1196" y="115"/>
                    <a:pt x="1493" y="74"/>
                    <a:pt x="1786" y="74"/>
                  </a:cubicBezTo>
                  <a:cubicBezTo>
                    <a:pt x="1932" y="74"/>
                    <a:pt x="2077" y="84"/>
                    <a:pt x="2219" y="105"/>
                  </a:cubicBezTo>
                  <a:cubicBezTo>
                    <a:pt x="2766" y="196"/>
                    <a:pt x="3253" y="500"/>
                    <a:pt x="3526" y="956"/>
                  </a:cubicBezTo>
                  <a:cubicBezTo>
                    <a:pt x="3830" y="1442"/>
                    <a:pt x="3830" y="2050"/>
                    <a:pt x="3465" y="2476"/>
                  </a:cubicBezTo>
                  <a:cubicBezTo>
                    <a:pt x="3253" y="2794"/>
                    <a:pt x="2879" y="2973"/>
                    <a:pt x="2504" y="2973"/>
                  </a:cubicBezTo>
                  <a:cubicBezTo>
                    <a:pt x="2449" y="2973"/>
                    <a:pt x="2395" y="2970"/>
                    <a:pt x="2341" y="2962"/>
                  </a:cubicBezTo>
                  <a:cubicBezTo>
                    <a:pt x="2037" y="2931"/>
                    <a:pt x="1733" y="2871"/>
                    <a:pt x="1459" y="2780"/>
                  </a:cubicBezTo>
                  <a:lnTo>
                    <a:pt x="1247" y="2688"/>
                  </a:lnTo>
                  <a:lnTo>
                    <a:pt x="1155" y="2658"/>
                  </a:lnTo>
                  <a:lnTo>
                    <a:pt x="1155" y="2658"/>
                  </a:lnTo>
                  <a:cubicBezTo>
                    <a:pt x="1186" y="2688"/>
                    <a:pt x="1186" y="2688"/>
                    <a:pt x="1216" y="2719"/>
                  </a:cubicBezTo>
                  <a:cubicBezTo>
                    <a:pt x="1277" y="2719"/>
                    <a:pt x="1368" y="2780"/>
                    <a:pt x="1459" y="2810"/>
                  </a:cubicBezTo>
                  <a:cubicBezTo>
                    <a:pt x="1733" y="2931"/>
                    <a:pt x="2037" y="2992"/>
                    <a:pt x="2341" y="3023"/>
                  </a:cubicBezTo>
                  <a:cubicBezTo>
                    <a:pt x="2398" y="3031"/>
                    <a:pt x="2455" y="3035"/>
                    <a:pt x="2512" y="3035"/>
                  </a:cubicBezTo>
                  <a:cubicBezTo>
                    <a:pt x="2668" y="3035"/>
                    <a:pt x="2823" y="3006"/>
                    <a:pt x="2979" y="2962"/>
                  </a:cubicBezTo>
                  <a:cubicBezTo>
                    <a:pt x="3192" y="2871"/>
                    <a:pt x="3405" y="2719"/>
                    <a:pt x="3557" y="2506"/>
                  </a:cubicBezTo>
                  <a:cubicBezTo>
                    <a:pt x="3709" y="2293"/>
                    <a:pt x="3830" y="2050"/>
                    <a:pt x="3830" y="1746"/>
                  </a:cubicBezTo>
                  <a:cubicBezTo>
                    <a:pt x="3861" y="1473"/>
                    <a:pt x="3769" y="1169"/>
                    <a:pt x="3617" y="925"/>
                  </a:cubicBezTo>
                  <a:cubicBezTo>
                    <a:pt x="3313" y="439"/>
                    <a:pt x="2827" y="135"/>
                    <a:pt x="2250" y="44"/>
                  </a:cubicBezTo>
                  <a:cubicBezTo>
                    <a:pt x="2098" y="14"/>
                    <a:pt x="1946" y="0"/>
                    <a:pt x="17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5433500" y="2456250"/>
              <a:ext cx="16750" cy="11425"/>
            </a:xfrm>
            <a:custGeom>
              <a:avLst/>
              <a:gdLst/>
              <a:ahLst/>
              <a:cxnLst/>
              <a:rect l="l" t="t" r="r" b="b"/>
              <a:pathLst>
                <a:path w="670" h="457" extrusionOk="0">
                  <a:moveTo>
                    <a:pt x="0" y="1"/>
                  </a:moveTo>
                  <a:lnTo>
                    <a:pt x="0" y="1"/>
                  </a:lnTo>
                  <a:cubicBezTo>
                    <a:pt x="122" y="31"/>
                    <a:pt x="244" y="122"/>
                    <a:pt x="365" y="183"/>
                  </a:cubicBezTo>
                  <a:cubicBezTo>
                    <a:pt x="487" y="274"/>
                    <a:pt x="578" y="365"/>
                    <a:pt x="669" y="457"/>
                  </a:cubicBezTo>
                  <a:cubicBezTo>
                    <a:pt x="517" y="213"/>
                    <a:pt x="274" y="31"/>
                    <a:pt x="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8"/>
            <p:cNvSpPr/>
            <p:nvPr/>
          </p:nvSpPr>
          <p:spPr>
            <a:xfrm>
              <a:off x="5457050" y="2456250"/>
              <a:ext cx="14475" cy="12175"/>
            </a:xfrm>
            <a:custGeom>
              <a:avLst/>
              <a:gdLst/>
              <a:ahLst/>
              <a:cxnLst/>
              <a:rect l="l" t="t" r="r" b="b"/>
              <a:pathLst>
                <a:path w="579" h="487" extrusionOk="0">
                  <a:moveTo>
                    <a:pt x="1" y="1"/>
                  </a:moveTo>
                  <a:cubicBezTo>
                    <a:pt x="1" y="31"/>
                    <a:pt x="122" y="92"/>
                    <a:pt x="305" y="244"/>
                  </a:cubicBezTo>
                  <a:cubicBezTo>
                    <a:pt x="457" y="365"/>
                    <a:pt x="578" y="487"/>
                    <a:pt x="578" y="487"/>
                  </a:cubicBezTo>
                  <a:cubicBezTo>
                    <a:pt x="517" y="365"/>
                    <a:pt x="426" y="274"/>
                    <a:pt x="335" y="213"/>
                  </a:cubicBezTo>
                  <a:cubicBezTo>
                    <a:pt x="213" y="122"/>
                    <a:pt x="122" y="61"/>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8"/>
            <p:cNvSpPr/>
            <p:nvPr/>
          </p:nvSpPr>
          <p:spPr>
            <a:xfrm>
              <a:off x="5458575" y="2481325"/>
              <a:ext cx="21300" cy="31950"/>
            </a:xfrm>
            <a:custGeom>
              <a:avLst/>
              <a:gdLst/>
              <a:ahLst/>
              <a:cxnLst/>
              <a:rect l="l" t="t" r="r" b="b"/>
              <a:pathLst>
                <a:path w="852" h="1278" extrusionOk="0">
                  <a:moveTo>
                    <a:pt x="0" y="1"/>
                  </a:moveTo>
                  <a:cubicBezTo>
                    <a:pt x="1" y="1"/>
                    <a:pt x="61" y="62"/>
                    <a:pt x="183" y="153"/>
                  </a:cubicBezTo>
                  <a:cubicBezTo>
                    <a:pt x="304" y="244"/>
                    <a:pt x="456" y="396"/>
                    <a:pt x="548" y="548"/>
                  </a:cubicBezTo>
                  <a:cubicBezTo>
                    <a:pt x="639" y="700"/>
                    <a:pt x="730" y="852"/>
                    <a:pt x="791" y="1034"/>
                  </a:cubicBezTo>
                  <a:cubicBezTo>
                    <a:pt x="760" y="852"/>
                    <a:pt x="669" y="669"/>
                    <a:pt x="578" y="517"/>
                  </a:cubicBezTo>
                  <a:cubicBezTo>
                    <a:pt x="456" y="365"/>
                    <a:pt x="335" y="244"/>
                    <a:pt x="183" y="122"/>
                  </a:cubicBezTo>
                  <a:cubicBezTo>
                    <a:pt x="122" y="61"/>
                    <a:pt x="61" y="31"/>
                    <a:pt x="0" y="1"/>
                  </a:cubicBezTo>
                  <a:close/>
                  <a:moveTo>
                    <a:pt x="791" y="1034"/>
                  </a:moveTo>
                  <a:lnTo>
                    <a:pt x="791" y="1034"/>
                  </a:lnTo>
                  <a:cubicBezTo>
                    <a:pt x="821" y="1186"/>
                    <a:pt x="852" y="1277"/>
                    <a:pt x="852" y="1277"/>
                  </a:cubicBezTo>
                  <a:cubicBezTo>
                    <a:pt x="852" y="1186"/>
                    <a:pt x="821" y="1095"/>
                    <a:pt x="791" y="103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8"/>
            <p:cNvSpPr/>
            <p:nvPr/>
          </p:nvSpPr>
          <p:spPr>
            <a:xfrm>
              <a:off x="5494300" y="2460050"/>
              <a:ext cx="7625" cy="36500"/>
            </a:xfrm>
            <a:custGeom>
              <a:avLst/>
              <a:gdLst/>
              <a:ahLst/>
              <a:cxnLst/>
              <a:rect l="l" t="t" r="r" b="b"/>
              <a:pathLst>
                <a:path w="305" h="1460" extrusionOk="0">
                  <a:moveTo>
                    <a:pt x="0" y="1"/>
                  </a:moveTo>
                  <a:lnTo>
                    <a:pt x="0" y="1"/>
                  </a:lnTo>
                  <a:cubicBezTo>
                    <a:pt x="0" y="1"/>
                    <a:pt x="30" y="61"/>
                    <a:pt x="61" y="183"/>
                  </a:cubicBezTo>
                  <a:cubicBezTo>
                    <a:pt x="152" y="365"/>
                    <a:pt x="182" y="517"/>
                    <a:pt x="213" y="700"/>
                  </a:cubicBezTo>
                  <a:cubicBezTo>
                    <a:pt x="243" y="882"/>
                    <a:pt x="274" y="1064"/>
                    <a:pt x="274" y="1216"/>
                  </a:cubicBezTo>
                  <a:cubicBezTo>
                    <a:pt x="243" y="1308"/>
                    <a:pt x="243" y="1368"/>
                    <a:pt x="274" y="1460"/>
                  </a:cubicBezTo>
                  <a:cubicBezTo>
                    <a:pt x="274" y="1429"/>
                    <a:pt x="274" y="1399"/>
                    <a:pt x="304" y="1399"/>
                  </a:cubicBezTo>
                  <a:cubicBezTo>
                    <a:pt x="304" y="1338"/>
                    <a:pt x="304" y="1277"/>
                    <a:pt x="304" y="1216"/>
                  </a:cubicBezTo>
                  <a:cubicBezTo>
                    <a:pt x="304" y="1064"/>
                    <a:pt x="304" y="882"/>
                    <a:pt x="274" y="700"/>
                  </a:cubicBezTo>
                  <a:cubicBezTo>
                    <a:pt x="243" y="517"/>
                    <a:pt x="182" y="335"/>
                    <a:pt x="91" y="183"/>
                  </a:cubicBezTo>
                  <a:cubicBezTo>
                    <a:pt x="91" y="122"/>
                    <a:pt x="61" y="92"/>
                    <a:pt x="30" y="31"/>
                  </a:cubicBezTo>
                  <a:cubicBezTo>
                    <a:pt x="0" y="1"/>
                    <a:pt x="0" y="1"/>
                    <a:pt x="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8"/>
            <p:cNvSpPr/>
            <p:nvPr/>
          </p:nvSpPr>
          <p:spPr>
            <a:xfrm>
              <a:off x="5448700" y="2457025"/>
              <a:ext cx="52450" cy="37250"/>
            </a:xfrm>
            <a:custGeom>
              <a:avLst/>
              <a:gdLst/>
              <a:ahLst/>
              <a:cxnLst/>
              <a:rect l="l" t="t" r="r" b="b"/>
              <a:pathLst>
                <a:path w="2098" h="1490" extrusionOk="0">
                  <a:moveTo>
                    <a:pt x="2098" y="0"/>
                  </a:moveTo>
                  <a:cubicBezTo>
                    <a:pt x="1976" y="0"/>
                    <a:pt x="1854" y="30"/>
                    <a:pt x="1733" y="91"/>
                  </a:cubicBezTo>
                  <a:cubicBezTo>
                    <a:pt x="1125" y="304"/>
                    <a:pt x="608" y="669"/>
                    <a:pt x="213" y="1155"/>
                  </a:cubicBezTo>
                  <a:cubicBezTo>
                    <a:pt x="122" y="1246"/>
                    <a:pt x="61" y="1368"/>
                    <a:pt x="0" y="1489"/>
                  </a:cubicBezTo>
                  <a:cubicBezTo>
                    <a:pt x="517" y="790"/>
                    <a:pt x="1247" y="274"/>
                    <a:pt x="20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8"/>
            <p:cNvSpPr/>
            <p:nvPr/>
          </p:nvSpPr>
          <p:spPr>
            <a:xfrm>
              <a:off x="5444125" y="2446375"/>
              <a:ext cx="25125" cy="45625"/>
            </a:xfrm>
            <a:custGeom>
              <a:avLst/>
              <a:gdLst/>
              <a:ahLst/>
              <a:cxnLst/>
              <a:rect l="l" t="t" r="r" b="b"/>
              <a:pathLst>
                <a:path w="1005" h="1825" extrusionOk="0">
                  <a:moveTo>
                    <a:pt x="1004" y="0"/>
                  </a:moveTo>
                  <a:lnTo>
                    <a:pt x="1004" y="0"/>
                  </a:lnTo>
                  <a:cubicBezTo>
                    <a:pt x="913" y="31"/>
                    <a:pt x="822" y="92"/>
                    <a:pt x="730" y="152"/>
                  </a:cubicBezTo>
                  <a:cubicBezTo>
                    <a:pt x="548" y="335"/>
                    <a:pt x="366" y="517"/>
                    <a:pt x="244" y="760"/>
                  </a:cubicBezTo>
                  <a:cubicBezTo>
                    <a:pt x="123" y="973"/>
                    <a:pt x="31" y="1247"/>
                    <a:pt x="31" y="1490"/>
                  </a:cubicBezTo>
                  <a:cubicBezTo>
                    <a:pt x="1" y="1611"/>
                    <a:pt x="1" y="1703"/>
                    <a:pt x="31" y="1824"/>
                  </a:cubicBezTo>
                  <a:cubicBezTo>
                    <a:pt x="31" y="1459"/>
                    <a:pt x="153" y="1125"/>
                    <a:pt x="305" y="791"/>
                  </a:cubicBezTo>
                  <a:cubicBezTo>
                    <a:pt x="487" y="487"/>
                    <a:pt x="700" y="213"/>
                    <a:pt x="10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8"/>
            <p:cNvSpPr/>
            <p:nvPr/>
          </p:nvSpPr>
          <p:spPr>
            <a:xfrm>
              <a:off x="5466925" y="2474500"/>
              <a:ext cx="38025" cy="38775"/>
            </a:xfrm>
            <a:custGeom>
              <a:avLst/>
              <a:gdLst/>
              <a:ahLst/>
              <a:cxnLst/>
              <a:rect l="l" t="t" r="r" b="b"/>
              <a:pathLst>
                <a:path w="1521" h="1551" extrusionOk="0">
                  <a:moveTo>
                    <a:pt x="31" y="0"/>
                  </a:moveTo>
                  <a:lnTo>
                    <a:pt x="31" y="0"/>
                  </a:lnTo>
                  <a:cubicBezTo>
                    <a:pt x="1" y="31"/>
                    <a:pt x="487" y="243"/>
                    <a:pt x="943" y="608"/>
                  </a:cubicBezTo>
                  <a:cubicBezTo>
                    <a:pt x="1156" y="790"/>
                    <a:pt x="1308" y="1003"/>
                    <a:pt x="1399" y="1216"/>
                  </a:cubicBezTo>
                  <a:cubicBezTo>
                    <a:pt x="1490" y="1398"/>
                    <a:pt x="1490" y="1550"/>
                    <a:pt x="1490" y="1550"/>
                  </a:cubicBezTo>
                  <a:cubicBezTo>
                    <a:pt x="1521" y="1429"/>
                    <a:pt x="1490" y="1307"/>
                    <a:pt x="1460" y="1216"/>
                  </a:cubicBezTo>
                  <a:cubicBezTo>
                    <a:pt x="1369" y="942"/>
                    <a:pt x="1217" y="730"/>
                    <a:pt x="1004" y="547"/>
                  </a:cubicBezTo>
                  <a:cubicBezTo>
                    <a:pt x="791" y="395"/>
                    <a:pt x="578" y="243"/>
                    <a:pt x="335" y="122"/>
                  </a:cubicBezTo>
                  <a:cubicBezTo>
                    <a:pt x="244" y="61"/>
                    <a:pt x="153" y="31"/>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8"/>
            <p:cNvSpPr/>
            <p:nvPr/>
          </p:nvSpPr>
          <p:spPr>
            <a:xfrm>
              <a:off x="4933500" y="2416950"/>
              <a:ext cx="300925" cy="67450"/>
            </a:xfrm>
            <a:custGeom>
              <a:avLst/>
              <a:gdLst/>
              <a:ahLst/>
              <a:cxnLst/>
              <a:rect l="l" t="t" r="r" b="b"/>
              <a:pathLst>
                <a:path w="12037" h="2698" extrusionOk="0">
                  <a:moveTo>
                    <a:pt x="5000" y="0"/>
                  </a:moveTo>
                  <a:cubicBezTo>
                    <a:pt x="4348" y="0"/>
                    <a:pt x="3692" y="74"/>
                    <a:pt x="3070" y="235"/>
                  </a:cubicBezTo>
                  <a:cubicBezTo>
                    <a:pt x="2401" y="418"/>
                    <a:pt x="1763" y="752"/>
                    <a:pt x="1216" y="1208"/>
                  </a:cubicBezTo>
                  <a:cubicBezTo>
                    <a:pt x="851" y="1512"/>
                    <a:pt x="517" y="1846"/>
                    <a:pt x="274" y="2241"/>
                  </a:cubicBezTo>
                  <a:cubicBezTo>
                    <a:pt x="152" y="2363"/>
                    <a:pt x="61" y="2515"/>
                    <a:pt x="0" y="2697"/>
                  </a:cubicBezTo>
                  <a:cubicBezTo>
                    <a:pt x="365" y="2181"/>
                    <a:pt x="821" y="1694"/>
                    <a:pt x="1307" y="1299"/>
                  </a:cubicBezTo>
                  <a:cubicBezTo>
                    <a:pt x="1854" y="904"/>
                    <a:pt x="2462" y="600"/>
                    <a:pt x="3100" y="418"/>
                  </a:cubicBezTo>
                  <a:cubicBezTo>
                    <a:pt x="3722" y="256"/>
                    <a:pt x="4361" y="182"/>
                    <a:pt x="4991" y="182"/>
                  </a:cubicBezTo>
                  <a:cubicBezTo>
                    <a:pt x="5193" y="182"/>
                    <a:pt x="5394" y="190"/>
                    <a:pt x="5593" y="205"/>
                  </a:cubicBezTo>
                  <a:cubicBezTo>
                    <a:pt x="7143" y="266"/>
                    <a:pt x="8663" y="448"/>
                    <a:pt x="10152" y="752"/>
                  </a:cubicBezTo>
                  <a:cubicBezTo>
                    <a:pt x="10730" y="843"/>
                    <a:pt x="11216" y="965"/>
                    <a:pt x="11520" y="1026"/>
                  </a:cubicBezTo>
                  <a:cubicBezTo>
                    <a:pt x="11702" y="1086"/>
                    <a:pt x="11854" y="1117"/>
                    <a:pt x="12037" y="1117"/>
                  </a:cubicBezTo>
                  <a:cubicBezTo>
                    <a:pt x="11885" y="1056"/>
                    <a:pt x="11733" y="995"/>
                    <a:pt x="11550" y="965"/>
                  </a:cubicBezTo>
                  <a:cubicBezTo>
                    <a:pt x="11246" y="874"/>
                    <a:pt x="10791" y="722"/>
                    <a:pt x="10213" y="600"/>
                  </a:cubicBezTo>
                  <a:cubicBezTo>
                    <a:pt x="8693" y="266"/>
                    <a:pt x="7173" y="83"/>
                    <a:pt x="5623" y="22"/>
                  </a:cubicBezTo>
                  <a:cubicBezTo>
                    <a:pt x="5417" y="8"/>
                    <a:pt x="5208" y="0"/>
                    <a:pt x="50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8"/>
            <p:cNvSpPr/>
            <p:nvPr/>
          </p:nvSpPr>
          <p:spPr>
            <a:xfrm>
              <a:off x="4289850" y="2289025"/>
              <a:ext cx="645950" cy="299550"/>
            </a:xfrm>
            <a:custGeom>
              <a:avLst/>
              <a:gdLst/>
              <a:ahLst/>
              <a:cxnLst/>
              <a:rect l="l" t="t" r="r" b="b"/>
              <a:pathLst>
                <a:path w="25838" h="11982" extrusionOk="0">
                  <a:moveTo>
                    <a:pt x="3245" y="1"/>
                  </a:moveTo>
                  <a:cubicBezTo>
                    <a:pt x="2510" y="1"/>
                    <a:pt x="1779" y="143"/>
                    <a:pt x="1095" y="428"/>
                  </a:cubicBezTo>
                  <a:cubicBezTo>
                    <a:pt x="822" y="550"/>
                    <a:pt x="548" y="702"/>
                    <a:pt x="274" y="884"/>
                  </a:cubicBezTo>
                  <a:cubicBezTo>
                    <a:pt x="183" y="945"/>
                    <a:pt x="92" y="1006"/>
                    <a:pt x="1" y="1097"/>
                  </a:cubicBezTo>
                  <a:cubicBezTo>
                    <a:pt x="366" y="854"/>
                    <a:pt x="730" y="671"/>
                    <a:pt x="1126" y="489"/>
                  </a:cubicBezTo>
                  <a:cubicBezTo>
                    <a:pt x="1746" y="241"/>
                    <a:pt x="2408" y="117"/>
                    <a:pt x="3075" y="117"/>
                  </a:cubicBezTo>
                  <a:cubicBezTo>
                    <a:pt x="3552" y="117"/>
                    <a:pt x="4031" y="180"/>
                    <a:pt x="4499" y="307"/>
                  </a:cubicBezTo>
                  <a:cubicBezTo>
                    <a:pt x="5259" y="489"/>
                    <a:pt x="5989" y="854"/>
                    <a:pt x="6566" y="1401"/>
                  </a:cubicBezTo>
                  <a:cubicBezTo>
                    <a:pt x="7235" y="2009"/>
                    <a:pt x="7843" y="2708"/>
                    <a:pt x="8329" y="3468"/>
                  </a:cubicBezTo>
                  <a:cubicBezTo>
                    <a:pt x="8907" y="4319"/>
                    <a:pt x="9515" y="5139"/>
                    <a:pt x="10153" y="5930"/>
                  </a:cubicBezTo>
                  <a:cubicBezTo>
                    <a:pt x="10852" y="6781"/>
                    <a:pt x="11642" y="7571"/>
                    <a:pt x="12463" y="8270"/>
                  </a:cubicBezTo>
                  <a:cubicBezTo>
                    <a:pt x="14165" y="9760"/>
                    <a:pt x="15989" y="10945"/>
                    <a:pt x="17874" y="11553"/>
                  </a:cubicBezTo>
                  <a:cubicBezTo>
                    <a:pt x="18755" y="11826"/>
                    <a:pt x="19667" y="11978"/>
                    <a:pt x="20609" y="11978"/>
                  </a:cubicBezTo>
                  <a:cubicBezTo>
                    <a:pt x="20661" y="11980"/>
                    <a:pt x="20712" y="11981"/>
                    <a:pt x="20763" y="11981"/>
                  </a:cubicBezTo>
                  <a:cubicBezTo>
                    <a:pt x="21529" y="11981"/>
                    <a:pt x="22266" y="11769"/>
                    <a:pt x="22950" y="11371"/>
                  </a:cubicBezTo>
                  <a:cubicBezTo>
                    <a:pt x="23497" y="11006"/>
                    <a:pt x="23983" y="10519"/>
                    <a:pt x="24348" y="9972"/>
                  </a:cubicBezTo>
                  <a:cubicBezTo>
                    <a:pt x="24713" y="9486"/>
                    <a:pt x="24986" y="9091"/>
                    <a:pt x="25199" y="8726"/>
                  </a:cubicBezTo>
                  <a:lnTo>
                    <a:pt x="25685" y="7936"/>
                  </a:lnTo>
                  <a:cubicBezTo>
                    <a:pt x="25746" y="7845"/>
                    <a:pt x="25807" y="7723"/>
                    <a:pt x="25837" y="7632"/>
                  </a:cubicBezTo>
                  <a:lnTo>
                    <a:pt x="25837" y="7632"/>
                  </a:lnTo>
                  <a:cubicBezTo>
                    <a:pt x="25776" y="7723"/>
                    <a:pt x="25716" y="7814"/>
                    <a:pt x="25655" y="7905"/>
                  </a:cubicBezTo>
                  <a:lnTo>
                    <a:pt x="25138" y="8696"/>
                  </a:lnTo>
                  <a:cubicBezTo>
                    <a:pt x="24895" y="9030"/>
                    <a:pt x="24621" y="9456"/>
                    <a:pt x="24287" y="9912"/>
                  </a:cubicBezTo>
                  <a:cubicBezTo>
                    <a:pt x="23892" y="10459"/>
                    <a:pt x="23406" y="10915"/>
                    <a:pt x="22858" y="11249"/>
                  </a:cubicBezTo>
                  <a:cubicBezTo>
                    <a:pt x="22232" y="11619"/>
                    <a:pt x="21499" y="11829"/>
                    <a:pt x="20759" y="11829"/>
                  </a:cubicBezTo>
                  <a:cubicBezTo>
                    <a:pt x="20709" y="11829"/>
                    <a:pt x="20659" y="11828"/>
                    <a:pt x="20609" y="11826"/>
                  </a:cubicBezTo>
                  <a:cubicBezTo>
                    <a:pt x="19697" y="11826"/>
                    <a:pt x="18785" y="11675"/>
                    <a:pt x="17904" y="11371"/>
                  </a:cubicBezTo>
                  <a:cubicBezTo>
                    <a:pt x="16080" y="10793"/>
                    <a:pt x="14287" y="9577"/>
                    <a:pt x="12585" y="8118"/>
                  </a:cubicBezTo>
                  <a:cubicBezTo>
                    <a:pt x="11794" y="7419"/>
                    <a:pt x="11035" y="6629"/>
                    <a:pt x="10305" y="5808"/>
                  </a:cubicBezTo>
                  <a:cubicBezTo>
                    <a:pt x="9667" y="5018"/>
                    <a:pt x="9059" y="4228"/>
                    <a:pt x="8512" y="3377"/>
                  </a:cubicBezTo>
                  <a:cubicBezTo>
                    <a:pt x="7995" y="2586"/>
                    <a:pt x="7387" y="1887"/>
                    <a:pt x="6688" y="1279"/>
                  </a:cubicBezTo>
                  <a:cubicBezTo>
                    <a:pt x="6080" y="732"/>
                    <a:pt x="5351" y="337"/>
                    <a:pt x="4560" y="155"/>
                  </a:cubicBezTo>
                  <a:cubicBezTo>
                    <a:pt x="4127" y="52"/>
                    <a:pt x="3685" y="1"/>
                    <a:pt x="3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8"/>
            <p:cNvSpPr/>
            <p:nvPr/>
          </p:nvSpPr>
          <p:spPr>
            <a:xfrm>
              <a:off x="4371175" y="2231775"/>
              <a:ext cx="155800" cy="59600"/>
            </a:xfrm>
            <a:custGeom>
              <a:avLst/>
              <a:gdLst/>
              <a:ahLst/>
              <a:cxnLst/>
              <a:rect l="l" t="t" r="r" b="b"/>
              <a:pathLst>
                <a:path w="6232" h="2384" extrusionOk="0">
                  <a:moveTo>
                    <a:pt x="5938" y="0"/>
                  </a:moveTo>
                  <a:cubicBezTo>
                    <a:pt x="5701" y="0"/>
                    <a:pt x="5465" y="22"/>
                    <a:pt x="5228" y="43"/>
                  </a:cubicBezTo>
                  <a:cubicBezTo>
                    <a:pt x="3617" y="195"/>
                    <a:pt x="2067" y="803"/>
                    <a:pt x="760" y="1745"/>
                  </a:cubicBezTo>
                  <a:cubicBezTo>
                    <a:pt x="487" y="1958"/>
                    <a:pt x="243" y="2171"/>
                    <a:pt x="0" y="2384"/>
                  </a:cubicBezTo>
                  <a:lnTo>
                    <a:pt x="213" y="2232"/>
                  </a:lnTo>
                  <a:cubicBezTo>
                    <a:pt x="335" y="2110"/>
                    <a:pt x="547" y="1958"/>
                    <a:pt x="791" y="1776"/>
                  </a:cubicBezTo>
                  <a:cubicBezTo>
                    <a:pt x="2098" y="834"/>
                    <a:pt x="3617" y="256"/>
                    <a:pt x="5228" y="74"/>
                  </a:cubicBezTo>
                  <a:cubicBezTo>
                    <a:pt x="5532" y="43"/>
                    <a:pt x="5775" y="13"/>
                    <a:pt x="5958" y="13"/>
                  </a:cubicBezTo>
                  <a:lnTo>
                    <a:pt x="6231" y="13"/>
                  </a:lnTo>
                  <a:cubicBezTo>
                    <a:pt x="6133" y="4"/>
                    <a:pt x="6035" y="0"/>
                    <a:pt x="593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8"/>
            <p:cNvSpPr/>
            <p:nvPr/>
          </p:nvSpPr>
          <p:spPr>
            <a:xfrm>
              <a:off x="4520875" y="2324025"/>
              <a:ext cx="158075" cy="76025"/>
            </a:xfrm>
            <a:custGeom>
              <a:avLst/>
              <a:gdLst/>
              <a:ahLst/>
              <a:cxnLst/>
              <a:rect l="l" t="t" r="r" b="b"/>
              <a:pathLst>
                <a:path w="6323" h="3041" extrusionOk="0">
                  <a:moveTo>
                    <a:pt x="6322" y="1"/>
                  </a:moveTo>
                  <a:lnTo>
                    <a:pt x="6322" y="1"/>
                  </a:lnTo>
                  <a:cubicBezTo>
                    <a:pt x="5988" y="31"/>
                    <a:pt x="5623" y="92"/>
                    <a:pt x="5289" y="153"/>
                  </a:cubicBezTo>
                  <a:cubicBezTo>
                    <a:pt x="4468" y="305"/>
                    <a:pt x="3648" y="578"/>
                    <a:pt x="2888" y="943"/>
                  </a:cubicBezTo>
                  <a:cubicBezTo>
                    <a:pt x="2128" y="1308"/>
                    <a:pt x="1398" y="1764"/>
                    <a:pt x="760" y="2311"/>
                  </a:cubicBezTo>
                  <a:cubicBezTo>
                    <a:pt x="487" y="2554"/>
                    <a:pt x="243" y="2797"/>
                    <a:pt x="0" y="3040"/>
                  </a:cubicBezTo>
                  <a:lnTo>
                    <a:pt x="213" y="2858"/>
                  </a:lnTo>
                  <a:cubicBezTo>
                    <a:pt x="335" y="2736"/>
                    <a:pt x="547" y="2554"/>
                    <a:pt x="790" y="2341"/>
                  </a:cubicBezTo>
                  <a:cubicBezTo>
                    <a:pt x="1429" y="1794"/>
                    <a:pt x="2158" y="1338"/>
                    <a:pt x="2918" y="973"/>
                  </a:cubicBezTo>
                  <a:cubicBezTo>
                    <a:pt x="3678" y="609"/>
                    <a:pt x="4468" y="335"/>
                    <a:pt x="5289" y="183"/>
                  </a:cubicBezTo>
                  <a:cubicBezTo>
                    <a:pt x="5623" y="122"/>
                    <a:pt x="5867" y="62"/>
                    <a:pt x="6049" y="31"/>
                  </a:cubicBezTo>
                  <a:lnTo>
                    <a:pt x="632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8"/>
            <p:cNvSpPr/>
            <p:nvPr/>
          </p:nvSpPr>
          <p:spPr>
            <a:xfrm>
              <a:off x="4672075" y="2375700"/>
              <a:ext cx="78300" cy="164925"/>
            </a:xfrm>
            <a:custGeom>
              <a:avLst/>
              <a:gdLst/>
              <a:ahLst/>
              <a:cxnLst/>
              <a:rect l="l" t="t" r="r" b="b"/>
              <a:pathLst>
                <a:path w="3132" h="6597" extrusionOk="0">
                  <a:moveTo>
                    <a:pt x="3132" y="1"/>
                  </a:moveTo>
                  <a:cubicBezTo>
                    <a:pt x="3131" y="1"/>
                    <a:pt x="2797" y="305"/>
                    <a:pt x="2372" y="821"/>
                  </a:cubicBezTo>
                  <a:cubicBezTo>
                    <a:pt x="1764" y="1460"/>
                    <a:pt x="1217" y="2189"/>
                    <a:pt x="791" y="2949"/>
                  </a:cubicBezTo>
                  <a:cubicBezTo>
                    <a:pt x="335" y="3739"/>
                    <a:pt x="92" y="4590"/>
                    <a:pt x="31" y="5502"/>
                  </a:cubicBezTo>
                  <a:cubicBezTo>
                    <a:pt x="1" y="5776"/>
                    <a:pt x="1" y="6019"/>
                    <a:pt x="62" y="6293"/>
                  </a:cubicBezTo>
                  <a:cubicBezTo>
                    <a:pt x="31" y="6019"/>
                    <a:pt x="31" y="5776"/>
                    <a:pt x="62" y="5502"/>
                  </a:cubicBezTo>
                  <a:cubicBezTo>
                    <a:pt x="123" y="4621"/>
                    <a:pt x="396" y="3739"/>
                    <a:pt x="852" y="2979"/>
                  </a:cubicBezTo>
                  <a:cubicBezTo>
                    <a:pt x="1278" y="2220"/>
                    <a:pt x="1794" y="1490"/>
                    <a:pt x="2402" y="821"/>
                  </a:cubicBezTo>
                  <a:lnTo>
                    <a:pt x="2919" y="244"/>
                  </a:lnTo>
                  <a:lnTo>
                    <a:pt x="3132" y="1"/>
                  </a:lnTo>
                  <a:close/>
                  <a:moveTo>
                    <a:pt x="62" y="6293"/>
                  </a:moveTo>
                  <a:cubicBezTo>
                    <a:pt x="62" y="6375"/>
                    <a:pt x="62" y="6457"/>
                    <a:pt x="84" y="6494"/>
                  </a:cubicBezTo>
                  <a:lnTo>
                    <a:pt x="84" y="6494"/>
                  </a:lnTo>
                  <a:cubicBezTo>
                    <a:pt x="75" y="6426"/>
                    <a:pt x="62" y="6353"/>
                    <a:pt x="62" y="6293"/>
                  </a:cubicBezTo>
                  <a:close/>
                  <a:moveTo>
                    <a:pt x="84" y="6494"/>
                  </a:moveTo>
                  <a:cubicBezTo>
                    <a:pt x="89" y="6530"/>
                    <a:pt x="92" y="6565"/>
                    <a:pt x="92" y="6597"/>
                  </a:cubicBezTo>
                  <a:lnTo>
                    <a:pt x="92" y="6505"/>
                  </a:lnTo>
                  <a:cubicBezTo>
                    <a:pt x="89" y="6502"/>
                    <a:pt x="86" y="6499"/>
                    <a:pt x="84" y="649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4836225" y="2393175"/>
              <a:ext cx="5350" cy="51700"/>
            </a:xfrm>
            <a:custGeom>
              <a:avLst/>
              <a:gdLst/>
              <a:ahLst/>
              <a:cxnLst/>
              <a:rect l="l" t="t" r="r" b="b"/>
              <a:pathLst>
                <a:path w="214" h="2068" extrusionOk="0">
                  <a:moveTo>
                    <a:pt x="183" y="1"/>
                  </a:moveTo>
                  <a:lnTo>
                    <a:pt x="183" y="1"/>
                  </a:lnTo>
                  <a:cubicBezTo>
                    <a:pt x="152" y="92"/>
                    <a:pt x="122" y="183"/>
                    <a:pt x="92" y="305"/>
                  </a:cubicBezTo>
                  <a:cubicBezTo>
                    <a:pt x="0" y="791"/>
                    <a:pt x="0" y="1277"/>
                    <a:pt x="122" y="1764"/>
                  </a:cubicBezTo>
                  <a:cubicBezTo>
                    <a:pt x="152" y="1885"/>
                    <a:pt x="183" y="1977"/>
                    <a:pt x="213" y="2068"/>
                  </a:cubicBezTo>
                  <a:cubicBezTo>
                    <a:pt x="213" y="2068"/>
                    <a:pt x="183" y="1946"/>
                    <a:pt x="152" y="1764"/>
                  </a:cubicBezTo>
                  <a:cubicBezTo>
                    <a:pt x="31" y="1277"/>
                    <a:pt x="31" y="791"/>
                    <a:pt x="122" y="305"/>
                  </a:cubicBezTo>
                  <a:cubicBezTo>
                    <a:pt x="152" y="123"/>
                    <a:pt x="183" y="1"/>
                    <a:pt x="18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8"/>
            <p:cNvSpPr/>
            <p:nvPr/>
          </p:nvSpPr>
          <p:spPr>
            <a:xfrm>
              <a:off x="4805075" y="2453225"/>
              <a:ext cx="66125" cy="107150"/>
            </a:xfrm>
            <a:custGeom>
              <a:avLst/>
              <a:gdLst/>
              <a:ahLst/>
              <a:cxnLst/>
              <a:rect l="l" t="t" r="r" b="b"/>
              <a:pathLst>
                <a:path w="2645" h="4286" extrusionOk="0">
                  <a:moveTo>
                    <a:pt x="0" y="0"/>
                  </a:moveTo>
                  <a:cubicBezTo>
                    <a:pt x="0" y="0"/>
                    <a:pt x="0" y="35"/>
                    <a:pt x="13" y="104"/>
                  </a:cubicBezTo>
                  <a:lnTo>
                    <a:pt x="13" y="104"/>
                  </a:lnTo>
                  <a:cubicBezTo>
                    <a:pt x="9" y="69"/>
                    <a:pt x="5" y="35"/>
                    <a:pt x="0" y="0"/>
                  </a:cubicBezTo>
                  <a:close/>
                  <a:moveTo>
                    <a:pt x="13" y="104"/>
                  </a:moveTo>
                  <a:cubicBezTo>
                    <a:pt x="40" y="313"/>
                    <a:pt x="70" y="525"/>
                    <a:pt x="122" y="760"/>
                  </a:cubicBezTo>
                  <a:cubicBezTo>
                    <a:pt x="426" y="1945"/>
                    <a:pt x="1094" y="3040"/>
                    <a:pt x="2037" y="3830"/>
                  </a:cubicBezTo>
                  <a:cubicBezTo>
                    <a:pt x="2207" y="4000"/>
                    <a:pt x="2403" y="4143"/>
                    <a:pt x="2601" y="4261"/>
                  </a:cubicBezTo>
                  <a:lnTo>
                    <a:pt x="2601" y="4261"/>
                  </a:lnTo>
                  <a:cubicBezTo>
                    <a:pt x="2571" y="4242"/>
                    <a:pt x="2525" y="4211"/>
                    <a:pt x="2462" y="4164"/>
                  </a:cubicBezTo>
                  <a:cubicBezTo>
                    <a:pt x="2310" y="4043"/>
                    <a:pt x="2189" y="3921"/>
                    <a:pt x="2037" y="3800"/>
                  </a:cubicBezTo>
                  <a:cubicBezTo>
                    <a:pt x="1125" y="2979"/>
                    <a:pt x="456" y="1915"/>
                    <a:pt x="152" y="730"/>
                  </a:cubicBezTo>
                  <a:cubicBezTo>
                    <a:pt x="91" y="517"/>
                    <a:pt x="91" y="304"/>
                    <a:pt x="31" y="182"/>
                  </a:cubicBezTo>
                  <a:cubicBezTo>
                    <a:pt x="23" y="153"/>
                    <a:pt x="17" y="126"/>
                    <a:pt x="13" y="104"/>
                  </a:cubicBezTo>
                  <a:close/>
                  <a:moveTo>
                    <a:pt x="2601" y="4261"/>
                  </a:moveTo>
                  <a:cubicBezTo>
                    <a:pt x="2630" y="4279"/>
                    <a:pt x="2645" y="4286"/>
                    <a:pt x="2645" y="4286"/>
                  </a:cubicBezTo>
                  <a:cubicBezTo>
                    <a:pt x="2630" y="4278"/>
                    <a:pt x="2616" y="4269"/>
                    <a:pt x="2601" y="426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a:off x="4924375" y="2370375"/>
              <a:ext cx="71450" cy="57025"/>
            </a:xfrm>
            <a:custGeom>
              <a:avLst/>
              <a:gdLst/>
              <a:ahLst/>
              <a:cxnLst/>
              <a:rect l="l" t="t" r="r" b="b"/>
              <a:pathLst>
                <a:path w="2858" h="2281" extrusionOk="0">
                  <a:moveTo>
                    <a:pt x="0" y="1"/>
                  </a:moveTo>
                  <a:lnTo>
                    <a:pt x="0" y="1"/>
                  </a:lnTo>
                  <a:cubicBezTo>
                    <a:pt x="0" y="1"/>
                    <a:pt x="152" y="183"/>
                    <a:pt x="395" y="426"/>
                  </a:cubicBezTo>
                  <a:cubicBezTo>
                    <a:pt x="699" y="730"/>
                    <a:pt x="1034" y="1034"/>
                    <a:pt x="1399" y="1338"/>
                  </a:cubicBezTo>
                  <a:cubicBezTo>
                    <a:pt x="1733" y="1612"/>
                    <a:pt x="2098" y="1855"/>
                    <a:pt x="2493" y="2098"/>
                  </a:cubicBezTo>
                  <a:cubicBezTo>
                    <a:pt x="2649" y="2177"/>
                    <a:pt x="2774" y="2239"/>
                    <a:pt x="2858" y="2281"/>
                  </a:cubicBezTo>
                  <a:lnTo>
                    <a:pt x="2493" y="2068"/>
                  </a:lnTo>
                  <a:cubicBezTo>
                    <a:pt x="2128" y="1825"/>
                    <a:pt x="1733" y="1582"/>
                    <a:pt x="1399" y="1308"/>
                  </a:cubicBezTo>
                  <a:cubicBezTo>
                    <a:pt x="1034" y="1004"/>
                    <a:pt x="699" y="730"/>
                    <a:pt x="395" y="396"/>
                  </a:cubicBezTo>
                  <a:lnTo>
                    <a:pt x="122" y="92"/>
                  </a:lnTo>
                  <a:lnTo>
                    <a:pt x="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078625" y="2325550"/>
              <a:ext cx="12175" cy="91225"/>
            </a:xfrm>
            <a:custGeom>
              <a:avLst/>
              <a:gdLst/>
              <a:ahLst/>
              <a:cxnLst/>
              <a:rect l="l" t="t" r="r" b="b"/>
              <a:pathLst>
                <a:path w="487" h="3649" extrusionOk="0">
                  <a:moveTo>
                    <a:pt x="1" y="1"/>
                  </a:moveTo>
                  <a:lnTo>
                    <a:pt x="92" y="426"/>
                  </a:lnTo>
                  <a:cubicBezTo>
                    <a:pt x="153" y="730"/>
                    <a:pt x="244" y="1216"/>
                    <a:pt x="335" y="1733"/>
                  </a:cubicBezTo>
                  <a:cubicBezTo>
                    <a:pt x="396" y="2250"/>
                    <a:pt x="457" y="2736"/>
                    <a:pt x="457" y="3071"/>
                  </a:cubicBezTo>
                  <a:cubicBezTo>
                    <a:pt x="457" y="3223"/>
                    <a:pt x="457" y="3405"/>
                    <a:pt x="457" y="3496"/>
                  </a:cubicBezTo>
                  <a:lnTo>
                    <a:pt x="457" y="3648"/>
                  </a:lnTo>
                  <a:cubicBezTo>
                    <a:pt x="457" y="3648"/>
                    <a:pt x="487" y="3587"/>
                    <a:pt x="487" y="3466"/>
                  </a:cubicBezTo>
                  <a:lnTo>
                    <a:pt x="487" y="3071"/>
                  </a:lnTo>
                  <a:cubicBezTo>
                    <a:pt x="457" y="2615"/>
                    <a:pt x="426" y="2159"/>
                    <a:pt x="365" y="1733"/>
                  </a:cubicBezTo>
                  <a:cubicBezTo>
                    <a:pt x="274" y="1186"/>
                    <a:pt x="183" y="730"/>
                    <a:pt x="122" y="396"/>
                  </a:cubicBezTo>
                  <a:cubicBezTo>
                    <a:pt x="61" y="244"/>
                    <a:pt x="61" y="92"/>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192600" y="2351400"/>
              <a:ext cx="16000" cy="76750"/>
            </a:xfrm>
            <a:custGeom>
              <a:avLst/>
              <a:gdLst/>
              <a:ahLst/>
              <a:cxnLst/>
              <a:rect l="l" t="t" r="r" b="b"/>
              <a:pathLst>
                <a:path w="640" h="3070" extrusionOk="0">
                  <a:moveTo>
                    <a:pt x="639" y="0"/>
                  </a:moveTo>
                  <a:lnTo>
                    <a:pt x="609" y="122"/>
                  </a:lnTo>
                  <a:cubicBezTo>
                    <a:pt x="609" y="243"/>
                    <a:pt x="579" y="365"/>
                    <a:pt x="579" y="456"/>
                  </a:cubicBezTo>
                  <a:cubicBezTo>
                    <a:pt x="548" y="730"/>
                    <a:pt x="487" y="1125"/>
                    <a:pt x="396" y="1550"/>
                  </a:cubicBezTo>
                  <a:cubicBezTo>
                    <a:pt x="305" y="1976"/>
                    <a:pt x="214" y="2371"/>
                    <a:pt x="123" y="2644"/>
                  </a:cubicBezTo>
                  <a:cubicBezTo>
                    <a:pt x="92" y="2736"/>
                    <a:pt x="62" y="2857"/>
                    <a:pt x="31" y="2948"/>
                  </a:cubicBezTo>
                  <a:cubicBezTo>
                    <a:pt x="31" y="3009"/>
                    <a:pt x="1" y="3040"/>
                    <a:pt x="1" y="3070"/>
                  </a:cubicBezTo>
                  <a:cubicBezTo>
                    <a:pt x="1" y="3070"/>
                    <a:pt x="1" y="3070"/>
                    <a:pt x="62" y="2979"/>
                  </a:cubicBezTo>
                  <a:cubicBezTo>
                    <a:pt x="92" y="2857"/>
                    <a:pt x="123" y="2736"/>
                    <a:pt x="153" y="2644"/>
                  </a:cubicBezTo>
                  <a:cubicBezTo>
                    <a:pt x="244" y="2371"/>
                    <a:pt x="335" y="1976"/>
                    <a:pt x="427" y="1550"/>
                  </a:cubicBezTo>
                  <a:cubicBezTo>
                    <a:pt x="518" y="1125"/>
                    <a:pt x="579" y="760"/>
                    <a:pt x="609" y="456"/>
                  </a:cubicBezTo>
                  <a:cubicBezTo>
                    <a:pt x="609" y="365"/>
                    <a:pt x="639" y="243"/>
                    <a:pt x="639" y="122"/>
                  </a:cubicBezTo>
                  <a:cubicBezTo>
                    <a:pt x="639" y="91"/>
                    <a:pt x="639" y="30"/>
                    <a:pt x="63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289125" y="2399250"/>
              <a:ext cx="6100" cy="30425"/>
            </a:xfrm>
            <a:custGeom>
              <a:avLst/>
              <a:gdLst/>
              <a:ahLst/>
              <a:cxnLst/>
              <a:rect l="l" t="t" r="r" b="b"/>
              <a:pathLst>
                <a:path w="244" h="1217" extrusionOk="0">
                  <a:moveTo>
                    <a:pt x="243" y="1"/>
                  </a:moveTo>
                  <a:lnTo>
                    <a:pt x="243" y="1"/>
                  </a:lnTo>
                  <a:cubicBezTo>
                    <a:pt x="183" y="183"/>
                    <a:pt x="152" y="396"/>
                    <a:pt x="122" y="609"/>
                  </a:cubicBezTo>
                  <a:cubicBezTo>
                    <a:pt x="61" y="822"/>
                    <a:pt x="31" y="1034"/>
                    <a:pt x="0" y="1217"/>
                  </a:cubicBezTo>
                  <a:cubicBezTo>
                    <a:pt x="61" y="1034"/>
                    <a:pt x="122" y="822"/>
                    <a:pt x="152" y="609"/>
                  </a:cubicBezTo>
                  <a:cubicBezTo>
                    <a:pt x="183" y="427"/>
                    <a:pt x="243" y="214"/>
                    <a:pt x="24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422100" y="2430425"/>
              <a:ext cx="2300" cy="44100"/>
            </a:xfrm>
            <a:custGeom>
              <a:avLst/>
              <a:gdLst/>
              <a:ahLst/>
              <a:cxnLst/>
              <a:rect l="l" t="t" r="r" b="b"/>
              <a:pathLst>
                <a:path w="92" h="1764" extrusionOk="0">
                  <a:moveTo>
                    <a:pt x="61" y="0"/>
                  </a:moveTo>
                  <a:cubicBezTo>
                    <a:pt x="61" y="0"/>
                    <a:pt x="61" y="31"/>
                    <a:pt x="61" y="61"/>
                  </a:cubicBezTo>
                  <a:lnTo>
                    <a:pt x="61" y="243"/>
                  </a:lnTo>
                  <a:lnTo>
                    <a:pt x="61" y="882"/>
                  </a:lnTo>
                  <a:cubicBezTo>
                    <a:pt x="61" y="1069"/>
                    <a:pt x="61" y="1238"/>
                    <a:pt x="47" y="1375"/>
                  </a:cubicBezTo>
                  <a:lnTo>
                    <a:pt x="47" y="1375"/>
                  </a:lnTo>
                  <a:cubicBezTo>
                    <a:pt x="71" y="1209"/>
                    <a:pt x="92" y="1055"/>
                    <a:pt x="92" y="882"/>
                  </a:cubicBezTo>
                  <a:lnTo>
                    <a:pt x="92" y="243"/>
                  </a:lnTo>
                  <a:cubicBezTo>
                    <a:pt x="92" y="152"/>
                    <a:pt x="92" y="61"/>
                    <a:pt x="61" y="0"/>
                  </a:cubicBezTo>
                  <a:close/>
                  <a:moveTo>
                    <a:pt x="47" y="1375"/>
                  </a:moveTo>
                  <a:lnTo>
                    <a:pt x="47" y="1375"/>
                  </a:lnTo>
                  <a:cubicBezTo>
                    <a:pt x="42" y="1412"/>
                    <a:pt x="36" y="1451"/>
                    <a:pt x="31" y="1490"/>
                  </a:cubicBezTo>
                  <a:cubicBezTo>
                    <a:pt x="38" y="1455"/>
                    <a:pt x="43" y="1416"/>
                    <a:pt x="47" y="1375"/>
                  </a:cubicBezTo>
                  <a:close/>
                  <a:moveTo>
                    <a:pt x="31" y="1490"/>
                  </a:moveTo>
                  <a:lnTo>
                    <a:pt x="31" y="1490"/>
                  </a:lnTo>
                  <a:cubicBezTo>
                    <a:pt x="0" y="1642"/>
                    <a:pt x="0" y="1763"/>
                    <a:pt x="0" y="1763"/>
                  </a:cubicBezTo>
                  <a:cubicBezTo>
                    <a:pt x="31" y="1672"/>
                    <a:pt x="31" y="1581"/>
                    <a:pt x="31" y="149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8"/>
            <p:cNvSpPr/>
            <p:nvPr/>
          </p:nvSpPr>
          <p:spPr>
            <a:xfrm>
              <a:off x="5082425" y="2425100"/>
              <a:ext cx="367050" cy="140900"/>
            </a:xfrm>
            <a:custGeom>
              <a:avLst/>
              <a:gdLst/>
              <a:ahLst/>
              <a:cxnLst/>
              <a:rect l="l" t="t" r="r" b="b"/>
              <a:pathLst>
                <a:path w="14682" h="5636" extrusionOk="0">
                  <a:moveTo>
                    <a:pt x="14606" y="3138"/>
                  </a:moveTo>
                  <a:lnTo>
                    <a:pt x="14606" y="3138"/>
                  </a:lnTo>
                  <a:cubicBezTo>
                    <a:pt x="14611" y="3156"/>
                    <a:pt x="14616" y="3174"/>
                    <a:pt x="14621" y="3192"/>
                  </a:cubicBezTo>
                  <a:lnTo>
                    <a:pt x="14682" y="3162"/>
                  </a:lnTo>
                  <a:cubicBezTo>
                    <a:pt x="14657" y="3153"/>
                    <a:pt x="14632" y="3146"/>
                    <a:pt x="14606" y="3138"/>
                  </a:cubicBezTo>
                  <a:close/>
                  <a:moveTo>
                    <a:pt x="730" y="0"/>
                  </a:moveTo>
                  <a:cubicBezTo>
                    <a:pt x="244" y="882"/>
                    <a:pt x="1" y="1885"/>
                    <a:pt x="1" y="2918"/>
                  </a:cubicBezTo>
                  <a:lnTo>
                    <a:pt x="912" y="2918"/>
                  </a:lnTo>
                  <a:cubicBezTo>
                    <a:pt x="1095" y="4195"/>
                    <a:pt x="2250" y="5198"/>
                    <a:pt x="3527" y="5441"/>
                  </a:cubicBezTo>
                  <a:cubicBezTo>
                    <a:pt x="4089" y="5562"/>
                    <a:pt x="4564" y="5635"/>
                    <a:pt x="5020" y="5635"/>
                  </a:cubicBezTo>
                  <a:cubicBezTo>
                    <a:pt x="5598" y="5635"/>
                    <a:pt x="6147" y="5517"/>
                    <a:pt x="6809" y="5228"/>
                  </a:cubicBezTo>
                  <a:cubicBezTo>
                    <a:pt x="8055" y="4681"/>
                    <a:pt x="9666" y="3830"/>
                    <a:pt x="10882" y="3405"/>
                  </a:cubicBezTo>
                  <a:cubicBezTo>
                    <a:pt x="11668" y="3136"/>
                    <a:pt x="12490" y="2953"/>
                    <a:pt x="13296" y="2953"/>
                  </a:cubicBezTo>
                  <a:cubicBezTo>
                    <a:pt x="13741" y="2953"/>
                    <a:pt x="14181" y="3009"/>
                    <a:pt x="14606" y="3138"/>
                  </a:cubicBezTo>
                  <a:lnTo>
                    <a:pt x="14606" y="3138"/>
                  </a:lnTo>
                  <a:cubicBezTo>
                    <a:pt x="14158" y="1527"/>
                    <a:pt x="12475" y="484"/>
                    <a:pt x="10821" y="213"/>
                  </a:cubicBezTo>
                  <a:cubicBezTo>
                    <a:pt x="10389" y="144"/>
                    <a:pt x="9956" y="115"/>
                    <a:pt x="9523" y="115"/>
                  </a:cubicBezTo>
                  <a:cubicBezTo>
                    <a:pt x="8254" y="115"/>
                    <a:pt x="6984" y="358"/>
                    <a:pt x="5715" y="517"/>
                  </a:cubicBezTo>
                  <a:cubicBezTo>
                    <a:pt x="5087" y="597"/>
                    <a:pt x="4438" y="656"/>
                    <a:pt x="3793" y="656"/>
                  </a:cubicBezTo>
                  <a:cubicBezTo>
                    <a:pt x="2721" y="656"/>
                    <a:pt x="1660" y="494"/>
                    <a:pt x="7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5104475" y="2434975"/>
              <a:ext cx="18250" cy="63100"/>
            </a:xfrm>
            <a:custGeom>
              <a:avLst/>
              <a:gdLst/>
              <a:ahLst/>
              <a:cxnLst/>
              <a:rect l="l" t="t" r="r" b="b"/>
              <a:pathLst>
                <a:path w="730" h="2524" extrusionOk="0">
                  <a:moveTo>
                    <a:pt x="730" y="1"/>
                  </a:moveTo>
                  <a:lnTo>
                    <a:pt x="730" y="1"/>
                  </a:lnTo>
                  <a:cubicBezTo>
                    <a:pt x="638" y="92"/>
                    <a:pt x="578" y="213"/>
                    <a:pt x="517" y="335"/>
                  </a:cubicBezTo>
                  <a:cubicBezTo>
                    <a:pt x="395" y="608"/>
                    <a:pt x="274" y="912"/>
                    <a:pt x="182" y="1216"/>
                  </a:cubicBezTo>
                  <a:cubicBezTo>
                    <a:pt x="91" y="1490"/>
                    <a:pt x="61" y="1824"/>
                    <a:pt x="30" y="2128"/>
                  </a:cubicBezTo>
                  <a:cubicBezTo>
                    <a:pt x="0" y="2250"/>
                    <a:pt x="0" y="2371"/>
                    <a:pt x="30" y="2523"/>
                  </a:cubicBezTo>
                  <a:cubicBezTo>
                    <a:pt x="61" y="2371"/>
                    <a:pt x="61" y="2250"/>
                    <a:pt x="61" y="2128"/>
                  </a:cubicBezTo>
                  <a:cubicBezTo>
                    <a:pt x="122" y="1824"/>
                    <a:pt x="182" y="1520"/>
                    <a:pt x="274" y="1216"/>
                  </a:cubicBezTo>
                  <a:cubicBezTo>
                    <a:pt x="334" y="912"/>
                    <a:pt x="456" y="639"/>
                    <a:pt x="578" y="365"/>
                  </a:cubicBezTo>
                  <a:cubicBezTo>
                    <a:pt x="638" y="244"/>
                    <a:pt x="669" y="122"/>
                    <a:pt x="7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083200" y="2476200"/>
              <a:ext cx="23575" cy="3625"/>
            </a:xfrm>
            <a:custGeom>
              <a:avLst/>
              <a:gdLst/>
              <a:ahLst/>
              <a:cxnLst/>
              <a:rect l="l" t="t" r="r" b="b"/>
              <a:pathLst>
                <a:path w="943" h="145" extrusionOk="0">
                  <a:moveTo>
                    <a:pt x="243" y="1"/>
                  </a:moveTo>
                  <a:cubicBezTo>
                    <a:pt x="160" y="1"/>
                    <a:pt x="76" y="8"/>
                    <a:pt x="0" y="23"/>
                  </a:cubicBezTo>
                  <a:cubicBezTo>
                    <a:pt x="152" y="84"/>
                    <a:pt x="304" y="84"/>
                    <a:pt x="486" y="84"/>
                  </a:cubicBezTo>
                  <a:cubicBezTo>
                    <a:pt x="638" y="115"/>
                    <a:pt x="790" y="145"/>
                    <a:pt x="942" y="145"/>
                  </a:cubicBezTo>
                  <a:cubicBezTo>
                    <a:pt x="790" y="84"/>
                    <a:pt x="638" y="23"/>
                    <a:pt x="486" y="23"/>
                  </a:cubicBezTo>
                  <a:cubicBezTo>
                    <a:pt x="410" y="8"/>
                    <a:pt x="327" y="1"/>
                    <a:pt x="2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5090775" y="2446000"/>
              <a:ext cx="20550" cy="8000"/>
            </a:xfrm>
            <a:custGeom>
              <a:avLst/>
              <a:gdLst/>
              <a:ahLst/>
              <a:cxnLst/>
              <a:rect l="l" t="t" r="r" b="b"/>
              <a:pathLst>
                <a:path w="822" h="320" extrusionOk="0">
                  <a:moveTo>
                    <a:pt x="157" y="0"/>
                  </a:moveTo>
                  <a:cubicBezTo>
                    <a:pt x="105" y="0"/>
                    <a:pt x="53" y="5"/>
                    <a:pt x="1" y="15"/>
                  </a:cubicBezTo>
                  <a:cubicBezTo>
                    <a:pt x="1" y="46"/>
                    <a:pt x="183" y="46"/>
                    <a:pt x="427" y="137"/>
                  </a:cubicBezTo>
                  <a:cubicBezTo>
                    <a:pt x="639" y="228"/>
                    <a:pt x="822" y="319"/>
                    <a:pt x="822" y="319"/>
                  </a:cubicBezTo>
                  <a:cubicBezTo>
                    <a:pt x="645" y="118"/>
                    <a:pt x="407" y="0"/>
                    <a:pt x="1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5105975" y="2427000"/>
              <a:ext cx="346550" cy="138475"/>
            </a:xfrm>
            <a:custGeom>
              <a:avLst/>
              <a:gdLst/>
              <a:ahLst/>
              <a:cxnLst/>
              <a:rect l="l" t="t" r="r" b="b"/>
              <a:pathLst>
                <a:path w="13862" h="5539" extrusionOk="0">
                  <a:moveTo>
                    <a:pt x="8183" y="0"/>
                  </a:moveTo>
                  <a:cubicBezTo>
                    <a:pt x="7381" y="0"/>
                    <a:pt x="6578" y="84"/>
                    <a:pt x="5776" y="259"/>
                  </a:cubicBezTo>
                  <a:cubicBezTo>
                    <a:pt x="4864" y="441"/>
                    <a:pt x="3952" y="532"/>
                    <a:pt x="3010" y="532"/>
                  </a:cubicBezTo>
                  <a:lnTo>
                    <a:pt x="1977" y="532"/>
                  </a:lnTo>
                  <a:cubicBezTo>
                    <a:pt x="1977" y="532"/>
                    <a:pt x="2341" y="563"/>
                    <a:pt x="3040" y="563"/>
                  </a:cubicBezTo>
                  <a:cubicBezTo>
                    <a:pt x="3952" y="563"/>
                    <a:pt x="4895" y="502"/>
                    <a:pt x="5806" y="320"/>
                  </a:cubicBezTo>
                  <a:cubicBezTo>
                    <a:pt x="6576" y="166"/>
                    <a:pt x="7355" y="89"/>
                    <a:pt x="8138" y="89"/>
                  </a:cubicBezTo>
                  <a:cubicBezTo>
                    <a:pt x="8747" y="89"/>
                    <a:pt x="9359" y="135"/>
                    <a:pt x="9971" y="228"/>
                  </a:cubicBezTo>
                  <a:cubicBezTo>
                    <a:pt x="10791" y="350"/>
                    <a:pt x="11551" y="654"/>
                    <a:pt x="12250" y="1140"/>
                  </a:cubicBezTo>
                  <a:cubicBezTo>
                    <a:pt x="12955" y="1640"/>
                    <a:pt x="13490" y="2338"/>
                    <a:pt x="13772" y="3153"/>
                  </a:cubicBezTo>
                  <a:lnTo>
                    <a:pt x="13772" y="3153"/>
                  </a:lnTo>
                  <a:cubicBezTo>
                    <a:pt x="13424" y="3012"/>
                    <a:pt x="13050" y="2902"/>
                    <a:pt x="12676" y="2873"/>
                  </a:cubicBezTo>
                  <a:cubicBezTo>
                    <a:pt x="12606" y="2871"/>
                    <a:pt x="12536" y="2870"/>
                    <a:pt x="12466" y="2870"/>
                  </a:cubicBezTo>
                  <a:cubicBezTo>
                    <a:pt x="11564" y="2870"/>
                    <a:pt x="10665" y="3051"/>
                    <a:pt x="9819" y="3390"/>
                  </a:cubicBezTo>
                  <a:cubicBezTo>
                    <a:pt x="8968" y="3663"/>
                    <a:pt x="8117" y="4028"/>
                    <a:pt x="7296" y="4393"/>
                  </a:cubicBezTo>
                  <a:cubicBezTo>
                    <a:pt x="6931" y="4575"/>
                    <a:pt x="6536" y="4757"/>
                    <a:pt x="6171" y="4940"/>
                  </a:cubicBezTo>
                  <a:cubicBezTo>
                    <a:pt x="5806" y="5092"/>
                    <a:pt x="5442" y="5244"/>
                    <a:pt x="5077" y="5335"/>
                  </a:cubicBezTo>
                  <a:cubicBezTo>
                    <a:pt x="4634" y="5431"/>
                    <a:pt x="4192" y="5491"/>
                    <a:pt x="3742" y="5491"/>
                  </a:cubicBezTo>
                  <a:cubicBezTo>
                    <a:pt x="3481" y="5491"/>
                    <a:pt x="3217" y="5471"/>
                    <a:pt x="2949" y="5426"/>
                  </a:cubicBezTo>
                  <a:cubicBezTo>
                    <a:pt x="2372" y="5365"/>
                    <a:pt x="1825" y="5152"/>
                    <a:pt x="1338" y="4818"/>
                  </a:cubicBezTo>
                  <a:cubicBezTo>
                    <a:pt x="974" y="4575"/>
                    <a:pt x="670" y="4271"/>
                    <a:pt x="426" y="3906"/>
                  </a:cubicBezTo>
                  <a:cubicBezTo>
                    <a:pt x="244" y="3572"/>
                    <a:pt x="92" y="3207"/>
                    <a:pt x="1" y="2842"/>
                  </a:cubicBezTo>
                  <a:lnTo>
                    <a:pt x="1" y="2842"/>
                  </a:lnTo>
                  <a:cubicBezTo>
                    <a:pt x="1" y="2843"/>
                    <a:pt x="1" y="2964"/>
                    <a:pt x="62" y="3146"/>
                  </a:cubicBezTo>
                  <a:cubicBezTo>
                    <a:pt x="153" y="3420"/>
                    <a:pt x="244" y="3663"/>
                    <a:pt x="396" y="3906"/>
                  </a:cubicBezTo>
                  <a:cubicBezTo>
                    <a:pt x="639" y="4271"/>
                    <a:pt x="943" y="4605"/>
                    <a:pt x="1308" y="4849"/>
                  </a:cubicBezTo>
                  <a:cubicBezTo>
                    <a:pt x="1794" y="5183"/>
                    <a:pt x="2372" y="5396"/>
                    <a:pt x="2949" y="5487"/>
                  </a:cubicBezTo>
                  <a:cubicBezTo>
                    <a:pt x="3211" y="5521"/>
                    <a:pt x="3478" y="5538"/>
                    <a:pt x="3745" y="5538"/>
                  </a:cubicBezTo>
                  <a:cubicBezTo>
                    <a:pt x="4191" y="5538"/>
                    <a:pt x="4640" y="5491"/>
                    <a:pt x="5077" y="5396"/>
                  </a:cubicBezTo>
                  <a:cubicBezTo>
                    <a:pt x="5472" y="5274"/>
                    <a:pt x="5837" y="5152"/>
                    <a:pt x="6202" y="5000"/>
                  </a:cubicBezTo>
                  <a:cubicBezTo>
                    <a:pt x="6566" y="4849"/>
                    <a:pt x="6961" y="4636"/>
                    <a:pt x="7326" y="4453"/>
                  </a:cubicBezTo>
                  <a:cubicBezTo>
                    <a:pt x="8147" y="4089"/>
                    <a:pt x="8998" y="3724"/>
                    <a:pt x="9819" y="3450"/>
                  </a:cubicBezTo>
                  <a:cubicBezTo>
                    <a:pt x="10731" y="3086"/>
                    <a:pt x="11703" y="2934"/>
                    <a:pt x="12645" y="2934"/>
                  </a:cubicBezTo>
                  <a:cubicBezTo>
                    <a:pt x="13041" y="2964"/>
                    <a:pt x="13436" y="3086"/>
                    <a:pt x="13801" y="3268"/>
                  </a:cubicBezTo>
                  <a:lnTo>
                    <a:pt x="13861" y="3298"/>
                  </a:lnTo>
                  <a:lnTo>
                    <a:pt x="13861" y="3207"/>
                  </a:lnTo>
                  <a:cubicBezTo>
                    <a:pt x="13557" y="2326"/>
                    <a:pt x="13010" y="1596"/>
                    <a:pt x="12281" y="1049"/>
                  </a:cubicBezTo>
                  <a:cubicBezTo>
                    <a:pt x="11582" y="593"/>
                    <a:pt x="10791" y="259"/>
                    <a:pt x="9971" y="137"/>
                  </a:cubicBezTo>
                  <a:cubicBezTo>
                    <a:pt x="9375" y="47"/>
                    <a:pt x="8779" y="0"/>
                    <a:pt x="8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5143975" y="2441825"/>
              <a:ext cx="18275" cy="114000"/>
            </a:xfrm>
            <a:custGeom>
              <a:avLst/>
              <a:gdLst/>
              <a:ahLst/>
              <a:cxnLst/>
              <a:rect l="l" t="t" r="r" b="b"/>
              <a:pathLst>
                <a:path w="731" h="4560" extrusionOk="0">
                  <a:moveTo>
                    <a:pt x="730" y="0"/>
                  </a:moveTo>
                  <a:cubicBezTo>
                    <a:pt x="700" y="31"/>
                    <a:pt x="669" y="91"/>
                    <a:pt x="639" y="152"/>
                  </a:cubicBezTo>
                  <a:cubicBezTo>
                    <a:pt x="578" y="304"/>
                    <a:pt x="487" y="456"/>
                    <a:pt x="457" y="608"/>
                  </a:cubicBezTo>
                  <a:cubicBezTo>
                    <a:pt x="61" y="1672"/>
                    <a:pt x="1" y="2797"/>
                    <a:pt x="213" y="3921"/>
                  </a:cubicBezTo>
                  <a:cubicBezTo>
                    <a:pt x="244" y="4073"/>
                    <a:pt x="305" y="4225"/>
                    <a:pt x="335" y="4407"/>
                  </a:cubicBezTo>
                  <a:cubicBezTo>
                    <a:pt x="365" y="4438"/>
                    <a:pt x="396" y="4499"/>
                    <a:pt x="396" y="4559"/>
                  </a:cubicBezTo>
                  <a:cubicBezTo>
                    <a:pt x="426" y="4559"/>
                    <a:pt x="335" y="4316"/>
                    <a:pt x="274" y="3891"/>
                  </a:cubicBezTo>
                  <a:cubicBezTo>
                    <a:pt x="183" y="3344"/>
                    <a:pt x="153" y="2797"/>
                    <a:pt x="183" y="2249"/>
                  </a:cubicBezTo>
                  <a:cubicBezTo>
                    <a:pt x="213" y="1702"/>
                    <a:pt x="335" y="1155"/>
                    <a:pt x="487" y="638"/>
                  </a:cubicBezTo>
                  <a:cubicBezTo>
                    <a:pt x="639" y="243"/>
                    <a:pt x="730" y="0"/>
                    <a:pt x="73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5235925" y="2500325"/>
              <a:ext cx="13700" cy="53225"/>
            </a:xfrm>
            <a:custGeom>
              <a:avLst/>
              <a:gdLst/>
              <a:ahLst/>
              <a:cxnLst/>
              <a:rect l="l" t="t" r="r" b="b"/>
              <a:pathLst>
                <a:path w="548" h="2129" extrusionOk="0">
                  <a:moveTo>
                    <a:pt x="31" y="1"/>
                  </a:moveTo>
                  <a:cubicBezTo>
                    <a:pt x="1" y="92"/>
                    <a:pt x="1" y="213"/>
                    <a:pt x="31" y="335"/>
                  </a:cubicBezTo>
                  <a:cubicBezTo>
                    <a:pt x="61" y="578"/>
                    <a:pt x="92" y="821"/>
                    <a:pt x="153" y="1095"/>
                  </a:cubicBezTo>
                  <a:cubicBezTo>
                    <a:pt x="244" y="1399"/>
                    <a:pt x="335" y="1642"/>
                    <a:pt x="396" y="1855"/>
                  </a:cubicBezTo>
                  <a:cubicBezTo>
                    <a:pt x="426" y="1946"/>
                    <a:pt x="487" y="2037"/>
                    <a:pt x="517" y="2128"/>
                  </a:cubicBezTo>
                  <a:cubicBezTo>
                    <a:pt x="548" y="2128"/>
                    <a:pt x="396" y="1672"/>
                    <a:pt x="244" y="1064"/>
                  </a:cubicBezTo>
                  <a:cubicBezTo>
                    <a:pt x="183" y="791"/>
                    <a:pt x="122" y="517"/>
                    <a:pt x="92" y="305"/>
                  </a:cubicBezTo>
                  <a:cubicBezTo>
                    <a:pt x="61" y="213"/>
                    <a:pt x="61" y="92"/>
                    <a:pt x="3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5223000" y="2467650"/>
              <a:ext cx="5350" cy="31175"/>
            </a:xfrm>
            <a:custGeom>
              <a:avLst/>
              <a:gdLst/>
              <a:ahLst/>
              <a:cxnLst/>
              <a:rect l="l" t="t" r="r" b="b"/>
              <a:pathLst>
                <a:path w="214" h="1247" extrusionOk="0">
                  <a:moveTo>
                    <a:pt x="92" y="1"/>
                  </a:moveTo>
                  <a:cubicBezTo>
                    <a:pt x="1" y="426"/>
                    <a:pt x="31" y="852"/>
                    <a:pt x="183" y="1247"/>
                  </a:cubicBezTo>
                  <a:cubicBezTo>
                    <a:pt x="214" y="1247"/>
                    <a:pt x="153" y="973"/>
                    <a:pt x="122" y="639"/>
                  </a:cubicBezTo>
                  <a:cubicBezTo>
                    <a:pt x="122" y="426"/>
                    <a:pt x="92" y="213"/>
                    <a:pt x="9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8"/>
            <p:cNvSpPr/>
            <p:nvPr/>
          </p:nvSpPr>
          <p:spPr>
            <a:xfrm>
              <a:off x="5238200" y="2434975"/>
              <a:ext cx="7625" cy="28900"/>
            </a:xfrm>
            <a:custGeom>
              <a:avLst/>
              <a:gdLst/>
              <a:ahLst/>
              <a:cxnLst/>
              <a:rect l="l" t="t" r="r" b="b"/>
              <a:pathLst>
                <a:path w="305" h="1156" extrusionOk="0">
                  <a:moveTo>
                    <a:pt x="274" y="1"/>
                  </a:moveTo>
                  <a:lnTo>
                    <a:pt x="274" y="1"/>
                  </a:lnTo>
                  <a:cubicBezTo>
                    <a:pt x="153" y="153"/>
                    <a:pt x="92" y="335"/>
                    <a:pt x="62" y="548"/>
                  </a:cubicBezTo>
                  <a:cubicBezTo>
                    <a:pt x="1" y="730"/>
                    <a:pt x="1" y="943"/>
                    <a:pt x="62" y="1156"/>
                  </a:cubicBezTo>
                  <a:cubicBezTo>
                    <a:pt x="92" y="1156"/>
                    <a:pt x="92" y="882"/>
                    <a:pt x="153" y="548"/>
                  </a:cubicBezTo>
                  <a:cubicBezTo>
                    <a:pt x="183" y="244"/>
                    <a:pt x="305" y="1"/>
                    <a:pt x="2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8"/>
            <p:cNvSpPr/>
            <p:nvPr/>
          </p:nvSpPr>
          <p:spPr>
            <a:xfrm>
              <a:off x="5302025" y="2428900"/>
              <a:ext cx="9150" cy="24350"/>
            </a:xfrm>
            <a:custGeom>
              <a:avLst/>
              <a:gdLst/>
              <a:ahLst/>
              <a:cxnLst/>
              <a:rect l="l" t="t" r="r" b="b"/>
              <a:pathLst>
                <a:path w="366" h="974" extrusionOk="0">
                  <a:moveTo>
                    <a:pt x="92" y="0"/>
                  </a:moveTo>
                  <a:cubicBezTo>
                    <a:pt x="1" y="335"/>
                    <a:pt x="92" y="699"/>
                    <a:pt x="335" y="973"/>
                  </a:cubicBezTo>
                  <a:cubicBezTo>
                    <a:pt x="366" y="973"/>
                    <a:pt x="244" y="760"/>
                    <a:pt x="183" y="517"/>
                  </a:cubicBezTo>
                  <a:cubicBezTo>
                    <a:pt x="92" y="244"/>
                    <a:pt x="123" y="0"/>
                    <a:pt x="9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5337000" y="2448650"/>
              <a:ext cx="25100" cy="57775"/>
            </a:xfrm>
            <a:custGeom>
              <a:avLst/>
              <a:gdLst/>
              <a:ahLst/>
              <a:cxnLst/>
              <a:rect l="l" t="t" r="r" b="b"/>
              <a:pathLst>
                <a:path w="1004" h="2311" extrusionOk="0">
                  <a:moveTo>
                    <a:pt x="0" y="1"/>
                  </a:moveTo>
                  <a:cubicBezTo>
                    <a:pt x="0" y="122"/>
                    <a:pt x="31" y="244"/>
                    <a:pt x="61" y="365"/>
                  </a:cubicBezTo>
                  <a:cubicBezTo>
                    <a:pt x="152" y="669"/>
                    <a:pt x="243" y="943"/>
                    <a:pt x="365" y="1217"/>
                  </a:cubicBezTo>
                  <a:cubicBezTo>
                    <a:pt x="487" y="1490"/>
                    <a:pt x="608" y="1764"/>
                    <a:pt x="760" y="2007"/>
                  </a:cubicBezTo>
                  <a:cubicBezTo>
                    <a:pt x="821" y="2128"/>
                    <a:pt x="912" y="2220"/>
                    <a:pt x="1003" y="2311"/>
                  </a:cubicBezTo>
                  <a:cubicBezTo>
                    <a:pt x="942" y="2189"/>
                    <a:pt x="882" y="2068"/>
                    <a:pt x="821" y="1976"/>
                  </a:cubicBezTo>
                  <a:cubicBezTo>
                    <a:pt x="699" y="1764"/>
                    <a:pt x="578" y="1490"/>
                    <a:pt x="426" y="1186"/>
                  </a:cubicBezTo>
                  <a:cubicBezTo>
                    <a:pt x="304" y="852"/>
                    <a:pt x="183" y="548"/>
                    <a:pt x="122" y="335"/>
                  </a:cubicBezTo>
                  <a:cubicBezTo>
                    <a:pt x="91" y="213"/>
                    <a:pt x="61" y="92"/>
                    <a:pt x="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5368900" y="2437250"/>
              <a:ext cx="6875" cy="8400"/>
            </a:xfrm>
            <a:custGeom>
              <a:avLst/>
              <a:gdLst/>
              <a:ahLst/>
              <a:cxnLst/>
              <a:rect l="l" t="t" r="r" b="b"/>
              <a:pathLst>
                <a:path w="275" h="336" extrusionOk="0">
                  <a:moveTo>
                    <a:pt x="274" y="1"/>
                  </a:moveTo>
                  <a:lnTo>
                    <a:pt x="274" y="1"/>
                  </a:lnTo>
                  <a:cubicBezTo>
                    <a:pt x="274" y="1"/>
                    <a:pt x="153" y="31"/>
                    <a:pt x="92" y="122"/>
                  </a:cubicBezTo>
                  <a:cubicBezTo>
                    <a:pt x="31" y="244"/>
                    <a:pt x="1" y="335"/>
                    <a:pt x="31" y="335"/>
                  </a:cubicBezTo>
                  <a:cubicBezTo>
                    <a:pt x="62" y="335"/>
                    <a:pt x="92" y="274"/>
                    <a:pt x="153" y="183"/>
                  </a:cubicBezTo>
                  <a:cubicBezTo>
                    <a:pt x="244" y="92"/>
                    <a:pt x="274" y="31"/>
                    <a:pt x="2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5115900" y="2485775"/>
              <a:ext cx="335100" cy="53475"/>
            </a:xfrm>
            <a:custGeom>
              <a:avLst/>
              <a:gdLst/>
              <a:ahLst/>
              <a:cxnLst/>
              <a:rect l="l" t="t" r="r" b="b"/>
              <a:pathLst>
                <a:path w="13404" h="2139" extrusionOk="0">
                  <a:moveTo>
                    <a:pt x="11670" y="53"/>
                  </a:moveTo>
                  <a:lnTo>
                    <a:pt x="11670" y="53"/>
                  </a:lnTo>
                  <a:cubicBezTo>
                    <a:pt x="12120" y="127"/>
                    <a:pt x="12588" y="301"/>
                    <a:pt x="12978" y="552"/>
                  </a:cubicBezTo>
                  <a:cubicBezTo>
                    <a:pt x="12999" y="565"/>
                    <a:pt x="13021" y="578"/>
                    <a:pt x="13042" y="592"/>
                  </a:cubicBezTo>
                  <a:lnTo>
                    <a:pt x="13042" y="592"/>
                  </a:lnTo>
                  <a:cubicBezTo>
                    <a:pt x="12629" y="311"/>
                    <a:pt x="12168" y="123"/>
                    <a:pt x="11670" y="53"/>
                  </a:cubicBezTo>
                  <a:close/>
                  <a:moveTo>
                    <a:pt x="13042" y="592"/>
                  </a:moveTo>
                  <a:lnTo>
                    <a:pt x="13042" y="592"/>
                  </a:lnTo>
                  <a:cubicBezTo>
                    <a:pt x="13071" y="612"/>
                    <a:pt x="13099" y="632"/>
                    <a:pt x="13127" y="652"/>
                  </a:cubicBezTo>
                  <a:lnTo>
                    <a:pt x="13127" y="652"/>
                  </a:lnTo>
                  <a:cubicBezTo>
                    <a:pt x="13099" y="631"/>
                    <a:pt x="13071" y="611"/>
                    <a:pt x="13042" y="592"/>
                  </a:cubicBezTo>
                  <a:close/>
                  <a:moveTo>
                    <a:pt x="13127" y="652"/>
                  </a:moveTo>
                  <a:lnTo>
                    <a:pt x="13127" y="652"/>
                  </a:lnTo>
                  <a:cubicBezTo>
                    <a:pt x="13217" y="720"/>
                    <a:pt x="13304" y="798"/>
                    <a:pt x="13380" y="888"/>
                  </a:cubicBezTo>
                  <a:lnTo>
                    <a:pt x="13380" y="888"/>
                  </a:lnTo>
                  <a:cubicBezTo>
                    <a:pt x="13357" y="857"/>
                    <a:pt x="13335" y="818"/>
                    <a:pt x="13312" y="795"/>
                  </a:cubicBezTo>
                  <a:cubicBezTo>
                    <a:pt x="13252" y="746"/>
                    <a:pt x="13190" y="698"/>
                    <a:pt x="13127" y="652"/>
                  </a:cubicBezTo>
                  <a:close/>
                  <a:moveTo>
                    <a:pt x="13380" y="888"/>
                  </a:moveTo>
                  <a:cubicBezTo>
                    <a:pt x="13388" y="899"/>
                    <a:pt x="13396" y="909"/>
                    <a:pt x="13404" y="917"/>
                  </a:cubicBezTo>
                  <a:cubicBezTo>
                    <a:pt x="13396" y="907"/>
                    <a:pt x="13388" y="898"/>
                    <a:pt x="13380" y="888"/>
                  </a:cubicBezTo>
                  <a:close/>
                  <a:moveTo>
                    <a:pt x="10950" y="1"/>
                  </a:moveTo>
                  <a:cubicBezTo>
                    <a:pt x="10373" y="1"/>
                    <a:pt x="9813" y="98"/>
                    <a:pt x="9270" y="279"/>
                  </a:cubicBezTo>
                  <a:cubicBezTo>
                    <a:pt x="8388" y="583"/>
                    <a:pt x="7537" y="917"/>
                    <a:pt x="6686" y="1342"/>
                  </a:cubicBezTo>
                  <a:cubicBezTo>
                    <a:pt x="5865" y="1738"/>
                    <a:pt x="4954" y="1981"/>
                    <a:pt x="4042" y="2102"/>
                  </a:cubicBezTo>
                  <a:cubicBezTo>
                    <a:pt x="4984" y="2011"/>
                    <a:pt x="5865" y="1768"/>
                    <a:pt x="6716" y="1342"/>
                  </a:cubicBezTo>
                  <a:cubicBezTo>
                    <a:pt x="7537" y="947"/>
                    <a:pt x="8419" y="583"/>
                    <a:pt x="9300" y="279"/>
                  </a:cubicBezTo>
                  <a:cubicBezTo>
                    <a:pt x="9834" y="93"/>
                    <a:pt x="10421" y="14"/>
                    <a:pt x="10994" y="14"/>
                  </a:cubicBezTo>
                  <a:cubicBezTo>
                    <a:pt x="11171" y="14"/>
                    <a:pt x="11347" y="21"/>
                    <a:pt x="11519" y="35"/>
                  </a:cubicBezTo>
                  <a:cubicBezTo>
                    <a:pt x="11570" y="40"/>
                    <a:pt x="11620" y="46"/>
                    <a:pt x="11670" y="53"/>
                  </a:cubicBezTo>
                  <a:lnTo>
                    <a:pt x="11670" y="53"/>
                  </a:lnTo>
                  <a:cubicBezTo>
                    <a:pt x="11630" y="46"/>
                    <a:pt x="11589" y="40"/>
                    <a:pt x="11549" y="35"/>
                  </a:cubicBezTo>
                  <a:cubicBezTo>
                    <a:pt x="11348" y="12"/>
                    <a:pt x="11148" y="1"/>
                    <a:pt x="10950" y="1"/>
                  </a:cubicBezTo>
                  <a:close/>
                  <a:moveTo>
                    <a:pt x="1" y="1131"/>
                  </a:moveTo>
                  <a:lnTo>
                    <a:pt x="1" y="1131"/>
                  </a:lnTo>
                  <a:cubicBezTo>
                    <a:pt x="62" y="1192"/>
                    <a:pt x="183" y="1252"/>
                    <a:pt x="333" y="1342"/>
                  </a:cubicBezTo>
                  <a:cubicBezTo>
                    <a:pt x="789" y="1586"/>
                    <a:pt x="1276" y="1798"/>
                    <a:pt x="1762" y="1920"/>
                  </a:cubicBezTo>
                  <a:cubicBezTo>
                    <a:pt x="2318" y="2053"/>
                    <a:pt x="2875" y="2138"/>
                    <a:pt x="3431" y="2138"/>
                  </a:cubicBezTo>
                  <a:cubicBezTo>
                    <a:pt x="3634" y="2138"/>
                    <a:pt x="3838" y="2127"/>
                    <a:pt x="4042" y="2102"/>
                  </a:cubicBezTo>
                  <a:lnTo>
                    <a:pt x="4042" y="2102"/>
                  </a:lnTo>
                  <a:cubicBezTo>
                    <a:pt x="3869" y="2115"/>
                    <a:pt x="3696" y="2121"/>
                    <a:pt x="3523" y="2121"/>
                  </a:cubicBezTo>
                  <a:cubicBezTo>
                    <a:pt x="2422" y="2121"/>
                    <a:pt x="1336" y="1868"/>
                    <a:pt x="364" y="1342"/>
                  </a:cubicBezTo>
                  <a:cubicBezTo>
                    <a:pt x="183" y="1252"/>
                    <a:pt x="62" y="1192"/>
                    <a:pt x="1" y="113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5111300" y="2463850"/>
              <a:ext cx="181650" cy="20550"/>
            </a:xfrm>
            <a:custGeom>
              <a:avLst/>
              <a:gdLst/>
              <a:ahLst/>
              <a:cxnLst/>
              <a:rect l="l" t="t" r="r" b="b"/>
              <a:pathLst>
                <a:path w="7266" h="822" extrusionOk="0">
                  <a:moveTo>
                    <a:pt x="7265" y="1"/>
                  </a:moveTo>
                  <a:lnTo>
                    <a:pt x="6961" y="92"/>
                  </a:lnTo>
                  <a:cubicBezTo>
                    <a:pt x="6779" y="153"/>
                    <a:pt x="6536" y="244"/>
                    <a:pt x="6201" y="365"/>
                  </a:cubicBezTo>
                  <a:cubicBezTo>
                    <a:pt x="5381" y="639"/>
                    <a:pt x="4499" y="791"/>
                    <a:pt x="3618" y="791"/>
                  </a:cubicBezTo>
                  <a:cubicBezTo>
                    <a:pt x="2767" y="760"/>
                    <a:pt x="1885" y="609"/>
                    <a:pt x="1034" y="365"/>
                  </a:cubicBezTo>
                  <a:lnTo>
                    <a:pt x="274" y="122"/>
                  </a:lnTo>
                  <a:lnTo>
                    <a:pt x="1" y="61"/>
                  </a:lnTo>
                  <a:lnTo>
                    <a:pt x="1" y="61"/>
                  </a:lnTo>
                  <a:cubicBezTo>
                    <a:pt x="1" y="61"/>
                    <a:pt x="396" y="183"/>
                    <a:pt x="1034" y="396"/>
                  </a:cubicBezTo>
                  <a:cubicBezTo>
                    <a:pt x="1885" y="639"/>
                    <a:pt x="2767" y="791"/>
                    <a:pt x="3618" y="821"/>
                  </a:cubicBezTo>
                  <a:cubicBezTo>
                    <a:pt x="4530" y="821"/>
                    <a:pt x="5381" y="669"/>
                    <a:pt x="6232" y="396"/>
                  </a:cubicBezTo>
                  <a:cubicBezTo>
                    <a:pt x="6566" y="274"/>
                    <a:pt x="6809" y="183"/>
                    <a:pt x="6992" y="122"/>
                  </a:cubicBezTo>
                  <a:cubicBezTo>
                    <a:pt x="7174" y="31"/>
                    <a:pt x="7265" y="1"/>
                    <a:pt x="726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5124975" y="2434950"/>
              <a:ext cx="264475" cy="18300"/>
            </a:xfrm>
            <a:custGeom>
              <a:avLst/>
              <a:gdLst/>
              <a:ahLst/>
              <a:cxnLst/>
              <a:rect l="l" t="t" r="r" b="b"/>
              <a:pathLst>
                <a:path w="10579" h="732" extrusionOk="0">
                  <a:moveTo>
                    <a:pt x="8031" y="0"/>
                  </a:moveTo>
                  <a:cubicBezTo>
                    <a:pt x="7826" y="0"/>
                    <a:pt x="7622" y="10"/>
                    <a:pt x="7417" y="32"/>
                  </a:cubicBezTo>
                  <a:cubicBezTo>
                    <a:pt x="6779" y="93"/>
                    <a:pt x="6080" y="245"/>
                    <a:pt x="5350" y="397"/>
                  </a:cubicBezTo>
                  <a:cubicBezTo>
                    <a:pt x="4638" y="536"/>
                    <a:pt x="3906" y="605"/>
                    <a:pt x="3177" y="605"/>
                  </a:cubicBezTo>
                  <a:cubicBezTo>
                    <a:pt x="2630" y="605"/>
                    <a:pt x="2085" y="566"/>
                    <a:pt x="1551" y="488"/>
                  </a:cubicBezTo>
                  <a:cubicBezTo>
                    <a:pt x="1065" y="427"/>
                    <a:pt x="669" y="366"/>
                    <a:pt x="396" y="306"/>
                  </a:cubicBezTo>
                  <a:lnTo>
                    <a:pt x="1" y="245"/>
                  </a:lnTo>
                  <a:lnTo>
                    <a:pt x="1" y="245"/>
                  </a:lnTo>
                  <a:cubicBezTo>
                    <a:pt x="1" y="245"/>
                    <a:pt x="578" y="397"/>
                    <a:pt x="1551" y="518"/>
                  </a:cubicBezTo>
                  <a:cubicBezTo>
                    <a:pt x="2085" y="596"/>
                    <a:pt x="2630" y="636"/>
                    <a:pt x="3177" y="636"/>
                  </a:cubicBezTo>
                  <a:cubicBezTo>
                    <a:pt x="3906" y="636"/>
                    <a:pt x="4638" y="566"/>
                    <a:pt x="5350" y="427"/>
                  </a:cubicBezTo>
                  <a:cubicBezTo>
                    <a:pt x="6080" y="275"/>
                    <a:pt x="6779" y="154"/>
                    <a:pt x="7417" y="93"/>
                  </a:cubicBezTo>
                  <a:cubicBezTo>
                    <a:pt x="7657" y="68"/>
                    <a:pt x="7891" y="53"/>
                    <a:pt x="8124" y="53"/>
                  </a:cubicBezTo>
                  <a:cubicBezTo>
                    <a:pt x="8453" y="53"/>
                    <a:pt x="8781" y="82"/>
                    <a:pt x="9119" y="154"/>
                  </a:cubicBezTo>
                  <a:cubicBezTo>
                    <a:pt x="9484" y="214"/>
                    <a:pt x="9849" y="336"/>
                    <a:pt x="10183" y="518"/>
                  </a:cubicBezTo>
                  <a:cubicBezTo>
                    <a:pt x="10305" y="579"/>
                    <a:pt x="10396" y="609"/>
                    <a:pt x="10457" y="670"/>
                  </a:cubicBezTo>
                  <a:lnTo>
                    <a:pt x="10578" y="731"/>
                  </a:lnTo>
                  <a:cubicBezTo>
                    <a:pt x="10457" y="640"/>
                    <a:pt x="10335" y="549"/>
                    <a:pt x="10214" y="488"/>
                  </a:cubicBezTo>
                  <a:cubicBezTo>
                    <a:pt x="9879" y="306"/>
                    <a:pt x="9515" y="184"/>
                    <a:pt x="9150" y="93"/>
                  </a:cubicBezTo>
                  <a:cubicBezTo>
                    <a:pt x="8777" y="34"/>
                    <a:pt x="8404" y="0"/>
                    <a:pt x="803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a:off x="5213125" y="2446050"/>
              <a:ext cx="235600" cy="57350"/>
            </a:xfrm>
            <a:custGeom>
              <a:avLst/>
              <a:gdLst/>
              <a:ahLst/>
              <a:cxnLst/>
              <a:rect l="l" t="t" r="r" b="b"/>
              <a:pathLst>
                <a:path w="9424" h="2294" extrusionOk="0">
                  <a:moveTo>
                    <a:pt x="5646" y="1"/>
                  </a:moveTo>
                  <a:cubicBezTo>
                    <a:pt x="5385" y="1"/>
                    <a:pt x="5123" y="25"/>
                    <a:pt x="4864" y="74"/>
                  </a:cubicBezTo>
                  <a:cubicBezTo>
                    <a:pt x="4165" y="196"/>
                    <a:pt x="3496" y="469"/>
                    <a:pt x="2919" y="865"/>
                  </a:cubicBezTo>
                  <a:cubicBezTo>
                    <a:pt x="2372" y="1199"/>
                    <a:pt x="1885" y="1533"/>
                    <a:pt x="1460" y="1746"/>
                  </a:cubicBezTo>
                  <a:cubicBezTo>
                    <a:pt x="1004" y="1989"/>
                    <a:pt x="517" y="2141"/>
                    <a:pt x="1" y="2263"/>
                  </a:cubicBezTo>
                  <a:lnTo>
                    <a:pt x="122" y="2263"/>
                  </a:lnTo>
                  <a:cubicBezTo>
                    <a:pt x="213" y="2263"/>
                    <a:pt x="305" y="2232"/>
                    <a:pt x="426" y="2232"/>
                  </a:cubicBezTo>
                  <a:cubicBezTo>
                    <a:pt x="791" y="2141"/>
                    <a:pt x="1186" y="2020"/>
                    <a:pt x="1520" y="1837"/>
                  </a:cubicBezTo>
                  <a:cubicBezTo>
                    <a:pt x="1976" y="1624"/>
                    <a:pt x="2463" y="1321"/>
                    <a:pt x="3010" y="1017"/>
                  </a:cubicBezTo>
                  <a:cubicBezTo>
                    <a:pt x="3587" y="621"/>
                    <a:pt x="4226" y="378"/>
                    <a:pt x="4894" y="257"/>
                  </a:cubicBezTo>
                  <a:cubicBezTo>
                    <a:pt x="5164" y="210"/>
                    <a:pt x="5428" y="186"/>
                    <a:pt x="5690" y="186"/>
                  </a:cubicBezTo>
                  <a:cubicBezTo>
                    <a:pt x="6109" y="186"/>
                    <a:pt x="6520" y="247"/>
                    <a:pt x="6931" y="378"/>
                  </a:cubicBezTo>
                  <a:cubicBezTo>
                    <a:pt x="7448" y="530"/>
                    <a:pt x="7964" y="804"/>
                    <a:pt x="8390" y="1169"/>
                  </a:cubicBezTo>
                  <a:cubicBezTo>
                    <a:pt x="8785" y="1503"/>
                    <a:pt x="9119" y="1868"/>
                    <a:pt x="9423" y="2293"/>
                  </a:cubicBezTo>
                  <a:cubicBezTo>
                    <a:pt x="9393" y="2172"/>
                    <a:pt x="9302" y="2050"/>
                    <a:pt x="9241" y="1928"/>
                  </a:cubicBezTo>
                  <a:cubicBezTo>
                    <a:pt x="9028" y="1624"/>
                    <a:pt x="8755" y="1321"/>
                    <a:pt x="8481" y="1077"/>
                  </a:cubicBezTo>
                  <a:cubicBezTo>
                    <a:pt x="7682" y="375"/>
                    <a:pt x="6670" y="1"/>
                    <a:pt x="56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8"/>
            <p:cNvSpPr/>
            <p:nvPr/>
          </p:nvSpPr>
          <p:spPr>
            <a:xfrm>
              <a:off x="5200200" y="2454550"/>
              <a:ext cx="117050" cy="14150"/>
            </a:xfrm>
            <a:custGeom>
              <a:avLst/>
              <a:gdLst/>
              <a:ahLst/>
              <a:cxnLst/>
              <a:rect l="l" t="t" r="r" b="b"/>
              <a:pathLst>
                <a:path w="4682" h="566" extrusionOk="0">
                  <a:moveTo>
                    <a:pt x="4654" y="0"/>
                  </a:moveTo>
                  <a:cubicBezTo>
                    <a:pt x="4479" y="0"/>
                    <a:pt x="3512" y="286"/>
                    <a:pt x="2341" y="342"/>
                  </a:cubicBezTo>
                  <a:cubicBezTo>
                    <a:pt x="2024" y="364"/>
                    <a:pt x="1723" y="372"/>
                    <a:pt x="1449" y="372"/>
                  </a:cubicBezTo>
                  <a:cubicBezTo>
                    <a:pt x="792" y="372"/>
                    <a:pt x="291" y="327"/>
                    <a:pt x="93" y="327"/>
                  </a:cubicBezTo>
                  <a:cubicBezTo>
                    <a:pt x="33" y="327"/>
                    <a:pt x="1" y="331"/>
                    <a:pt x="1" y="342"/>
                  </a:cubicBezTo>
                  <a:cubicBezTo>
                    <a:pt x="533" y="491"/>
                    <a:pt x="1080" y="566"/>
                    <a:pt x="1631" y="566"/>
                  </a:cubicBezTo>
                  <a:cubicBezTo>
                    <a:pt x="1867" y="566"/>
                    <a:pt x="2104" y="552"/>
                    <a:pt x="2341" y="525"/>
                  </a:cubicBezTo>
                  <a:cubicBezTo>
                    <a:pt x="3162" y="494"/>
                    <a:pt x="3952" y="342"/>
                    <a:pt x="4682" y="8"/>
                  </a:cubicBezTo>
                  <a:cubicBezTo>
                    <a:pt x="4679" y="3"/>
                    <a:pt x="4670" y="0"/>
                    <a:pt x="46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8"/>
            <p:cNvSpPr/>
            <p:nvPr/>
          </p:nvSpPr>
          <p:spPr>
            <a:xfrm>
              <a:off x="4320250" y="2254800"/>
              <a:ext cx="949900" cy="295700"/>
            </a:xfrm>
            <a:custGeom>
              <a:avLst/>
              <a:gdLst/>
              <a:ahLst/>
              <a:cxnLst/>
              <a:rect l="l" t="t" r="r" b="b"/>
              <a:pathLst>
                <a:path w="37996" h="11828" extrusionOk="0">
                  <a:moveTo>
                    <a:pt x="1247" y="186"/>
                  </a:moveTo>
                  <a:cubicBezTo>
                    <a:pt x="821" y="277"/>
                    <a:pt x="396" y="399"/>
                    <a:pt x="1" y="612"/>
                  </a:cubicBezTo>
                  <a:cubicBezTo>
                    <a:pt x="396" y="429"/>
                    <a:pt x="821" y="277"/>
                    <a:pt x="1247" y="186"/>
                  </a:cubicBezTo>
                  <a:close/>
                  <a:moveTo>
                    <a:pt x="31551" y="5171"/>
                  </a:moveTo>
                  <a:lnTo>
                    <a:pt x="31551" y="5171"/>
                  </a:lnTo>
                  <a:cubicBezTo>
                    <a:pt x="33162" y="5262"/>
                    <a:pt x="34773" y="5597"/>
                    <a:pt x="36324" y="6174"/>
                  </a:cubicBezTo>
                  <a:cubicBezTo>
                    <a:pt x="36871" y="6356"/>
                    <a:pt x="37266" y="6539"/>
                    <a:pt x="37570" y="6660"/>
                  </a:cubicBezTo>
                  <a:lnTo>
                    <a:pt x="37995" y="6843"/>
                  </a:lnTo>
                  <a:cubicBezTo>
                    <a:pt x="37995" y="6843"/>
                    <a:pt x="37418" y="6569"/>
                    <a:pt x="36324" y="6144"/>
                  </a:cubicBezTo>
                  <a:cubicBezTo>
                    <a:pt x="34804" y="5566"/>
                    <a:pt x="33193" y="5232"/>
                    <a:pt x="31551" y="5171"/>
                  </a:cubicBezTo>
                  <a:close/>
                  <a:moveTo>
                    <a:pt x="2926" y="0"/>
                  </a:moveTo>
                  <a:cubicBezTo>
                    <a:pt x="2363" y="0"/>
                    <a:pt x="1800" y="61"/>
                    <a:pt x="1247" y="186"/>
                  </a:cubicBezTo>
                  <a:cubicBezTo>
                    <a:pt x="1795" y="72"/>
                    <a:pt x="2353" y="15"/>
                    <a:pt x="2910" y="15"/>
                  </a:cubicBezTo>
                  <a:cubicBezTo>
                    <a:pt x="3991" y="15"/>
                    <a:pt x="5067" y="231"/>
                    <a:pt x="6049" y="673"/>
                  </a:cubicBezTo>
                  <a:cubicBezTo>
                    <a:pt x="7113" y="1098"/>
                    <a:pt x="8056" y="1706"/>
                    <a:pt x="8937" y="2435"/>
                  </a:cubicBezTo>
                  <a:cubicBezTo>
                    <a:pt x="9910" y="3287"/>
                    <a:pt x="10791" y="4229"/>
                    <a:pt x="11551" y="5293"/>
                  </a:cubicBezTo>
                  <a:cubicBezTo>
                    <a:pt x="12372" y="6387"/>
                    <a:pt x="13101" y="7633"/>
                    <a:pt x="14013" y="8819"/>
                  </a:cubicBezTo>
                  <a:cubicBezTo>
                    <a:pt x="14469" y="9426"/>
                    <a:pt x="15016" y="9974"/>
                    <a:pt x="15594" y="10460"/>
                  </a:cubicBezTo>
                  <a:cubicBezTo>
                    <a:pt x="16202" y="10946"/>
                    <a:pt x="16870" y="11341"/>
                    <a:pt x="17630" y="11585"/>
                  </a:cubicBezTo>
                  <a:cubicBezTo>
                    <a:pt x="18074" y="11751"/>
                    <a:pt x="18552" y="11827"/>
                    <a:pt x="19030" y="11827"/>
                  </a:cubicBezTo>
                  <a:cubicBezTo>
                    <a:pt x="19337" y="11827"/>
                    <a:pt x="19643" y="11796"/>
                    <a:pt x="19940" y="11737"/>
                  </a:cubicBezTo>
                  <a:cubicBezTo>
                    <a:pt x="20670" y="11524"/>
                    <a:pt x="21369" y="11189"/>
                    <a:pt x="21946" y="10673"/>
                  </a:cubicBezTo>
                  <a:cubicBezTo>
                    <a:pt x="23071" y="9700"/>
                    <a:pt x="23892" y="8515"/>
                    <a:pt x="24895" y="7542"/>
                  </a:cubicBezTo>
                  <a:cubicBezTo>
                    <a:pt x="25837" y="6660"/>
                    <a:pt x="26962" y="5992"/>
                    <a:pt x="28208" y="5627"/>
                  </a:cubicBezTo>
                  <a:cubicBezTo>
                    <a:pt x="29211" y="5321"/>
                    <a:pt x="30240" y="5167"/>
                    <a:pt x="31270" y="5167"/>
                  </a:cubicBezTo>
                  <a:cubicBezTo>
                    <a:pt x="31364" y="5167"/>
                    <a:pt x="31458" y="5169"/>
                    <a:pt x="31551" y="5171"/>
                  </a:cubicBezTo>
                  <a:cubicBezTo>
                    <a:pt x="31389" y="5162"/>
                    <a:pt x="31226" y="5158"/>
                    <a:pt x="31063" y="5158"/>
                  </a:cubicBezTo>
                  <a:cubicBezTo>
                    <a:pt x="30095" y="5158"/>
                    <a:pt x="29118" y="5311"/>
                    <a:pt x="28208" y="5597"/>
                  </a:cubicBezTo>
                  <a:cubicBezTo>
                    <a:pt x="26962" y="5961"/>
                    <a:pt x="25807" y="6630"/>
                    <a:pt x="24864" y="7542"/>
                  </a:cubicBezTo>
                  <a:cubicBezTo>
                    <a:pt x="23861" y="8484"/>
                    <a:pt x="23041" y="9670"/>
                    <a:pt x="21916" y="10642"/>
                  </a:cubicBezTo>
                  <a:cubicBezTo>
                    <a:pt x="21339" y="11159"/>
                    <a:pt x="20670" y="11524"/>
                    <a:pt x="19940" y="11706"/>
                  </a:cubicBezTo>
                  <a:cubicBezTo>
                    <a:pt x="19643" y="11766"/>
                    <a:pt x="19341" y="11797"/>
                    <a:pt x="19040" y="11797"/>
                  </a:cubicBezTo>
                  <a:cubicBezTo>
                    <a:pt x="18571" y="11797"/>
                    <a:pt x="18105" y="11721"/>
                    <a:pt x="17661" y="11554"/>
                  </a:cubicBezTo>
                  <a:cubicBezTo>
                    <a:pt x="16901" y="11311"/>
                    <a:pt x="16232" y="10916"/>
                    <a:pt x="15624" y="10429"/>
                  </a:cubicBezTo>
                  <a:cubicBezTo>
                    <a:pt x="15047" y="9943"/>
                    <a:pt x="14530" y="9396"/>
                    <a:pt x="14074" y="8788"/>
                  </a:cubicBezTo>
                  <a:cubicBezTo>
                    <a:pt x="13162" y="7603"/>
                    <a:pt x="12433" y="6356"/>
                    <a:pt x="11612" y="5262"/>
                  </a:cubicBezTo>
                  <a:cubicBezTo>
                    <a:pt x="10822" y="4229"/>
                    <a:pt x="9940" y="3256"/>
                    <a:pt x="8937" y="2405"/>
                  </a:cubicBezTo>
                  <a:cubicBezTo>
                    <a:pt x="8086" y="1676"/>
                    <a:pt x="7113" y="1068"/>
                    <a:pt x="6080" y="642"/>
                  </a:cubicBezTo>
                  <a:cubicBezTo>
                    <a:pt x="5082" y="223"/>
                    <a:pt x="4005" y="0"/>
                    <a:pt x="292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8"/>
            <p:cNvSpPr/>
            <p:nvPr/>
          </p:nvSpPr>
          <p:spPr>
            <a:xfrm>
              <a:off x="4508700" y="2228275"/>
              <a:ext cx="294875" cy="225725"/>
            </a:xfrm>
            <a:custGeom>
              <a:avLst/>
              <a:gdLst/>
              <a:ahLst/>
              <a:cxnLst/>
              <a:rect l="l" t="t" r="r" b="b"/>
              <a:pathLst>
                <a:path w="11795" h="9029" extrusionOk="0">
                  <a:moveTo>
                    <a:pt x="1" y="1"/>
                  </a:moveTo>
                  <a:lnTo>
                    <a:pt x="548" y="183"/>
                  </a:lnTo>
                  <a:cubicBezTo>
                    <a:pt x="1065" y="396"/>
                    <a:pt x="1551" y="639"/>
                    <a:pt x="2037" y="882"/>
                  </a:cubicBezTo>
                  <a:cubicBezTo>
                    <a:pt x="3618" y="1734"/>
                    <a:pt x="5047" y="2858"/>
                    <a:pt x="6232" y="4226"/>
                  </a:cubicBezTo>
                  <a:cubicBezTo>
                    <a:pt x="6870" y="4986"/>
                    <a:pt x="7448" y="5776"/>
                    <a:pt x="7995" y="6627"/>
                  </a:cubicBezTo>
                  <a:cubicBezTo>
                    <a:pt x="8451" y="7296"/>
                    <a:pt x="9028" y="7873"/>
                    <a:pt x="9697" y="8360"/>
                  </a:cubicBezTo>
                  <a:cubicBezTo>
                    <a:pt x="10153" y="8694"/>
                    <a:pt x="10670" y="8907"/>
                    <a:pt x="11217" y="8998"/>
                  </a:cubicBezTo>
                  <a:cubicBezTo>
                    <a:pt x="11308" y="9013"/>
                    <a:pt x="11407" y="9021"/>
                    <a:pt x="11506" y="9021"/>
                  </a:cubicBezTo>
                  <a:cubicBezTo>
                    <a:pt x="11534" y="9021"/>
                    <a:pt x="11562" y="9020"/>
                    <a:pt x="11590" y="9019"/>
                  </a:cubicBezTo>
                  <a:lnTo>
                    <a:pt x="11590" y="9019"/>
                  </a:lnTo>
                  <a:cubicBezTo>
                    <a:pt x="11607" y="9022"/>
                    <a:pt x="11625" y="9025"/>
                    <a:pt x="11642" y="9028"/>
                  </a:cubicBezTo>
                  <a:lnTo>
                    <a:pt x="11794" y="8998"/>
                  </a:lnTo>
                  <a:lnTo>
                    <a:pt x="11794" y="8998"/>
                  </a:lnTo>
                  <a:cubicBezTo>
                    <a:pt x="11729" y="9009"/>
                    <a:pt x="11660" y="9016"/>
                    <a:pt x="11590" y="9019"/>
                  </a:cubicBezTo>
                  <a:lnTo>
                    <a:pt x="11590" y="9019"/>
                  </a:lnTo>
                  <a:cubicBezTo>
                    <a:pt x="11462" y="8998"/>
                    <a:pt x="11351" y="8995"/>
                    <a:pt x="11217" y="8968"/>
                  </a:cubicBezTo>
                  <a:cubicBezTo>
                    <a:pt x="10670" y="8876"/>
                    <a:pt x="10153" y="8664"/>
                    <a:pt x="9727" y="8360"/>
                  </a:cubicBezTo>
                  <a:cubicBezTo>
                    <a:pt x="9059" y="7873"/>
                    <a:pt x="8512" y="7266"/>
                    <a:pt x="8056" y="6597"/>
                  </a:cubicBezTo>
                  <a:cubicBezTo>
                    <a:pt x="7509" y="5776"/>
                    <a:pt x="6901" y="4955"/>
                    <a:pt x="6293" y="4196"/>
                  </a:cubicBezTo>
                  <a:cubicBezTo>
                    <a:pt x="5107" y="2828"/>
                    <a:pt x="3679" y="1703"/>
                    <a:pt x="2068" y="852"/>
                  </a:cubicBezTo>
                  <a:cubicBezTo>
                    <a:pt x="1581" y="609"/>
                    <a:pt x="1095" y="366"/>
                    <a:pt x="578" y="183"/>
                  </a:cubicBezTo>
                  <a:cubicBezTo>
                    <a:pt x="214" y="62"/>
                    <a:pt x="1" y="1"/>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a:off x="4934250" y="2330750"/>
              <a:ext cx="307025" cy="51825"/>
            </a:xfrm>
            <a:custGeom>
              <a:avLst/>
              <a:gdLst/>
              <a:ahLst/>
              <a:cxnLst/>
              <a:rect l="l" t="t" r="r" b="b"/>
              <a:pathLst>
                <a:path w="12281" h="2073" extrusionOk="0">
                  <a:moveTo>
                    <a:pt x="12239" y="1677"/>
                  </a:moveTo>
                  <a:cubicBezTo>
                    <a:pt x="12266" y="1696"/>
                    <a:pt x="12280" y="1708"/>
                    <a:pt x="12280" y="1708"/>
                  </a:cubicBezTo>
                  <a:cubicBezTo>
                    <a:pt x="12270" y="1697"/>
                    <a:pt x="12255" y="1686"/>
                    <a:pt x="12239" y="1677"/>
                  </a:cubicBezTo>
                  <a:close/>
                  <a:moveTo>
                    <a:pt x="6402" y="0"/>
                  </a:moveTo>
                  <a:cubicBezTo>
                    <a:pt x="4769" y="0"/>
                    <a:pt x="3140" y="367"/>
                    <a:pt x="1642" y="1100"/>
                  </a:cubicBezTo>
                  <a:cubicBezTo>
                    <a:pt x="1216" y="1312"/>
                    <a:pt x="821" y="1525"/>
                    <a:pt x="426" y="1799"/>
                  </a:cubicBezTo>
                  <a:cubicBezTo>
                    <a:pt x="821" y="1556"/>
                    <a:pt x="1216" y="1312"/>
                    <a:pt x="1642" y="1130"/>
                  </a:cubicBezTo>
                  <a:cubicBezTo>
                    <a:pt x="3140" y="397"/>
                    <a:pt x="4769" y="31"/>
                    <a:pt x="6402" y="31"/>
                  </a:cubicBezTo>
                  <a:cubicBezTo>
                    <a:pt x="7818" y="31"/>
                    <a:pt x="9237" y="306"/>
                    <a:pt x="10578" y="856"/>
                  </a:cubicBezTo>
                  <a:cubicBezTo>
                    <a:pt x="11004" y="1008"/>
                    <a:pt x="11429" y="1221"/>
                    <a:pt x="11824" y="1464"/>
                  </a:cubicBezTo>
                  <a:cubicBezTo>
                    <a:pt x="11976" y="1525"/>
                    <a:pt x="12098" y="1586"/>
                    <a:pt x="12159" y="1647"/>
                  </a:cubicBezTo>
                  <a:cubicBezTo>
                    <a:pt x="12178" y="1647"/>
                    <a:pt x="12211" y="1659"/>
                    <a:pt x="12239" y="1677"/>
                  </a:cubicBezTo>
                  <a:lnTo>
                    <a:pt x="12239" y="1677"/>
                  </a:lnTo>
                  <a:cubicBezTo>
                    <a:pt x="12177" y="1631"/>
                    <a:pt x="12046" y="1540"/>
                    <a:pt x="11855" y="1434"/>
                  </a:cubicBezTo>
                  <a:cubicBezTo>
                    <a:pt x="11429" y="1191"/>
                    <a:pt x="11004" y="1008"/>
                    <a:pt x="10578" y="826"/>
                  </a:cubicBezTo>
                  <a:cubicBezTo>
                    <a:pt x="9237" y="276"/>
                    <a:pt x="7818" y="0"/>
                    <a:pt x="6402" y="0"/>
                  </a:cubicBezTo>
                  <a:close/>
                  <a:moveTo>
                    <a:pt x="426" y="1799"/>
                  </a:moveTo>
                  <a:cubicBezTo>
                    <a:pt x="152" y="1981"/>
                    <a:pt x="0" y="2072"/>
                    <a:pt x="0" y="2072"/>
                  </a:cubicBezTo>
                  <a:lnTo>
                    <a:pt x="122" y="2011"/>
                  </a:lnTo>
                  <a:cubicBezTo>
                    <a:pt x="183" y="1981"/>
                    <a:pt x="304" y="1890"/>
                    <a:pt x="426" y="179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5004150" y="2327075"/>
              <a:ext cx="44100" cy="88925"/>
            </a:xfrm>
            <a:custGeom>
              <a:avLst/>
              <a:gdLst/>
              <a:ahLst/>
              <a:cxnLst/>
              <a:rect l="l" t="t" r="r" b="b"/>
              <a:pathLst>
                <a:path w="1764" h="3557" extrusionOk="0">
                  <a:moveTo>
                    <a:pt x="1" y="0"/>
                  </a:moveTo>
                  <a:lnTo>
                    <a:pt x="1" y="0"/>
                  </a:lnTo>
                  <a:cubicBezTo>
                    <a:pt x="1" y="0"/>
                    <a:pt x="31" y="61"/>
                    <a:pt x="92" y="122"/>
                  </a:cubicBezTo>
                  <a:cubicBezTo>
                    <a:pt x="153" y="213"/>
                    <a:pt x="244" y="335"/>
                    <a:pt x="335" y="487"/>
                  </a:cubicBezTo>
                  <a:cubicBezTo>
                    <a:pt x="609" y="851"/>
                    <a:pt x="852" y="1277"/>
                    <a:pt x="1065" y="1672"/>
                  </a:cubicBezTo>
                  <a:cubicBezTo>
                    <a:pt x="1247" y="2098"/>
                    <a:pt x="1429" y="2554"/>
                    <a:pt x="1581" y="2979"/>
                  </a:cubicBezTo>
                  <a:cubicBezTo>
                    <a:pt x="1642" y="3162"/>
                    <a:pt x="1673" y="3283"/>
                    <a:pt x="1703" y="3405"/>
                  </a:cubicBezTo>
                  <a:cubicBezTo>
                    <a:pt x="1733" y="3496"/>
                    <a:pt x="1764" y="3557"/>
                    <a:pt x="1764" y="3557"/>
                  </a:cubicBezTo>
                  <a:cubicBezTo>
                    <a:pt x="1733" y="3344"/>
                    <a:pt x="1673" y="3162"/>
                    <a:pt x="1612" y="2979"/>
                  </a:cubicBezTo>
                  <a:cubicBezTo>
                    <a:pt x="1338" y="2067"/>
                    <a:pt x="913" y="1216"/>
                    <a:pt x="366" y="456"/>
                  </a:cubicBezTo>
                  <a:cubicBezTo>
                    <a:pt x="244" y="304"/>
                    <a:pt x="122" y="152"/>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8"/>
            <p:cNvSpPr/>
            <p:nvPr/>
          </p:nvSpPr>
          <p:spPr>
            <a:xfrm>
              <a:off x="5135625" y="2327075"/>
              <a:ext cx="14450" cy="93500"/>
            </a:xfrm>
            <a:custGeom>
              <a:avLst/>
              <a:gdLst/>
              <a:ahLst/>
              <a:cxnLst/>
              <a:rect l="l" t="t" r="r" b="b"/>
              <a:pathLst>
                <a:path w="578" h="3740" extrusionOk="0">
                  <a:moveTo>
                    <a:pt x="547" y="0"/>
                  </a:moveTo>
                  <a:lnTo>
                    <a:pt x="547" y="183"/>
                  </a:lnTo>
                  <a:lnTo>
                    <a:pt x="547" y="578"/>
                  </a:lnTo>
                  <a:cubicBezTo>
                    <a:pt x="517" y="1003"/>
                    <a:pt x="487" y="1459"/>
                    <a:pt x="426" y="1915"/>
                  </a:cubicBezTo>
                  <a:cubicBezTo>
                    <a:pt x="365" y="2341"/>
                    <a:pt x="274" y="2766"/>
                    <a:pt x="152" y="3222"/>
                  </a:cubicBezTo>
                  <a:cubicBezTo>
                    <a:pt x="122" y="3314"/>
                    <a:pt x="91" y="3496"/>
                    <a:pt x="31" y="3587"/>
                  </a:cubicBezTo>
                  <a:cubicBezTo>
                    <a:pt x="0" y="3678"/>
                    <a:pt x="0" y="3739"/>
                    <a:pt x="0" y="3739"/>
                  </a:cubicBezTo>
                  <a:cubicBezTo>
                    <a:pt x="0" y="3739"/>
                    <a:pt x="91" y="3526"/>
                    <a:pt x="183" y="3222"/>
                  </a:cubicBezTo>
                  <a:cubicBezTo>
                    <a:pt x="304" y="2766"/>
                    <a:pt x="395" y="2341"/>
                    <a:pt x="487" y="1915"/>
                  </a:cubicBezTo>
                  <a:cubicBezTo>
                    <a:pt x="547" y="1459"/>
                    <a:pt x="578" y="1003"/>
                    <a:pt x="578" y="578"/>
                  </a:cubicBezTo>
                  <a:cubicBezTo>
                    <a:pt x="547" y="213"/>
                    <a:pt x="547" y="0"/>
                    <a:pt x="54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8"/>
            <p:cNvSpPr/>
            <p:nvPr/>
          </p:nvSpPr>
          <p:spPr>
            <a:xfrm>
              <a:off x="4867375" y="2425850"/>
              <a:ext cx="63100" cy="62350"/>
            </a:xfrm>
            <a:custGeom>
              <a:avLst/>
              <a:gdLst/>
              <a:ahLst/>
              <a:cxnLst/>
              <a:rect l="l" t="t" r="r" b="b"/>
              <a:pathLst>
                <a:path w="2524" h="2494" extrusionOk="0">
                  <a:moveTo>
                    <a:pt x="1" y="1"/>
                  </a:moveTo>
                  <a:lnTo>
                    <a:pt x="1" y="1"/>
                  </a:lnTo>
                  <a:cubicBezTo>
                    <a:pt x="92" y="153"/>
                    <a:pt x="183" y="305"/>
                    <a:pt x="274" y="457"/>
                  </a:cubicBezTo>
                  <a:cubicBezTo>
                    <a:pt x="517" y="791"/>
                    <a:pt x="821" y="1095"/>
                    <a:pt x="1125" y="1399"/>
                  </a:cubicBezTo>
                  <a:cubicBezTo>
                    <a:pt x="821" y="1095"/>
                    <a:pt x="548" y="761"/>
                    <a:pt x="305" y="426"/>
                  </a:cubicBezTo>
                  <a:cubicBezTo>
                    <a:pt x="213" y="305"/>
                    <a:pt x="122" y="183"/>
                    <a:pt x="92" y="122"/>
                  </a:cubicBezTo>
                  <a:cubicBezTo>
                    <a:pt x="31" y="31"/>
                    <a:pt x="1" y="1"/>
                    <a:pt x="1" y="1"/>
                  </a:cubicBezTo>
                  <a:close/>
                  <a:moveTo>
                    <a:pt x="1125" y="1399"/>
                  </a:moveTo>
                  <a:lnTo>
                    <a:pt x="1125" y="1399"/>
                  </a:lnTo>
                  <a:cubicBezTo>
                    <a:pt x="1399" y="1703"/>
                    <a:pt x="1733" y="1977"/>
                    <a:pt x="2068" y="2220"/>
                  </a:cubicBezTo>
                  <a:cubicBezTo>
                    <a:pt x="1733" y="1977"/>
                    <a:pt x="1429" y="1673"/>
                    <a:pt x="1125" y="1399"/>
                  </a:cubicBezTo>
                  <a:close/>
                  <a:moveTo>
                    <a:pt x="2068" y="2220"/>
                  </a:moveTo>
                  <a:lnTo>
                    <a:pt x="2176" y="2289"/>
                  </a:lnTo>
                  <a:lnTo>
                    <a:pt x="2176" y="2289"/>
                  </a:lnTo>
                  <a:cubicBezTo>
                    <a:pt x="2140" y="2265"/>
                    <a:pt x="2104" y="2241"/>
                    <a:pt x="2068" y="2220"/>
                  </a:cubicBezTo>
                  <a:close/>
                  <a:moveTo>
                    <a:pt x="2176" y="2289"/>
                  </a:moveTo>
                  <a:lnTo>
                    <a:pt x="2176" y="2289"/>
                  </a:lnTo>
                  <a:cubicBezTo>
                    <a:pt x="2292" y="2366"/>
                    <a:pt x="2408" y="2447"/>
                    <a:pt x="2523" y="2493"/>
                  </a:cubicBezTo>
                  <a:lnTo>
                    <a:pt x="2402" y="2432"/>
                  </a:lnTo>
                  <a:lnTo>
                    <a:pt x="2176" y="2289"/>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8"/>
            <p:cNvSpPr/>
            <p:nvPr/>
          </p:nvSpPr>
          <p:spPr>
            <a:xfrm>
              <a:off x="4779225" y="2391675"/>
              <a:ext cx="8400" cy="67650"/>
            </a:xfrm>
            <a:custGeom>
              <a:avLst/>
              <a:gdLst/>
              <a:ahLst/>
              <a:cxnLst/>
              <a:rect l="l" t="t" r="r" b="b"/>
              <a:pathLst>
                <a:path w="336" h="2706" extrusionOk="0">
                  <a:moveTo>
                    <a:pt x="335" y="0"/>
                  </a:moveTo>
                  <a:cubicBezTo>
                    <a:pt x="274" y="122"/>
                    <a:pt x="244" y="243"/>
                    <a:pt x="213" y="365"/>
                  </a:cubicBezTo>
                  <a:cubicBezTo>
                    <a:pt x="274" y="243"/>
                    <a:pt x="274" y="152"/>
                    <a:pt x="305" y="91"/>
                  </a:cubicBezTo>
                  <a:cubicBezTo>
                    <a:pt x="335" y="61"/>
                    <a:pt x="335" y="30"/>
                    <a:pt x="335" y="0"/>
                  </a:cubicBezTo>
                  <a:close/>
                  <a:moveTo>
                    <a:pt x="213" y="365"/>
                  </a:moveTo>
                  <a:lnTo>
                    <a:pt x="213" y="365"/>
                  </a:lnTo>
                  <a:cubicBezTo>
                    <a:pt x="92" y="669"/>
                    <a:pt x="62" y="1003"/>
                    <a:pt x="31" y="1337"/>
                  </a:cubicBezTo>
                  <a:cubicBezTo>
                    <a:pt x="1" y="1672"/>
                    <a:pt x="31" y="1976"/>
                    <a:pt x="92" y="2310"/>
                  </a:cubicBezTo>
                  <a:cubicBezTo>
                    <a:pt x="62" y="1976"/>
                    <a:pt x="62" y="1672"/>
                    <a:pt x="62" y="1337"/>
                  </a:cubicBezTo>
                  <a:cubicBezTo>
                    <a:pt x="92" y="1003"/>
                    <a:pt x="153" y="699"/>
                    <a:pt x="213" y="365"/>
                  </a:cubicBezTo>
                  <a:close/>
                  <a:moveTo>
                    <a:pt x="92" y="2310"/>
                  </a:moveTo>
                  <a:cubicBezTo>
                    <a:pt x="92" y="2432"/>
                    <a:pt x="122" y="2553"/>
                    <a:pt x="183" y="2705"/>
                  </a:cubicBezTo>
                  <a:cubicBezTo>
                    <a:pt x="183" y="2644"/>
                    <a:pt x="153" y="2614"/>
                    <a:pt x="153" y="2614"/>
                  </a:cubicBezTo>
                  <a:cubicBezTo>
                    <a:pt x="153" y="2523"/>
                    <a:pt x="122" y="2432"/>
                    <a:pt x="92" y="231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4760225" y="2486650"/>
              <a:ext cx="22825" cy="95775"/>
            </a:xfrm>
            <a:custGeom>
              <a:avLst/>
              <a:gdLst/>
              <a:ahLst/>
              <a:cxnLst/>
              <a:rect l="l" t="t" r="r" b="b"/>
              <a:pathLst>
                <a:path w="913" h="3831" extrusionOk="0">
                  <a:moveTo>
                    <a:pt x="1" y="0"/>
                  </a:moveTo>
                  <a:lnTo>
                    <a:pt x="1" y="31"/>
                  </a:lnTo>
                  <a:cubicBezTo>
                    <a:pt x="1" y="31"/>
                    <a:pt x="1" y="32"/>
                    <a:pt x="1" y="32"/>
                  </a:cubicBezTo>
                  <a:lnTo>
                    <a:pt x="1" y="32"/>
                  </a:lnTo>
                  <a:cubicBezTo>
                    <a:pt x="1" y="22"/>
                    <a:pt x="1" y="11"/>
                    <a:pt x="1" y="0"/>
                  </a:cubicBezTo>
                  <a:close/>
                  <a:moveTo>
                    <a:pt x="1" y="32"/>
                  </a:moveTo>
                  <a:cubicBezTo>
                    <a:pt x="3" y="569"/>
                    <a:pt x="63" y="1105"/>
                    <a:pt x="153" y="1642"/>
                  </a:cubicBezTo>
                  <a:cubicBezTo>
                    <a:pt x="274" y="2159"/>
                    <a:pt x="426" y="2706"/>
                    <a:pt x="639" y="3192"/>
                  </a:cubicBezTo>
                  <a:cubicBezTo>
                    <a:pt x="700" y="3405"/>
                    <a:pt x="822" y="3618"/>
                    <a:pt x="913" y="3830"/>
                  </a:cubicBezTo>
                  <a:lnTo>
                    <a:pt x="852" y="3678"/>
                  </a:lnTo>
                  <a:cubicBezTo>
                    <a:pt x="791" y="3557"/>
                    <a:pt x="730" y="3405"/>
                    <a:pt x="670" y="3222"/>
                  </a:cubicBezTo>
                  <a:cubicBezTo>
                    <a:pt x="457" y="2706"/>
                    <a:pt x="305" y="2189"/>
                    <a:pt x="214" y="1642"/>
                  </a:cubicBezTo>
                  <a:cubicBezTo>
                    <a:pt x="92" y="1095"/>
                    <a:pt x="31" y="579"/>
                    <a:pt x="1" y="32"/>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4893975" y="2384075"/>
              <a:ext cx="6100" cy="14450"/>
            </a:xfrm>
            <a:custGeom>
              <a:avLst/>
              <a:gdLst/>
              <a:ahLst/>
              <a:cxnLst/>
              <a:rect l="l" t="t" r="r" b="b"/>
              <a:pathLst>
                <a:path w="244" h="578" extrusionOk="0">
                  <a:moveTo>
                    <a:pt x="31" y="0"/>
                  </a:moveTo>
                  <a:lnTo>
                    <a:pt x="31" y="0"/>
                  </a:lnTo>
                  <a:cubicBezTo>
                    <a:pt x="0" y="122"/>
                    <a:pt x="31" y="213"/>
                    <a:pt x="61" y="304"/>
                  </a:cubicBezTo>
                  <a:cubicBezTo>
                    <a:pt x="92" y="426"/>
                    <a:pt x="152" y="517"/>
                    <a:pt x="244" y="578"/>
                  </a:cubicBezTo>
                  <a:cubicBezTo>
                    <a:pt x="244" y="578"/>
                    <a:pt x="152" y="456"/>
                    <a:pt x="92" y="304"/>
                  </a:cubicBezTo>
                  <a:cubicBezTo>
                    <a:pt x="61" y="213"/>
                    <a:pt x="31" y="91"/>
                    <a:pt x="3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4577850" y="2348350"/>
              <a:ext cx="131500" cy="118575"/>
            </a:xfrm>
            <a:custGeom>
              <a:avLst/>
              <a:gdLst/>
              <a:ahLst/>
              <a:cxnLst/>
              <a:rect l="l" t="t" r="r" b="b"/>
              <a:pathLst>
                <a:path w="5260" h="4743" extrusionOk="0">
                  <a:moveTo>
                    <a:pt x="5259" y="0"/>
                  </a:moveTo>
                  <a:lnTo>
                    <a:pt x="5259" y="0"/>
                  </a:lnTo>
                  <a:cubicBezTo>
                    <a:pt x="4925" y="152"/>
                    <a:pt x="4621" y="335"/>
                    <a:pt x="4317" y="517"/>
                  </a:cubicBezTo>
                  <a:cubicBezTo>
                    <a:pt x="2858" y="1368"/>
                    <a:pt x="1581" y="2523"/>
                    <a:pt x="578" y="3891"/>
                  </a:cubicBezTo>
                  <a:cubicBezTo>
                    <a:pt x="366" y="4165"/>
                    <a:pt x="183" y="4438"/>
                    <a:pt x="1" y="4742"/>
                  </a:cubicBezTo>
                  <a:cubicBezTo>
                    <a:pt x="1" y="4742"/>
                    <a:pt x="62" y="4681"/>
                    <a:pt x="153" y="4529"/>
                  </a:cubicBezTo>
                  <a:cubicBezTo>
                    <a:pt x="244" y="4377"/>
                    <a:pt x="396" y="4165"/>
                    <a:pt x="609" y="3891"/>
                  </a:cubicBezTo>
                  <a:cubicBezTo>
                    <a:pt x="1612" y="2554"/>
                    <a:pt x="2888" y="1399"/>
                    <a:pt x="4347" y="517"/>
                  </a:cubicBezTo>
                  <a:cubicBezTo>
                    <a:pt x="4621" y="365"/>
                    <a:pt x="4864" y="244"/>
                    <a:pt x="5016" y="152"/>
                  </a:cubicBezTo>
                  <a:lnTo>
                    <a:pt x="5259"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4455525" y="2253375"/>
              <a:ext cx="139825" cy="64600"/>
            </a:xfrm>
            <a:custGeom>
              <a:avLst/>
              <a:gdLst/>
              <a:ahLst/>
              <a:cxnLst/>
              <a:rect l="l" t="t" r="r" b="b"/>
              <a:pathLst>
                <a:path w="5593" h="2584" extrusionOk="0">
                  <a:moveTo>
                    <a:pt x="5593" y="0"/>
                  </a:moveTo>
                  <a:cubicBezTo>
                    <a:pt x="5593" y="0"/>
                    <a:pt x="5228" y="61"/>
                    <a:pt x="4681" y="182"/>
                  </a:cubicBezTo>
                  <a:cubicBezTo>
                    <a:pt x="3982" y="365"/>
                    <a:pt x="3283" y="638"/>
                    <a:pt x="2614" y="942"/>
                  </a:cubicBezTo>
                  <a:cubicBezTo>
                    <a:pt x="1945" y="1246"/>
                    <a:pt x="1338" y="1611"/>
                    <a:pt x="730" y="2037"/>
                  </a:cubicBezTo>
                  <a:cubicBezTo>
                    <a:pt x="499" y="2190"/>
                    <a:pt x="315" y="2328"/>
                    <a:pt x="190" y="2427"/>
                  </a:cubicBezTo>
                  <a:lnTo>
                    <a:pt x="190" y="2427"/>
                  </a:lnTo>
                  <a:cubicBezTo>
                    <a:pt x="340" y="2337"/>
                    <a:pt x="520" y="2216"/>
                    <a:pt x="730" y="2067"/>
                  </a:cubicBezTo>
                  <a:cubicBezTo>
                    <a:pt x="1338" y="1641"/>
                    <a:pt x="1976" y="1277"/>
                    <a:pt x="2645" y="973"/>
                  </a:cubicBezTo>
                  <a:cubicBezTo>
                    <a:pt x="3313" y="669"/>
                    <a:pt x="3982" y="426"/>
                    <a:pt x="4711" y="213"/>
                  </a:cubicBezTo>
                  <a:cubicBezTo>
                    <a:pt x="4955" y="152"/>
                    <a:pt x="5198" y="91"/>
                    <a:pt x="5350" y="61"/>
                  </a:cubicBezTo>
                  <a:lnTo>
                    <a:pt x="5593" y="0"/>
                  </a:lnTo>
                  <a:close/>
                  <a:moveTo>
                    <a:pt x="190" y="2427"/>
                  </a:moveTo>
                  <a:cubicBezTo>
                    <a:pt x="187" y="2429"/>
                    <a:pt x="185" y="2430"/>
                    <a:pt x="183" y="2432"/>
                  </a:cubicBezTo>
                  <a:lnTo>
                    <a:pt x="144" y="2464"/>
                  </a:lnTo>
                  <a:lnTo>
                    <a:pt x="144" y="2464"/>
                  </a:lnTo>
                  <a:cubicBezTo>
                    <a:pt x="158" y="2452"/>
                    <a:pt x="174" y="2440"/>
                    <a:pt x="190" y="2427"/>
                  </a:cubicBezTo>
                  <a:close/>
                  <a:moveTo>
                    <a:pt x="144" y="2464"/>
                  </a:moveTo>
                  <a:lnTo>
                    <a:pt x="144" y="2464"/>
                  </a:lnTo>
                  <a:cubicBezTo>
                    <a:pt x="50" y="2539"/>
                    <a:pt x="0" y="2584"/>
                    <a:pt x="0" y="2584"/>
                  </a:cubicBezTo>
                  <a:lnTo>
                    <a:pt x="144" y="2464"/>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5367400" y="2420550"/>
              <a:ext cx="3050" cy="11400"/>
            </a:xfrm>
            <a:custGeom>
              <a:avLst/>
              <a:gdLst/>
              <a:ahLst/>
              <a:cxnLst/>
              <a:rect l="l" t="t" r="r" b="b"/>
              <a:pathLst>
                <a:path w="122" h="456" extrusionOk="0">
                  <a:moveTo>
                    <a:pt x="122" y="0"/>
                  </a:moveTo>
                  <a:lnTo>
                    <a:pt x="122" y="0"/>
                  </a:lnTo>
                  <a:cubicBezTo>
                    <a:pt x="61" y="91"/>
                    <a:pt x="61" y="152"/>
                    <a:pt x="30" y="243"/>
                  </a:cubicBezTo>
                  <a:cubicBezTo>
                    <a:pt x="0" y="304"/>
                    <a:pt x="0" y="395"/>
                    <a:pt x="0" y="456"/>
                  </a:cubicBezTo>
                  <a:cubicBezTo>
                    <a:pt x="30" y="395"/>
                    <a:pt x="61" y="334"/>
                    <a:pt x="61" y="243"/>
                  </a:cubicBezTo>
                  <a:cubicBezTo>
                    <a:pt x="91" y="152"/>
                    <a:pt x="122" y="91"/>
                    <a:pt x="12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5741250" y="2416750"/>
              <a:ext cx="252325" cy="222050"/>
            </a:xfrm>
            <a:custGeom>
              <a:avLst/>
              <a:gdLst/>
              <a:ahLst/>
              <a:cxnLst/>
              <a:rect l="l" t="t" r="r" b="b"/>
              <a:pathLst>
                <a:path w="10093" h="8882" extrusionOk="0">
                  <a:moveTo>
                    <a:pt x="2402" y="0"/>
                  </a:moveTo>
                  <a:lnTo>
                    <a:pt x="61" y="2979"/>
                  </a:lnTo>
                  <a:cubicBezTo>
                    <a:pt x="1" y="3830"/>
                    <a:pt x="5016" y="5927"/>
                    <a:pt x="5016" y="5927"/>
                  </a:cubicBezTo>
                  <a:cubicBezTo>
                    <a:pt x="5016" y="5927"/>
                    <a:pt x="6201" y="8025"/>
                    <a:pt x="6566" y="8541"/>
                  </a:cubicBezTo>
                  <a:cubicBezTo>
                    <a:pt x="6766" y="8804"/>
                    <a:pt x="6956" y="8881"/>
                    <a:pt x="7111" y="8881"/>
                  </a:cubicBezTo>
                  <a:cubicBezTo>
                    <a:pt x="7331" y="8881"/>
                    <a:pt x="7478" y="8724"/>
                    <a:pt x="7478" y="8724"/>
                  </a:cubicBezTo>
                  <a:lnTo>
                    <a:pt x="8147" y="8328"/>
                  </a:lnTo>
                  <a:cubicBezTo>
                    <a:pt x="8147" y="8359"/>
                    <a:pt x="8147" y="8359"/>
                    <a:pt x="8147" y="8359"/>
                  </a:cubicBezTo>
                  <a:cubicBezTo>
                    <a:pt x="8213" y="8705"/>
                    <a:pt x="8472" y="8858"/>
                    <a:pt x="8731" y="8858"/>
                  </a:cubicBezTo>
                  <a:cubicBezTo>
                    <a:pt x="9065" y="8858"/>
                    <a:pt x="9401" y="8604"/>
                    <a:pt x="9332" y="8176"/>
                  </a:cubicBezTo>
                  <a:lnTo>
                    <a:pt x="9271" y="7721"/>
                  </a:lnTo>
                  <a:lnTo>
                    <a:pt x="9271" y="7721"/>
                  </a:lnTo>
                  <a:cubicBezTo>
                    <a:pt x="9313" y="7824"/>
                    <a:pt x="9410" y="7885"/>
                    <a:pt x="9506" y="7885"/>
                  </a:cubicBezTo>
                  <a:cubicBezTo>
                    <a:pt x="9552" y="7885"/>
                    <a:pt x="9597" y="7871"/>
                    <a:pt x="9636" y="7842"/>
                  </a:cubicBezTo>
                  <a:cubicBezTo>
                    <a:pt x="9910" y="7751"/>
                    <a:pt x="10092" y="7477"/>
                    <a:pt x="10031" y="7204"/>
                  </a:cubicBezTo>
                  <a:lnTo>
                    <a:pt x="9545" y="3860"/>
                  </a:lnTo>
                  <a:cubicBezTo>
                    <a:pt x="9515" y="3708"/>
                    <a:pt x="9454" y="3617"/>
                    <a:pt x="9363" y="3526"/>
                  </a:cubicBezTo>
                  <a:lnTo>
                    <a:pt x="7448" y="2006"/>
                  </a:lnTo>
                  <a:cubicBezTo>
                    <a:pt x="7904" y="1945"/>
                    <a:pt x="8329" y="1793"/>
                    <a:pt x="8724" y="1581"/>
                  </a:cubicBezTo>
                  <a:cubicBezTo>
                    <a:pt x="9414" y="1209"/>
                    <a:pt x="9479" y="467"/>
                    <a:pt x="8998" y="467"/>
                  </a:cubicBezTo>
                  <a:cubicBezTo>
                    <a:pt x="8928" y="467"/>
                    <a:pt x="8847" y="482"/>
                    <a:pt x="8755" y="517"/>
                  </a:cubicBezTo>
                  <a:cubicBezTo>
                    <a:pt x="8178" y="632"/>
                    <a:pt x="7602" y="685"/>
                    <a:pt x="7030" y="685"/>
                  </a:cubicBezTo>
                  <a:cubicBezTo>
                    <a:pt x="6547" y="685"/>
                    <a:pt x="6067" y="647"/>
                    <a:pt x="5593" y="578"/>
                  </a:cubicBezTo>
                  <a:cubicBezTo>
                    <a:pt x="5350" y="517"/>
                    <a:pt x="5107" y="547"/>
                    <a:pt x="4864" y="517"/>
                  </a:cubicBezTo>
                  <a:cubicBezTo>
                    <a:pt x="4135" y="334"/>
                    <a:pt x="2402" y="0"/>
                    <a:pt x="240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5896275" y="2505650"/>
              <a:ext cx="50925" cy="120075"/>
            </a:xfrm>
            <a:custGeom>
              <a:avLst/>
              <a:gdLst/>
              <a:ahLst/>
              <a:cxnLst/>
              <a:rect l="l" t="t" r="r" b="b"/>
              <a:pathLst>
                <a:path w="2037" h="4803" extrusionOk="0">
                  <a:moveTo>
                    <a:pt x="0" y="0"/>
                  </a:moveTo>
                  <a:cubicBezTo>
                    <a:pt x="183" y="183"/>
                    <a:pt x="426" y="335"/>
                    <a:pt x="669" y="487"/>
                  </a:cubicBezTo>
                  <a:lnTo>
                    <a:pt x="1003" y="699"/>
                  </a:lnTo>
                  <a:cubicBezTo>
                    <a:pt x="1125" y="760"/>
                    <a:pt x="1216" y="882"/>
                    <a:pt x="1277" y="1003"/>
                  </a:cubicBezTo>
                  <a:cubicBezTo>
                    <a:pt x="1368" y="1307"/>
                    <a:pt x="1459" y="1672"/>
                    <a:pt x="1520" y="2037"/>
                  </a:cubicBezTo>
                  <a:cubicBezTo>
                    <a:pt x="1611" y="2797"/>
                    <a:pt x="1763" y="3496"/>
                    <a:pt x="1824" y="4013"/>
                  </a:cubicBezTo>
                  <a:cubicBezTo>
                    <a:pt x="1855" y="4256"/>
                    <a:pt x="1915" y="4529"/>
                    <a:pt x="1976" y="4803"/>
                  </a:cubicBezTo>
                  <a:cubicBezTo>
                    <a:pt x="2007" y="4529"/>
                    <a:pt x="2037" y="4256"/>
                    <a:pt x="2007" y="3982"/>
                  </a:cubicBezTo>
                  <a:cubicBezTo>
                    <a:pt x="1946" y="3465"/>
                    <a:pt x="1824" y="2766"/>
                    <a:pt x="1733" y="2006"/>
                  </a:cubicBezTo>
                  <a:cubicBezTo>
                    <a:pt x="1672" y="1642"/>
                    <a:pt x="1581" y="1277"/>
                    <a:pt x="1459" y="943"/>
                  </a:cubicBezTo>
                  <a:cubicBezTo>
                    <a:pt x="1399" y="760"/>
                    <a:pt x="1277" y="639"/>
                    <a:pt x="1095" y="547"/>
                  </a:cubicBezTo>
                  <a:lnTo>
                    <a:pt x="760" y="365"/>
                  </a:lnTo>
                  <a:cubicBezTo>
                    <a:pt x="517" y="213"/>
                    <a:pt x="244" y="92"/>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8"/>
            <p:cNvSpPr/>
            <p:nvPr/>
          </p:nvSpPr>
          <p:spPr>
            <a:xfrm>
              <a:off x="5920600" y="2494450"/>
              <a:ext cx="53200" cy="115325"/>
            </a:xfrm>
            <a:custGeom>
              <a:avLst/>
              <a:gdLst/>
              <a:ahLst/>
              <a:cxnLst/>
              <a:rect l="l" t="t" r="r" b="b"/>
              <a:pathLst>
                <a:path w="2128" h="4613" extrusionOk="0">
                  <a:moveTo>
                    <a:pt x="61" y="0"/>
                  </a:moveTo>
                  <a:cubicBezTo>
                    <a:pt x="23" y="0"/>
                    <a:pt x="0" y="8"/>
                    <a:pt x="0" y="23"/>
                  </a:cubicBezTo>
                  <a:cubicBezTo>
                    <a:pt x="0" y="23"/>
                    <a:pt x="61" y="53"/>
                    <a:pt x="182" y="114"/>
                  </a:cubicBezTo>
                  <a:cubicBezTo>
                    <a:pt x="365" y="205"/>
                    <a:pt x="517" y="296"/>
                    <a:pt x="669" y="418"/>
                  </a:cubicBezTo>
                  <a:cubicBezTo>
                    <a:pt x="882" y="600"/>
                    <a:pt x="1094" y="813"/>
                    <a:pt x="1277" y="995"/>
                  </a:cubicBezTo>
                  <a:cubicBezTo>
                    <a:pt x="1459" y="1299"/>
                    <a:pt x="1550" y="1603"/>
                    <a:pt x="1581" y="1938"/>
                  </a:cubicBezTo>
                  <a:cubicBezTo>
                    <a:pt x="1915" y="3397"/>
                    <a:pt x="2037" y="4613"/>
                    <a:pt x="2097" y="4613"/>
                  </a:cubicBezTo>
                  <a:cubicBezTo>
                    <a:pt x="2128" y="4339"/>
                    <a:pt x="2097" y="4065"/>
                    <a:pt x="2067" y="3822"/>
                  </a:cubicBezTo>
                  <a:cubicBezTo>
                    <a:pt x="2006" y="3154"/>
                    <a:pt x="1915" y="2546"/>
                    <a:pt x="1793" y="1907"/>
                  </a:cubicBezTo>
                  <a:cubicBezTo>
                    <a:pt x="1733" y="1543"/>
                    <a:pt x="1611" y="1178"/>
                    <a:pt x="1398" y="874"/>
                  </a:cubicBezTo>
                  <a:cubicBezTo>
                    <a:pt x="1216" y="661"/>
                    <a:pt x="973" y="479"/>
                    <a:pt x="730" y="327"/>
                  </a:cubicBezTo>
                  <a:cubicBezTo>
                    <a:pt x="578" y="205"/>
                    <a:pt x="395" y="114"/>
                    <a:pt x="213" y="23"/>
                  </a:cubicBezTo>
                  <a:cubicBezTo>
                    <a:pt x="152" y="8"/>
                    <a:pt x="99" y="0"/>
                    <a:pt x="6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8"/>
            <p:cNvSpPr/>
            <p:nvPr/>
          </p:nvSpPr>
          <p:spPr>
            <a:xfrm>
              <a:off x="5871200" y="2530725"/>
              <a:ext cx="58525" cy="101100"/>
            </a:xfrm>
            <a:custGeom>
              <a:avLst/>
              <a:gdLst/>
              <a:ahLst/>
              <a:cxnLst/>
              <a:rect l="l" t="t" r="r" b="b"/>
              <a:pathLst>
                <a:path w="2341" h="4044" extrusionOk="0">
                  <a:moveTo>
                    <a:pt x="0" y="0"/>
                  </a:moveTo>
                  <a:lnTo>
                    <a:pt x="0" y="0"/>
                  </a:lnTo>
                  <a:cubicBezTo>
                    <a:pt x="152" y="183"/>
                    <a:pt x="365" y="304"/>
                    <a:pt x="578" y="426"/>
                  </a:cubicBezTo>
                  <a:lnTo>
                    <a:pt x="882" y="639"/>
                  </a:lnTo>
                  <a:cubicBezTo>
                    <a:pt x="1003" y="700"/>
                    <a:pt x="1125" y="760"/>
                    <a:pt x="1186" y="882"/>
                  </a:cubicBezTo>
                  <a:cubicBezTo>
                    <a:pt x="1277" y="973"/>
                    <a:pt x="1338" y="1095"/>
                    <a:pt x="1368" y="1247"/>
                  </a:cubicBezTo>
                  <a:lnTo>
                    <a:pt x="1520" y="1733"/>
                  </a:lnTo>
                  <a:cubicBezTo>
                    <a:pt x="1733" y="2523"/>
                    <a:pt x="2006" y="3283"/>
                    <a:pt x="2341" y="4043"/>
                  </a:cubicBezTo>
                  <a:cubicBezTo>
                    <a:pt x="2189" y="3222"/>
                    <a:pt x="1976" y="2432"/>
                    <a:pt x="1703" y="1672"/>
                  </a:cubicBezTo>
                  <a:cubicBezTo>
                    <a:pt x="1642" y="1490"/>
                    <a:pt x="1611" y="1338"/>
                    <a:pt x="1551" y="1186"/>
                  </a:cubicBezTo>
                  <a:cubicBezTo>
                    <a:pt x="1520" y="1034"/>
                    <a:pt x="1429" y="882"/>
                    <a:pt x="1338" y="730"/>
                  </a:cubicBezTo>
                  <a:cubicBezTo>
                    <a:pt x="1216" y="639"/>
                    <a:pt x="1095" y="548"/>
                    <a:pt x="973" y="487"/>
                  </a:cubicBezTo>
                  <a:lnTo>
                    <a:pt x="639" y="304"/>
                  </a:lnTo>
                  <a:cubicBezTo>
                    <a:pt x="426" y="152"/>
                    <a:pt x="213" y="61"/>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p:nvPr/>
          </p:nvSpPr>
          <p:spPr>
            <a:xfrm>
              <a:off x="5874225" y="2439900"/>
              <a:ext cx="72225" cy="41600"/>
            </a:xfrm>
            <a:custGeom>
              <a:avLst/>
              <a:gdLst/>
              <a:ahLst/>
              <a:cxnLst/>
              <a:rect l="l" t="t" r="r" b="b"/>
              <a:pathLst>
                <a:path w="2889" h="1664" extrusionOk="0">
                  <a:moveTo>
                    <a:pt x="40" y="0"/>
                  </a:moveTo>
                  <a:cubicBezTo>
                    <a:pt x="18" y="0"/>
                    <a:pt x="5" y="5"/>
                    <a:pt x="1" y="16"/>
                  </a:cubicBezTo>
                  <a:cubicBezTo>
                    <a:pt x="123" y="108"/>
                    <a:pt x="274" y="199"/>
                    <a:pt x="426" y="259"/>
                  </a:cubicBezTo>
                  <a:lnTo>
                    <a:pt x="1430" y="837"/>
                  </a:lnTo>
                  <a:cubicBezTo>
                    <a:pt x="2169" y="1264"/>
                    <a:pt x="2749" y="1664"/>
                    <a:pt x="2845" y="1664"/>
                  </a:cubicBezTo>
                  <a:cubicBezTo>
                    <a:pt x="2852" y="1664"/>
                    <a:pt x="2856" y="1662"/>
                    <a:pt x="2858" y="1658"/>
                  </a:cubicBezTo>
                  <a:cubicBezTo>
                    <a:pt x="2889" y="1627"/>
                    <a:pt x="2311" y="1141"/>
                    <a:pt x="1521" y="685"/>
                  </a:cubicBezTo>
                  <a:cubicBezTo>
                    <a:pt x="825" y="284"/>
                    <a:pt x="200" y="0"/>
                    <a:pt x="4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2">
  <p:cSld name="CUSTOM_17">
    <p:bg>
      <p:bgPr>
        <a:solidFill>
          <a:schemeClr val="accent3"/>
        </a:solidFill>
        <a:effectLst/>
      </p:bgPr>
    </p:bg>
    <p:spTree>
      <p:nvGrpSpPr>
        <p:cNvPr id="1" name="Shape 470"/>
        <p:cNvGrpSpPr/>
        <p:nvPr/>
      </p:nvGrpSpPr>
      <p:grpSpPr>
        <a:xfrm>
          <a:off x="0" y="0"/>
          <a:ext cx="0" cy="0"/>
          <a:chOff x="0" y="0"/>
          <a:chExt cx="0" cy="0"/>
        </a:xfrm>
      </p:grpSpPr>
      <p:grpSp>
        <p:nvGrpSpPr>
          <p:cNvPr id="471" name="Google Shape;471;p30"/>
          <p:cNvGrpSpPr/>
          <p:nvPr/>
        </p:nvGrpSpPr>
        <p:grpSpPr>
          <a:xfrm rot="2506023">
            <a:off x="1274638" y="-703256"/>
            <a:ext cx="6812756" cy="6550031"/>
            <a:chOff x="1786775" y="1002200"/>
            <a:chExt cx="3861800" cy="3712875"/>
          </a:xfrm>
        </p:grpSpPr>
        <p:sp>
          <p:nvSpPr>
            <p:cNvPr id="472" name="Google Shape;472;p30"/>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0"/>
          <p:cNvSpPr txBox="1">
            <a:spLocks noGrp="1"/>
          </p:cNvSpPr>
          <p:nvPr>
            <p:ph type="title"/>
          </p:nvPr>
        </p:nvSpPr>
        <p:spPr>
          <a:xfrm>
            <a:off x="2414850" y="1636400"/>
            <a:ext cx="4314300" cy="99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000"/>
              <a:buNone/>
              <a:defRPr sz="7200">
                <a:solidFill>
                  <a:schemeClr val="accent3"/>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76" name="Google Shape;476;p30"/>
          <p:cNvSpPr txBox="1">
            <a:spLocks noGrp="1"/>
          </p:cNvSpPr>
          <p:nvPr>
            <p:ph type="subTitle" idx="1"/>
          </p:nvPr>
        </p:nvSpPr>
        <p:spPr>
          <a:xfrm>
            <a:off x="2414850" y="2800586"/>
            <a:ext cx="4314300" cy="70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2">
  <p:cSld name="CUSTOM_20">
    <p:spTree>
      <p:nvGrpSpPr>
        <p:cNvPr id="1" name="Shape 486"/>
        <p:cNvGrpSpPr/>
        <p:nvPr/>
      </p:nvGrpSpPr>
      <p:grpSpPr>
        <a:xfrm>
          <a:off x="0" y="0"/>
          <a:ext cx="0" cy="0"/>
          <a:chOff x="0" y="0"/>
          <a:chExt cx="0" cy="0"/>
        </a:xfrm>
      </p:grpSpPr>
      <p:sp>
        <p:nvSpPr>
          <p:cNvPr id="487" name="Google Shape;487;p33"/>
          <p:cNvSpPr txBox="1">
            <a:spLocks noGrp="1"/>
          </p:cNvSpPr>
          <p:nvPr>
            <p:ph type="subTitle" idx="1"/>
          </p:nvPr>
        </p:nvSpPr>
        <p:spPr>
          <a:xfrm>
            <a:off x="656250" y="1938535"/>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88" name="Google Shape;488;p33"/>
          <p:cNvSpPr txBox="1">
            <a:spLocks noGrp="1"/>
          </p:cNvSpPr>
          <p:nvPr>
            <p:ph type="subTitle" idx="2"/>
          </p:nvPr>
        </p:nvSpPr>
        <p:spPr>
          <a:xfrm>
            <a:off x="3361337" y="3977725"/>
            <a:ext cx="2421300" cy="48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400">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489" name="Google Shape;489;p33"/>
          <p:cNvSpPr txBox="1">
            <a:spLocks noGrp="1"/>
          </p:cNvSpPr>
          <p:nvPr>
            <p:ph type="subTitle" idx="3"/>
          </p:nvPr>
        </p:nvSpPr>
        <p:spPr>
          <a:xfrm>
            <a:off x="652775" y="3990032"/>
            <a:ext cx="2421300" cy="48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400">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490" name="Google Shape;490;p33"/>
          <p:cNvSpPr txBox="1">
            <a:spLocks noGrp="1"/>
          </p:cNvSpPr>
          <p:nvPr>
            <p:ph type="subTitle" idx="4"/>
          </p:nvPr>
        </p:nvSpPr>
        <p:spPr>
          <a:xfrm>
            <a:off x="6069925" y="3990032"/>
            <a:ext cx="2421300" cy="48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400">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491" name="Google Shape;491;p33"/>
          <p:cNvSpPr txBox="1">
            <a:spLocks noGrp="1"/>
          </p:cNvSpPr>
          <p:nvPr>
            <p:ph type="subTitle" idx="5"/>
          </p:nvPr>
        </p:nvSpPr>
        <p:spPr>
          <a:xfrm>
            <a:off x="3361350" y="2265759"/>
            <a:ext cx="2421300" cy="49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2" name="Google Shape;492;p33"/>
          <p:cNvSpPr txBox="1">
            <a:spLocks noGrp="1"/>
          </p:cNvSpPr>
          <p:nvPr>
            <p:ph type="subTitle" idx="6"/>
          </p:nvPr>
        </p:nvSpPr>
        <p:spPr>
          <a:xfrm>
            <a:off x="3361350" y="1938535"/>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3" name="Google Shape;493;p33"/>
          <p:cNvSpPr txBox="1">
            <a:spLocks noGrp="1"/>
          </p:cNvSpPr>
          <p:nvPr>
            <p:ph type="subTitle" idx="7"/>
          </p:nvPr>
        </p:nvSpPr>
        <p:spPr>
          <a:xfrm>
            <a:off x="6066450" y="2254434"/>
            <a:ext cx="2421300" cy="49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4" name="Google Shape;494;p33"/>
          <p:cNvSpPr txBox="1">
            <a:spLocks noGrp="1"/>
          </p:cNvSpPr>
          <p:nvPr>
            <p:ph type="subTitle" idx="8"/>
          </p:nvPr>
        </p:nvSpPr>
        <p:spPr>
          <a:xfrm>
            <a:off x="6066450" y="1938535"/>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5" name="Google Shape;495;p33"/>
          <p:cNvSpPr txBox="1">
            <a:spLocks noGrp="1"/>
          </p:cNvSpPr>
          <p:nvPr>
            <p:ph type="subTitle" idx="9"/>
          </p:nvPr>
        </p:nvSpPr>
        <p:spPr>
          <a:xfrm>
            <a:off x="656250" y="2275447"/>
            <a:ext cx="2421300" cy="49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6" name="Google Shape;496;p33"/>
          <p:cNvSpPr txBox="1">
            <a:spLocks noGrp="1"/>
          </p:cNvSpPr>
          <p:nvPr>
            <p:ph type="subTitle" idx="13"/>
          </p:nvPr>
        </p:nvSpPr>
        <p:spPr>
          <a:xfrm>
            <a:off x="656250" y="3660110"/>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7" name="Google Shape;497;p33"/>
          <p:cNvSpPr txBox="1">
            <a:spLocks noGrp="1"/>
          </p:cNvSpPr>
          <p:nvPr>
            <p:ph type="subTitle" idx="14"/>
          </p:nvPr>
        </p:nvSpPr>
        <p:spPr>
          <a:xfrm>
            <a:off x="3361350" y="3660110"/>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8" name="Google Shape;498;p33"/>
          <p:cNvSpPr txBox="1">
            <a:spLocks noGrp="1"/>
          </p:cNvSpPr>
          <p:nvPr>
            <p:ph type="subTitle" idx="15"/>
          </p:nvPr>
        </p:nvSpPr>
        <p:spPr>
          <a:xfrm>
            <a:off x="6066450" y="3660110"/>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9" name="Google Shape;499;p33"/>
          <p:cNvSpPr txBox="1">
            <a:spLocks noGrp="1"/>
          </p:cNvSpPr>
          <p:nvPr>
            <p:ph type="title"/>
          </p:nvPr>
        </p:nvSpPr>
        <p:spPr>
          <a:xfrm>
            <a:off x="685800" y="445025"/>
            <a:ext cx="7772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6">
  <p:cSld name="CUSTOM_21">
    <p:bg>
      <p:bgPr>
        <a:solidFill>
          <a:schemeClr val="accent3"/>
        </a:solidFill>
        <a:effectLst/>
      </p:bgPr>
    </p:bg>
    <p:spTree>
      <p:nvGrpSpPr>
        <p:cNvPr id="1" name="Shape 500"/>
        <p:cNvGrpSpPr/>
        <p:nvPr/>
      </p:nvGrpSpPr>
      <p:grpSpPr>
        <a:xfrm>
          <a:off x="0" y="0"/>
          <a:ext cx="0" cy="0"/>
          <a:chOff x="0" y="0"/>
          <a:chExt cx="0" cy="0"/>
        </a:xfrm>
      </p:grpSpPr>
      <p:grpSp>
        <p:nvGrpSpPr>
          <p:cNvPr id="501" name="Google Shape;501;p34"/>
          <p:cNvGrpSpPr/>
          <p:nvPr/>
        </p:nvGrpSpPr>
        <p:grpSpPr>
          <a:xfrm rot="1351459">
            <a:off x="211922" y="-2403121"/>
            <a:ext cx="9565900" cy="9196519"/>
            <a:chOff x="1786775" y="1002200"/>
            <a:chExt cx="3861800" cy="3712875"/>
          </a:xfrm>
        </p:grpSpPr>
        <p:sp>
          <p:nvSpPr>
            <p:cNvPr id="502" name="Google Shape;502;p3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 name="Google Shape;505;p34"/>
          <p:cNvSpPr txBox="1">
            <a:spLocks noGrp="1"/>
          </p:cNvSpPr>
          <p:nvPr>
            <p:ph type="title"/>
          </p:nvPr>
        </p:nvSpPr>
        <p:spPr>
          <a:xfrm>
            <a:off x="1067275" y="445025"/>
            <a:ext cx="7009500" cy="102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3"/>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p:cSld name="CUSTOM_22">
    <p:spTree>
      <p:nvGrpSpPr>
        <p:cNvPr id="1" name="Shape 506"/>
        <p:cNvGrpSpPr/>
        <p:nvPr/>
      </p:nvGrpSpPr>
      <p:grpSpPr>
        <a:xfrm>
          <a:off x="0" y="0"/>
          <a:ext cx="0" cy="0"/>
          <a:chOff x="0" y="0"/>
          <a:chExt cx="0" cy="0"/>
        </a:xfrm>
      </p:grpSpPr>
      <p:sp>
        <p:nvSpPr>
          <p:cNvPr id="507" name="Google Shape;507;p35"/>
          <p:cNvSpPr/>
          <p:nvPr/>
        </p:nvSpPr>
        <p:spPr>
          <a:xfrm rot="277699">
            <a:off x="732714" y="-2396143"/>
            <a:ext cx="10332728" cy="9979420"/>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txBox="1">
            <a:spLocks noGrp="1"/>
          </p:cNvSpPr>
          <p:nvPr>
            <p:ph type="title" hasCustomPrompt="1"/>
          </p:nvPr>
        </p:nvSpPr>
        <p:spPr>
          <a:xfrm>
            <a:off x="4428825" y="1297544"/>
            <a:ext cx="3673800" cy="98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5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09" name="Google Shape;50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510" name="Google Shape;510;p35"/>
          <p:cNvSpPr txBox="1">
            <a:spLocks noGrp="1"/>
          </p:cNvSpPr>
          <p:nvPr>
            <p:ph type="subTitle" idx="1"/>
          </p:nvPr>
        </p:nvSpPr>
        <p:spPr>
          <a:xfrm>
            <a:off x="5628075" y="2277569"/>
            <a:ext cx="1596000" cy="47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1" name="Google Shape;511;p35"/>
          <p:cNvSpPr txBox="1">
            <a:spLocks noGrp="1"/>
          </p:cNvSpPr>
          <p:nvPr>
            <p:ph type="subTitle" idx="2"/>
          </p:nvPr>
        </p:nvSpPr>
        <p:spPr>
          <a:xfrm>
            <a:off x="6628963" y="3756663"/>
            <a:ext cx="1596000" cy="47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2" name="Google Shape;512;p35"/>
          <p:cNvSpPr txBox="1">
            <a:spLocks noGrp="1"/>
          </p:cNvSpPr>
          <p:nvPr>
            <p:ph type="subTitle" idx="3"/>
          </p:nvPr>
        </p:nvSpPr>
        <p:spPr>
          <a:xfrm>
            <a:off x="4493950" y="3756675"/>
            <a:ext cx="1596000" cy="47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3" name="Google Shape;513;p35"/>
          <p:cNvSpPr txBox="1">
            <a:spLocks noGrp="1"/>
          </p:cNvSpPr>
          <p:nvPr>
            <p:ph type="title" idx="4"/>
          </p:nvPr>
        </p:nvSpPr>
        <p:spPr>
          <a:xfrm>
            <a:off x="723900" y="448056"/>
            <a:ext cx="23148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a:endParaRPr/>
          </a:p>
        </p:txBody>
      </p:sp>
      <p:sp>
        <p:nvSpPr>
          <p:cNvPr id="514" name="Google Shape;514;p35"/>
          <p:cNvSpPr txBox="1">
            <a:spLocks noGrp="1"/>
          </p:cNvSpPr>
          <p:nvPr>
            <p:ph type="title" idx="5" hasCustomPrompt="1"/>
          </p:nvPr>
        </p:nvSpPr>
        <p:spPr>
          <a:xfrm>
            <a:off x="6227110" y="2968725"/>
            <a:ext cx="2231100" cy="71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5" name="Google Shape;515;p35"/>
          <p:cNvSpPr txBox="1">
            <a:spLocks noGrp="1"/>
          </p:cNvSpPr>
          <p:nvPr>
            <p:ph type="title" idx="6" hasCustomPrompt="1"/>
          </p:nvPr>
        </p:nvSpPr>
        <p:spPr>
          <a:xfrm>
            <a:off x="4037625" y="2968625"/>
            <a:ext cx="2231100" cy="71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right text">
  <p:cSld name="CUSTOM_23">
    <p:spTree>
      <p:nvGrpSpPr>
        <p:cNvPr id="1" name="Shape 516"/>
        <p:cNvGrpSpPr/>
        <p:nvPr/>
      </p:nvGrpSpPr>
      <p:grpSpPr>
        <a:xfrm>
          <a:off x="0" y="0"/>
          <a:ext cx="0" cy="0"/>
          <a:chOff x="0" y="0"/>
          <a:chExt cx="0" cy="0"/>
        </a:xfrm>
      </p:grpSpPr>
      <p:sp>
        <p:nvSpPr>
          <p:cNvPr id="517" name="Google Shape;517;p36"/>
          <p:cNvSpPr/>
          <p:nvPr/>
        </p:nvSpPr>
        <p:spPr>
          <a:xfrm rot="277656">
            <a:off x="4631142" y="-4575218"/>
            <a:ext cx="10832132" cy="10461846"/>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6"/>
          <p:cNvSpPr txBox="1">
            <a:spLocks noGrp="1"/>
          </p:cNvSpPr>
          <p:nvPr>
            <p:ph type="title"/>
          </p:nvPr>
        </p:nvSpPr>
        <p:spPr>
          <a:xfrm>
            <a:off x="5061850" y="1584300"/>
            <a:ext cx="3396300" cy="863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9" name="Google Shape;519;p36"/>
          <p:cNvSpPr txBox="1">
            <a:spLocks noGrp="1"/>
          </p:cNvSpPr>
          <p:nvPr>
            <p:ph type="subTitle" idx="1"/>
          </p:nvPr>
        </p:nvSpPr>
        <p:spPr>
          <a:xfrm>
            <a:off x="5061850" y="2313875"/>
            <a:ext cx="2904900" cy="111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left text 2">
  <p:cSld name="CUSTOM_24">
    <p:spTree>
      <p:nvGrpSpPr>
        <p:cNvPr id="1" name="Shape 520"/>
        <p:cNvGrpSpPr/>
        <p:nvPr/>
      </p:nvGrpSpPr>
      <p:grpSpPr>
        <a:xfrm>
          <a:off x="0" y="0"/>
          <a:ext cx="0" cy="0"/>
          <a:chOff x="0" y="0"/>
          <a:chExt cx="0" cy="0"/>
        </a:xfrm>
      </p:grpSpPr>
      <p:sp>
        <p:nvSpPr>
          <p:cNvPr id="521" name="Google Shape;521;p37"/>
          <p:cNvSpPr/>
          <p:nvPr/>
        </p:nvSpPr>
        <p:spPr>
          <a:xfrm rot="-277656" flipH="1">
            <a:off x="-6329208" y="-4642393"/>
            <a:ext cx="10832132" cy="10461846"/>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txBox="1">
            <a:spLocks noGrp="1"/>
          </p:cNvSpPr>
          <p:nvPr>
            <p:ph type="title"/>
          </p:nvPr>
        </p:nvSpPr>
        <p:spPr>
          <a:xfrm>
            <a:off x="723900" y="1584300"/>
            <a:ext cx="2962800" cy="863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23" name="Google Shape;523;p37"/>
          <p:cNvSpPr txBox="1">
            <a:spLocks noGrp="1"/>
          </p:cNvSpPr>
          <p:nvPr>
            <p:ph type="subTitle" idx="1"/>
          </p:nvPr>
        </p:nvSpPr>
        <p:spPr>
          <a:xfrm>
            <a:off x="723900" y="2316851"/>
            <a:ext cx="2962800" cy="111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CUSTOM_25">
    <p:bg>
      <p:bgPr>
        <a:solidFill>
          <a:schemeClr val="accent3"/>
        </a:solidFill>
        <a:effectLst/>
      </p:bgPr>
    </p:bg>
    <p:spTree>
      <p:nvGrpSpPr>
        <p:cNvPr id="1" name="Shape 52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125"/>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rot="1379863">
            <a:off x="70508" y="-2722483"/>
            <a:ext cx="9675891" cy="9454917"/>
            <a:chOff x="1786775" y="1002200"/>
            <a:chExt cx="3861800" cy="3712875"/>
          </a:xfrm>
        </p:grpSpPr>
        <p:sp>
          <p:nvSpPr>
            <p:cNvPr id="26" name="Google Shape;26;p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4"/>
          <p:cNvSpPr txBox="1">
            <a:spLocks noGrp="1"/>
          </p:cNvSpPr>
          <p:nvPr>
            <p:ph type="title"/>
          </p:nvPr>
        </p:nvSpPr>
        <p:spPr>
          <a:xfrm>
            <a:off x="1221188" y="1980750"/>
            <a:ext cx="2005800" cy="1182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4"/>
          <p:cNvSpPr txBox="1">
            <a:spLocks noGrp="1"/>
          </p:cNvSpPr>
          <p:nvPr>
            <p:ph type="subTitle" idx="1"/>
          </p:nvPr>
        </p:nvSpPr>
        <p:spPr>
          <a:xfrm>
            <a:off x="5352950" y="2616288"/>
            <a:ext cx="2364600" cy="72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31" name="Google Shape;31;p4"/>
          <p:cNvSpPr txBox="1">
            <a:spLocks noGrp="1"/>
          </p:cNvSpPr>
          <p:nvPr>
            <p:ph type="subTitle" idx="2"/>
          </p:nvPr>
        </p:nvSpPr>
        <p:spPr>
          <a:xfrm>
            <a:off x="5352950" y="1894263"/>
            <a:ext cx="2364600" cy="72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32" name="Google Shape;32;p4"/>
          <p:cNvSpPr txBox="1">
            <a:spLocks noGrp="1"/>
          </p:cNvSpPr>
          <p:nvPr>
            <p:ph type="subTitle" idx="3"/>
          </p:nvPr>
        </p:nvSpPr>
        <p:spPr>
          <a:xfrm>
            <a:off x="5352950" y="1172225"/>
            <a:ext cx="2364600" cy="72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33" name="Google Shape;33;p4"/>
          <p:cNvSpPr txBox="1">
            <a:spLocks noGrp="1"/>
          </p:cNvSpPr>
          <p:nvPr>
            <p:ph type="subTitle" idx="4"/>
          </p:nvPr>
        </p:nvSpPr>
        <p:spPr>
          <a:xfrm>
            <a:off x="5352950" y="3338875"/>
            <a:ext cx="2364600" cy="72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3"/>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6" name="Google Shape;36;p5"/>
          <p:cNvSpPr txBox="1">
            <a:spLocks noGrp="1"/>
          </p:cNvSpPr>
          <p:nvPr>
            <p:ph type="subTitle" idx="1"/>
          </p:nvPr>
        </p:nvSpPr>
        <p:spPr>
          <a:xfrm>
            <a:off x="1459725" y="2545078"/>
            <a:ext cx="2519400" cy="131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 name="Google Shape;37;p5"/>
          <p:cNvSpPr txBox="1">
            <a:spLocks noGrp="1"/>
          </p:cNvSpPr>
          <p:nvPr>
            <p:ph type="subTitle" idx="2"/>
          </p:nvPr>
        </p:nvSpPr>
        <p:spPr>
          <a:xfrm>
            <a:off x="5164925" y="2545078"/>
            <a:ext cx="2519400" cy="131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8" name="Google Shape;38;p5"/>
          <p:cNvSpPr txBox="1">
            <a:spLocks noGrp="1"/>
          </p:cNvSpPr>
          <p:nvPr>
            <p:ph type="subTitle" idx="3"/>
          </p:nvPr>
        </p:nvSpPr>
        <p:spPr>
          <a:xfrm>
            <a:off x="1579838" y="2086825"/>
            <a:ext cx="22791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9" name="Google Shape;39;p5"/>
          <p:cNvSpPr txBox="1">
            <a:spLocks noGrp="1"/>
          </p:cNvSpPr>
          <p:nvPr>
            <p:ph type="subTitle" idx="4"/>
          </p:nvPr>
        </p:nvSpPr>
        <p:spPr>
          <a:xfrm>
            <a:off x="5285063" y="2086825"/>
            <a:ext cx="22791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723900" y="736062"/>
            <a:ext cx="3114300" cy="863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solidFill>
                  <a:schemeClr val="accent3"/>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7"/>
          <p:cNvSpPr txBox="1">
            <a:spLocks noGrp="1"/>
          </p:cNvSpPr>
          <p:nvPr>
            <p:ph type="subTitle" idx="1"/>
          </p:nvPr>
        </p:nvSpPr>
        <p:spPr>
          <a:xfrm>
            <a:off x="723900" y="1828500"/>
            <a:ext cx="4308600" cy="27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Char char="●"/>
              <a:defRPr sz="16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7"/>
        <p:cNvGrpSpPr/>
        <p:nvPr/>
      </p:nvGrpSpPr>
      <p:grpSpPr>
        <a:xfrm>
          <a:off x="0" y="0"/>
          <a:ext cx="0" cy="0"/>
          <a:chOff x="0" y="0"/>
          <a:chExt cx="0" cy="0"/>
        </a:xfrm>
      </p:grpSpPr>
      <p:grpSp>
        <p:nvGrpSpPr>
          <p:cNvPr id="48" name="Google Shape;48;p8"/>
          <p:cNvGrpSpPr/>
          <p:nvPr/>
        </p:nvGrpSpPr>
        <p:grpSpPr>
          <a:xfrm rot="-6901726">
            <a:off x="-2319547" y="-2509460"/>
            <a:ext cx="10526452" cy="10365738"/>
            <a:chOff x="1132290" y="467842"/>
            <a:chExt cx="5085019" cy="4954098"/>
          </a:xfrm>
        </p:grpSpPr>
        <p:sp>
          <p:nvSpPr>
            <p:cNvPr id="49" name="Google Shape;49;p8"/>
            <p:cNvSpPr/>
            <p:nvPr/>
          </p:nvSpPr>
          <p:spPr>
            <a:xfrm rot="-1172623">
              <a:off x="1674207" y="1021347"/>
              <a:ext cx="4001184" cy="3847088"/>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8"/>
          <p:cNvSpPr txBox="1">
            <a:spLocks noGrp="1"/>
          </p:cNvSpPr>
          <p:nvPr>
            <p:ph type="title"/>
          </p:nvPr>
        </p:nvSpPr>
        <p:spPr>
          <a:xfrm>
            <a:off x="627800" y="1790250"/>
            <a:ext cx="4982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3" name="Google Shape;53;p8"/>
          <p:cNvSpPr txBox="1">
            <a:spLocks noGrp="1"/>
          </p:cNvSpPr>
          <p:nvPr>
            <p:ph type="subTitle" idx="1"/>
          </p:nvPr>
        </p:nvSpPr>
        <p:spPr>
          <a:xfrm>
            <a:off x="627800" y="2632050"/>
            <a:ext cx="4982400" cy="72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5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3"/>
        </a:solidFill>
        <a:effectLst/>
      </p:bgPr>
    </p:bg>
    <p:spTree>
      <p:nvGrpSpPr>
        <p:cNvPr id="1" name="Shape 54"/>
        <p:cNvGrpSpPr/>
        <p:nvPr/>
      </p:nvGrpSpPr>
      <p:grpSpPr>
        <a:xfrm>
          <a:off x="0" y="0"/>
          <a:ext cx="0" cy="0"/>
          <a:chOff x="0" y="0"/>
          <a:chExt cx="0" cy="0"/>
        </a:xfrm>
      </p:grpSpPr>
      <p:grpSp>
        <p:nvGrpSpPr>
          <p:cNvPr id="55" name="Google Shape;55;p9"/>
          <p:cNvGrpSpPr/>
          <p:nvPr/>
        </p:nvGrpSpPr>
        <p:grpSpPr>
          <a:xfrm rot="1352959">
            <a:off x="-638950" y="-2952197"/>
            <a:ext cx="10421907" cy="10114552"/>
            <a:chOff x="1786775" y="1002200"/>
            <a:chExt cx="3861800" cy="3712875"/>
          </a:xfrm>
        </p:grpSpPr>
        <p:sp>
          <p:nvSpPr>
            <p:cNvPr id="56" name="Google Shape;56;p9"/>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9"/>
          <p:cNvSpPr txBox="1">
            <a:spLocks noGrp="1"/>
          </p:cNvSpPr>
          <p:nvPr>
            <p:ph type="title"/>
          </p:nvPr>
        </p:nvSpPr>
        <p:spPr>
          <a:xfrm>
            <a:off x="311688" y="448056"/>
            <a:ext cx="8520600" cy="5169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4200"/>
              <a:buNone/>
              <a:defRPr>
                <a:solidFill>
                  <a:schemeClr val="accent3"/>
                </a:solidFill>
              </a:defRPr>
            </a:lvl1pPr>
            <a:lvl2pPr lvl="1" algn="ctr">
              <a:spcBef>
                <a:spcPts val="0"/>
              </a:spcBef>
              <a:spcAft>
                <a:spcPts val="0"/>
              </a:spcAft>
              <a:buClr>
                <a:schemeClr val="accent3"/>
              </a:buClr>
              <a:buSzPts val="4200"/>
              <a:buNone/>
              <a:defRPr sz="4200">
                <a:solidFill>
                  <a:schemeClr val="accent3"/>
                </a:solidFill>
              </a:defRPr>
            </a:lvl2pPr>
            <a:lvl3pPr lvl="2" algn="ctr">
              <a:spcBef>
                <a:spcPts val="0"/>
              </a:spcBef>
              <a:spcAft>
                <a:spcPts val="0"/>
              </a:spcAft>
              <a:buClr>
                <a:schemeClr val="accent3"/>
              </a:buClr>
              <a:buSzPts val="4200"/>
              <a:buNone/>
              <a:defRPr sz="4200">
                <a:solidFill>
                  <a:schemeClr val="accent3"/>
                </a:solidFill>
              </a:defRPr>
            </a:lvl3pPr>
            <a:lvl4pPr lvl="3" algn="ctr">
              <a:spcBef>
                <a:spcPts val="0"/>
              </a:spcBef>
              <a:spcAft>
                <a:spcPts val="0"/>
              </a:spcAft>
              <a:buClr>
                <a:schemeClr val="accent3"/>
              </a:buClr>
              <a:buSzPts val="4200"/>
              <a:buNone/>
              <a:defRPr sz="4200">
                <a:solidFill>
                  <a:schemeClr val="accent3"/>
                </a:solidFill>
              </a:defRPr>
            </a:lvl4pPr>
            <a:lvl5pPr lvl="4" algn="ctr">
              <a:spcBef>
                <a:spcPts val="0"/>
              </a:spcBef>
              <a:spcAft>
                <a:spcPts val="0"/>
              </a:spcAft>
              <a:buClr>
                <a:schemeClr val="accent3"/>
              </a:buClr>
              <a:buSzPts val="4200"/>
              <a:buNone/>
              <a:defRPr sz="4200">
                <a:solidFill>
                  <a:schemeClr val="accent3"/>
                </a:solidFill>
              </a:defRPr>
            </a:lvl5pPr>
            <a:lvl6pPr lvl="5" algn="ctr">
              <a:spcBef>
                <a:spcPts val="0"/>
              </a:spcBef>
              <a:spcAft>
                <a:spcPts val="0"/>
              </a:spcAft>
              <a:buClr>
                <a:schemeClr val="accent3"/>
              </a:buClr>
              <a:buSzPts val="4200"/>
              <a:buNone/>
              <a:defRPr sz="4200">
                <a:solidFill>
                  <a:schemeClr val="accent3"/>
                </a:solidFill>
              </a:defRPr>
            </a:lvl6pPr>
            <a:lvl7pPr lvl="6" algn="ctr">
              <a:spcBef>
                <a:spcPts val="0"/>
              </a:spcBef>
              <a:spcAft>
                <a:spcPts val="0"/>
              </a:spcAft>
              <a:buClr>
                <a:schemeClr val="accent3"/>
              </a:buClr>
              <a:buSzPts val="4200"/>
              <a:buNone/>
              <a:defRPr sz="4200">
                <a:solidFill>
                  <a:schemeClr val="accent3"/>
                </a:solidFill>
              </a:defRPr>
            </a:lvl7pPr>
            <a:lvl8pPr lvl="7" algn="ctr">
              <a:spcBef>
                <a:spcPts val="0"/>
              </a:spcBef>
              <a:spcAft>
                <a:spcPts val="0"/>
              </a:spcAft>
              <a:buClr>
                <a:schemeClr val="accent3"/>
              </a:buClr>
              <a:buSzPts val="4200"/>
              <a:buNone/>
              <a:defRPr sz="4200">
                <a:solidFill>
                  <a:schemeClr val="accent3"/>
                </a:solidFill>
              </a:defRPr>
            </a:lvl8pPr>
            <a:lvl9pPr lvl="8" algn="ctr">
              <a:spcBef>
                <a:spcPts val="0"/>
              </a:spcBef>
              <a:spcAft>
                <a:spcPts val="0"/>
              </a:spcAft>
              <a:buClr>
                <a:schemeClr val="accent3"/>
              </a:buClr>
              <a:buSzPts val="4200"/>
              <a:buNone/>
              <a:defRPr sz="4200">
                <a:solidFill>
                  <a:schemeClr val="accent3"/>
                </a:solidFill>
              </a:defRPr>
            </a:lvl9pPr>
          </a:lstStyle>
          <a:p>
            <a:endParaRPr/>
          </a:p>
        </p:txBody>
      </p:sp>
      <p:sp>
        <p:nvSpPr>
          <p:cNvPr id="60" name="Google Shape;60;p9"/>
          <p:cNvSpPr txBox="1">
            <a:spLocks noGrp="1"/>
          </p:cNvSpPr>
          <p:nvPr>
            <p:ph type="subTitle" idx="1"/>
          </p:nvPr>
        </p:nvSpPr>
        <p:spPr>
          <a:xfrm>
            <a:off x="916062" y="4010475"/>
            <a:ext cx="2682900" cy="594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2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10"/>
          <p:cNvSpPr txBox="1">
            <a:spLocks noGrp="1"/>
          </p:cNvSpPr>
          <p:nvPr>
            <p:ph type="body" idx="1"/>
          </p:nvPr>
        </p:nvSpPr>
        <p:spPr>
          <a:xfrm>
            <a:off x="1202875" y="1025725"/>
            <a:ext cx="6738300" cy="1359600"/>
          </a:xfrm>
          <a:prstGeom prst="rect">
            <a:avLst/>
          </a:prstGeom>
        </p:spPr>
        <p:txBody>
          <a:bodyPr spcFirstLastPara="1" wrap="square" lIns="91425" tIns="91425" rIns="91425" bIns="91425" anchor="t" anchorCtr="0">
            <a:noAutofit/>
          </a:bodyPr>
          <a:lstStyle>
            <a:lvl1pPr marL="457200" lvl="0" indent="-228600" algn="ctr">
              <a:lnSpc>
                <a:spcPct val="100000"/>
              </a:lnSpc>
              <a:spcBef>
                <a:spcPts val="0"/>
              </a:spcBef>
              <a:spcAft>
                <a:spcPts val="0"/>
              </a:spcAft>
              <a:buSzPts val="1800"/>
              <a:buNone/>
              <a:defRPr sz="2600">
                <a:solidFill>
                  <a:schemeClr val="accent3"/>
                </a:solidFill>
                <a:latin typeface="Fredoka One"/>
                <a:ea typeface="Fredoka One"/>
                <a:cs typeface="Fredoka One"/>
                <a:sym typeface="Fredoka One"/>
              </a:defRPr>
            </a:lvl1pPr>
          </a:lstStyle>
          <a:p>
            <a:endParaRPr/>
          </a:p>
        </p:txBody>
      </p:sp>
      <p:sp>
        <p:nvSpPr>
          <p:cNvPr id="63" name="Google Shape;63;p10"/>
          <p:cNvSpPr txBox="1">
            <a:spLocks noGrp="1"/>
          </p:cNvSpPr>
          <p:nvPr>
            <p:ph type="title"/>
          </p:nvPr>
        </p:nvSpPr>
        <p:spPr>
          <a:xfrm>
            <a:off x="2860875" y="2486020"/>
            <a:ext cx="3422100" cy="3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100">
                <a:latin typeface="Raleway"/>
                <a:ea typeface="Raleway"/>
                <a:cs typeface="Raleway"/>
                <a:sym typeface="Raleway"/>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0"/>
          <p:cNvSpPr/>
          <p:nvPr/>
        </p:nvSpPr>
        <p:spPr>
          <a:xfrm rot="4368625">
            <a:off x="8372040" y="3442794"/>
            <a:ext cx="349198" cy="349198"/>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0"/>
          <p:cNvSpPr/>
          <p:nvPr/>
        </p:nvSpPr>
        <p:spPr>
          <a:xfrm rot="4357755">
            <a:off x="8166845" y="3324003"/>
            <a:ext cx="122591" cy="122591"/>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p:nvPr/>
        </p:nvSpPr>
        <p:spPr>
          <a:xfrm>
            <a:off x="551550" y="405250"/>
            <a:ext cx="573900" cy="573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455550" y="979150"/>
            <a:ext cx="134400" cy="134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p:nvPr/>
        </p:nvSpPr>
        <p:spPr>
          <a:xfrm>
            <a:off x="8596175" y="315100"/>
            <a:ext cx="225000" cy="224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grpSp>
        <p:nvGrpSpPr>
          <p:cNvPr id="70" name="Google Shape;70;p11"/>
          <p:cNvGrpSpPr/>
          <p:nvPr/>
        </p:nvGrpSpPr>
        <p:grpSpPr>
          <a:xfrm rot="2506023">
            <a:off x="1274638" y="-703256"/>
            <a:ext cx="6812756" cy="6550031"/>
            <a:chOff x="1786775" y="1002200"/>
            <a:chExt cx="3861800" cy="3712875"/>
          </a:xfrm>
        </p:grpSpPr>
        <p:sp>
          <p:nvSpPr>
            <p:cNvPr id="71" name="Google Shape;71;p11"/>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11"/>
          <p:cNvSpPr txBox="1">
            <a:spLocks noGrp="1"/>
          </p:cNvSpPr>
          <p:nvPr>
            <p:ph type="title" hasCustomPrompt="1"/>
          </p:nvPr>
        </p:nvSpPr>
        <p:spPr>
          <a:xfrm>
            <a:off x="1327050" y="1598088"/>
            <a:ext cx="6489900" cy="1318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50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5" name="Google Shape;75;p11"/>
          <p:cNvSpPr txBox="1">
            <a:spLocks noGrp="1"/>
          </p:cNvSpPr>
          <p:nvPr>
            <p:ph type="subTitle" idx="1"/>
          </p:nvPr>
        </p:nvSpPr>
        <p:spPr>
          <a:xfrm>
            <a:off x="1327050" y="2945463"/>
            <a:ext cx="6489900" cy="47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1pPr>
            <a:lvl2pPr lvl="1">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marL="914400" lvl="1"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marL="1371600" lvl="2"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marL="1828800" lvl="3"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marL="2286000" lvl="4"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marL="2743200" lvl="5"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marL="3200400" lvl="6"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marL="3657600" lvl="7"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marL="4114800" lvl="8"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5" r:id="rId15"/>
    <p:sldLayoutId id="2147483666" r:id="rId16"/>
    <p:sldLayoutId id="2147483667" r:id="rId17"/>
    <p:sldLayoutId id="2147483669" r:id="rId18"/>
    <p:sldLayoutId id="2147483670" r:id="rId19"/>
    <p:sldLayoutId id="2147483671" r:id="rId20"/>
    <p:sldLayoutId id="2147483673" r:id="rId21"/>
    <p:sldLayoutId id="2147483674" r:id="rId22"/>
    <p:sldLayoutId id="2147483676" r:id="rId23"/>
    <p:sldLayoutId id="2147483679" r:id="rId24"/>
    <p:sldLayoutId id="2147483680" r:id="rId25"/>
    <p:sldLayoutId id="2147483681" r:id="rId26"/>
    <p:sldLayoutId id="2147483682" r:id="rId27"/>
    <p:sldLayoutId id="2147483683" r:id="rId28"/>
    <p:sldLayoutId id="2147483684"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3.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7.jpg"/><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20.jpg"/><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43"/>
          <p:cNvSpPr txBox="1">
            <a:spLocks noGrp="1"/>
          </p:cNvSpPr>
          <p:nvPr>
            <p:ph type="ctrTitle"/>
          </p:nvPr>
        </p:nvSpPr>
        <p:spPr>
          <a:xfrm>
            <a:off x="273617" y="170713"/>
            <a:ext cx="5169600" cy="17064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3200" b="1" dirty="0">
                <a:solidFill>
                  <a:srgbClr val="FFFFFF"/>
                </a:solidFill>
                <a:latin typeface="Fredoka One" panose="02000000000000000000" pitchFamily="2" charset="0"/>
                <a:ea typeface="Arial"/>
                <a:cs typeface="Arial"/>
                <a:sym typeface="Arial"/>
              </a:rPr>
              <a:t>SEARCH APPLICATION FOR TWITTER DATA</a:t>
            </a:r>
            <a:endParaRPr sz="3200" b="1" dirty="0">
              <a:solidFill>
                <a:srgbClr val="FFFFFF"/>
              </a:solidFill>
              <a:latin typeface="Fredoka One" panose="02000000000000000000" pitchFamily="2" charset="0"/>
              <a:ea typeface="Arial"/>
              <a:cs typeface="Arial"/>
              <a:sym typeface="Arial"/>
            </a:endParaRPr>
          </a:p>
          <a:p>
            <a:pPr marL="0" lvl="0" indent="0" algn="l" rtl="0">
              <a:spcBef>
                <a:spcPts val="0"/>
              </a:spcBef>
              <a:spcAft>
                <a:spcPts val="0"/>
              </a:spcAft>
              <a:buNone/>
            </a:pPr>
            <a:endParaRPr sz="3200" dirty="0">
              <a:latin typeface="Fredoka One" panose="02000000000000000000" pitchFamily="2" charset="0"/>
            </a:endParaRPr>
          </a:p>
        </p:txBody>
      </p:sp>
      <p:sp>
        <p:nvSpPr>
          <p:cNvPr id="538" name="Google Shape;538;p43"/>
          <p:cNvSpPr txBox="1">
            <a:spLocks noGrp="1"/>
          </p:cNvSpPr>
          <p:nvPr>
            <p:ph type="subTitle" idx="1"/>
          </p:nvPr>
        </p:nvSpPr>
        <p:spPr>
          <a:xfrm>
            <a:off x="385350" y="3688200"/>
            <a:ext cx="2994000" cy="14553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a:solidFill>
                  <a:srgbClr val="FFFFFF"/>
                </a:solidFill>
                <a:latin typeface="Fredoka One" panose="02000000000000000000" pitchFamily="2" charset="0"/>
                <a:ea typeface="Arial"/>
                <a:cs typeface="Arial"/>
                <a:sym typeface="Arial"/>
              </a:rPr>
              <a:t>Jahnavi Shah</a:t>
            </a:r>
            <a:endParaRPr>
              <a:solidFill>
                <a:srgbClr val="FFFFFF"/>
              </a:solidFill>
              <a:latin typeface="Fredoka One" panose="02000000000000000000" pitchFamily="2" charset="0"/>
              <a:ea typeface="Arial"/>
              <a:cs typeface="Arial"/>
              <a:sym typeface="Arial"/>
            </a:endParaRPr>
          </a:p>
          <a:p>
            <a:pPr marL="0" lvl="0" indent="0" algn="ctr" rtl="0">
              <a:lnSpc>
                <a:spcPct val="100000"/>
              </a:lnSpc>
              <a:spcBef>
                <a:spcPts val="800"/>
              </a:spcBef>
              <a:spcAft>
                <a:spcPts val="0"/>
              </a:spcAft>
              <a:buNone/>
            </a:pPr>
            <a:r>
              <a:rPr lang="en">
                <a:solidFill>
                  <a:srgbClr val="FFFFFF"/>
                </a:solidFill>
                <a:latin typeface="Fredoka One" panose="02000000000000000000" pitchFamily="2" charset="0"/>
                <a:ea typeface="Arial"/>
                <a:cs typeface="Arial"/>
                <a:sym typeface="Arial"/>
              </a:rPr>
              <a:t>Keshvi Gupta</a:t>
            </a:r>
            <a:endParaRPr>
              <a:solidFill>
                <a:srgbClr val="FFFFFF"/>
              </a:solidFill>
              <a:latin typeface="Fredoka One" panose="02000000000000000000" pitchFamily="2" charset="0"/>
              <a:ea typeface="Arial"/>
              <a:cs typeface="Arial"/>
              <a:sym typeface="Arial"/>
            </a:endParaRPr>
          </a:p>
          <a:p>
            <a:pPr marL="0" lvl="0" indent="0" algn="ctr" rtl="0">
              <a:lnSpc>
                <a:spcPct val="100000"/>
              </a:lnSpc>
              <a:spcBef>
                <a:spcPts val="800"/>
              </a:spcBef>
              <a:spcAft>
                <a:spcPts val="0"/>
              </a:spcAft>
              <a:buNone/>
            </a:pPr>
            <a:r>
              <a:rPr lang="en">
                <a:solidFill>
                  <a:srgbClr val="FFFFFF"/>
                </a:solidFill>
                <a:latin typeface="Fredoka One" panose="02000000000000000000" pitchFamily="2" charset="0"/>
                <a:ea typeface="Arial"/>
                <a:cs typeface="Arial"/>
                <a:sym typeface="Arial"/>
              </a:rPr>
              <a:t>Amaan Vora</a:t>
            </a:r>
            <a:endParaRPr>
              <a:solidFill>
                <a:srgbClr val="FFFFFF"/>
              </a:solidFill>
              <a:latin typeface="Fredoka One" panose="02000000000000000000" pitchFamily="2" charset="0"/>
              <a:ea typeface="Arial"/>
              <a:cs typeface="Arial"/>
              <a:sym typeface="Arial"/>
            </a:endParaRPr>
          </a:p>
          <a:p>
            <a:pPr marL="0" lvl="0" indent="0" algn="ctr" rtl="0">
              <a:lnSpc>
                <a:spcPct val="100000"/>
              </a:lnSpc>
              <a:spcBef>
                <a:spcPts val="800"/>
              </a:spcBef>
              <a:spcAft>
                <a:spcPts val="0"/>
              </a:spcAft>
              <a:buNone/>
            </a:pPr>
            <a:r>
              <a:rPr lang="en">
                <a:solidFill>
                  <a:srgbClr val="FFFFFF"/>
                </a:solidFill>
                <a:latin typeface="Fredoka One" panose="02000000000000000000" pitchFamily="2" charset="0"/>
                <a:ea typeface="Arial"/>
                <a:cs typeface="Arial"/>
                <a:sym typeface="Arial"/>
              </a:rPr>
              <a:t>Atharva Sherekar </a:t>
            </a:r>
            <a:endParaRPr>
              <a:solidFill>
                <a:srgbClr val="FFFFFF"/>
              </a:solidFill>
              <a:latin typeface="Fredoka One" panose="02000000000000000000" pitchFamily="2" charset="0"/>
              <a:ea typeface="Arial"/>
              <a:cs typeface="Arial"/>
              <a:sym typeface="Arial"/>
            </a:endParaRPr>
          </a:p>
          <a:p>
            <a:pPr marL="0" lvl="0" indent="0" algn="l" rtl="0">
              <a:lnSpc>
                <a:spcPct val="100000"/>
              </a:lnSpc>
              <a:spcBef>
                <a:spcPts val="800"/>
              </a:spcBef>
              <a:spcAft>
                <a:spcPts val="0"/>
              </a:spcAft>
              <a:buNone/>
            </a:pPr>
            <a:endParaRPr>
              <a:solidFill>
                <a:srgbClr val="FFFFFF"/>
              </a:solidFill>
              <a:latin typeface="Fredoka One" panose="02000000000000000000" pitchFamily="2" charset="0"/>
              <a:ea typeface="Arial"/>
              <a:cs typeface="Arial"/>
              <a:sym typeface="Arial"/>
            </a:endParaRPr>
          </a:p>
          <a:p>
            <a:pPr marL="0" lvl="0" indent="0" algn="l" rtl="0">
              <a:spcBef>
                <a:spcPts val="800"/>
              </a:spcBef>
              <a:spcAft>
                <a:spcPts val="0"/>
              </a:spcAft>
              <a:buNone/>
            </a:pPr>
            <a:endParaRPr>
              <a:latin typeface="Fredoka One" panose="02000000000000000000" pitchFamily="2" charset="0"/>
            </a:endParaRPr>
          </a:p>
        </p:txBody>
      </p:sp>
      <p:sp>
        <p:nvSpPr>
          <p:cNvPr id="539" name="Google Shape;539;p43"/>
          <p:cNvSpPr/>
          <p:nvPr/>
        </p:nvSpPr>
        <p:spPr>
          <a:xfrm>
            <a:off x="8744835" y="1740294"/>
            <a:ext cx="125548" cy="125309"/>
          </a:xfrm>
          <a:custGeom>
            <a:avLst/>
            <a:gdLst/>
            <a:ahLst/>
            <a:cxnLst/>
            <a:rect l="l" t="t" r="r" b="b"/>
            <a:pathLst>
              <a:path w="13770" h="13740" extrusionOk="0">
                <a:moveTo>
                  <a:pt x="6870" y="0"/>
                </a:moveTo>
                <a:cubicBezTo>
                  <a:pt x="3101" y="0"/>
                  <a:pt x="1" y="3070"/>
                  <a:pt x="1" y="6870"/>
                </a:cubicBezTo>
                <a:cubicBezTo>
                  <a:pt x="1" y="10669"/>
                  <a:pt x="3101" y="13739"/>
                  <a:pt x="6870" y="13739"/>
                </a:cubicBezTo>
                <a:cubicBezTo>
                  <a:pt x="10670" y="13739"/>
                  <a:pt x="13770" y="10669"/>
                  <a:pt x="13770" y="6870"/>
                </a:cubicBezTo>
                <a:cubicBezTo>
                  <a:pt x="13770" y="3070"/>
                  <a:pt x="10670" y="0"/>
                  <a:pt x="6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grpSp>
        <p:nvGrpSpPr>
          <p:cNvPr id="540" name="Google Shape;540;p43"/>
          <p:cNvGrpSpPr/>
          <p:nvPr/>
        </p:nvGrpSpPr>
        <p:grpSpPr>
          <a:xfrm>
            <a:off x="3985938" y="1810951"/>
            <a:ext cx="4984663" cy="2847244"/>
            <a:chOff x="911375" y="1466875"/>
            <a:chExt cx="5837525" cy="3334400"/>
          </a:xfrm>
        </p:grpSpPr>
        <p:sp>
          <p:nvSpPr>
            <p:cNvPr id="541" name="Google Shape;541;p43"/>
            <p:cNvSpPr/>
            <p:nvPr/>
          </p:nvSpPr>
          <p:spPr>
            <a:xfrm>
              <a:off x="2808825" y="1520075"/>
              <a:ext cx="3212100" cy="2152025"/>
            </a:xfrm>
            <a:custGeom>
              <a:avLst/>
              <a:gdLst/>
              <a:ahLst/>
              <a:cxnLst/>
              <a:rect l="l" t="t" r="r" b="b"/>
              <a:pathLst>
                <a:path w="128484" h="86081" extrusionOk="0">
                  <a:moveTo>
                    <a:pt x="1" y="0"/>
                  </a:moveTo>
                  <a:lnTo>
                    <a:pt x="1" y="86081"/>
                  </a:lnTo>
                  <a:lnTo>
                    <a:pt x="128483" y="86081"/>
                  </a:lnTo>
                  <a:lnTo>
                    <a:pt x="128483"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42" name="Google Shape;542;p43"/>
            <p:cNvSpPr/>
            <p:nvPr/>
          </p:nvSpPr>
          <p:spPr>
            <a:xfrm>
              <a:off x="2808825" y="1520075"/>
              <a:ext cx="3212100" cy="215075"/>
            </a:xfrm>
            <a:custGeom>
              <a:avLst/>
              <a:gdLst/>
              <a:ahLst/>
              <a:cxnLst/>
              <a:rect l="l" t="t" r="r" b="b"/>
              <a:pathLst>
                <a:path w="128484" h="8603" extrusionOk="0">
                  <a:moveTo>
                    <a:pt x="1" y="0"/>
                  </a:moveTo>
                  <a:lnTo>
                    <a:pt x="1" y="8602"/>
                  </a:lnTo>
                  <a:lnTo>
                    <a:pt x="128483" y="8602"/>
                  </a:lnTo>
                  <a:lnTo>
                    <a:pt x="128483"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43" name="Google Shape;543;p43"/>
            <p:cNvSpPr/>
            <p:nvPr/>
          </p:nvSpPr>
          <p:spPr>
            <a:xfrm>
              <a:off x="2886350" y="1603625"/>
              <a:ext cx="62625" cy="51950"/>
            </a:xfrm>
            <a:custGeom>
              <a:avLst/>
              <a:gdLst/>
              <a:ahLst/>
              <a:cxnLst/>
              <a:rect l="l" t="t" r="r" b="b"/>
              <a:pathLst>
                <a:path w="2505" h="2078" extrusionOk="0">
                  <a:moveTo>
                    <a:pt x="1456" y="0"/>
                  </a:moveTo>
                  <a:cubicBezTo>
                    <a:pt x="1437" y="0"/>
                    <a:pt x="1418" y="1"/>
                    <a:pt x="1398" y="2"/>
                  </a:cubicBezTo>
                  <a:cubicBezTo>
                    <a:pt x="456" y="2"/>
                    <a:pt x="0" y="1157"/>
                    <a:pt x="699" y="1795"/>
                  </a:cubicBezTo>
                  <a:cubicBezTo>
                    <a:pt x="913" y="1990"/>
                    <a:pt x="1167" y="2078"/>
                    <a:pt x="1414" y="2078"/>
                  </a:cubicBezTo>
                  <a:cubicBezTo>
                    <a:pt x="1975" y="2078"/>
                    <a:pt x="2504" y="1629"/>
                    <a:pt x="2462" y="974"/>
                  </a:cubicBezTo>
                  <a:cubicBezTo>
                    <a:pt x="2433" y="416"/>
                    <a:pt x="2006" y="0"/>
                    <a:pt x="14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44" name="Google Shape;544;p43"/>
            <p:cNvSpPr/>
            <p:nvPr/>
          </p:nvSpPr>
          <p:spPr>
            <a:xfrm>
              <a:off x="2970675" y="1603625"/>
              <a:ext cx="61875" cy="51950"/>
            </a:xfrm>
            <a:custGeom>
              <a:avLst/>
              <a:gdLst/>
              <a:ahLst/>
              <a:cxnLst/>
              <a:rect l="l" t="t" r="r" b="b"/>
              <a:pathLst>
                <a:path w="2475" h="2078" extrusionOk="0">
                  <a:moveTo>
                    <a:pt x="1454" y="0"/>
                  </a:moveTo>
                  <a:cubicBezTo>
                    <a:pt x="1436" y="0"/>
                    <a:pt x="1418" y="1"/>
                    <a:pt x="1399" y="2"/>
                  </a:cubicBezTo>
                  <a:cubicBezTo>
                    <a:pt x="457" y="2"/>
                    <a:pt x="1" y="1157"/>
                    <a:pt x="670" y="1795"/>
                  </a:cubicBezTo>
                  <a:cubicBezTo>
                    <a:pt x="883" y="1990"/>
                    <a:pt x="1137" y="2078"/>
                    <a:pt x="1384" y="2078"/>
                  </a:cubicBezTo>
                  <a:cubicBezTo>
                    <a:pt x="1946" y="2078"/>
                    <a:pt x="2475" y="1629"/>
                    <a:pt x="2433" y="974"/>
                  </a:cubicBezTo>
                  <a:cubicBezTo>
                    <a:pt x="2403" y="416"/>
                    <a:pt x="1977" y="0"/>
                    <a:pt x="14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45" name="Google Shape;545;p43"/>
            <p:cNvSpPr/>
            <p:nvPr/>
          </p:nvSpPr>
          <p:spPr>
            <a:xfrm>
              <a:off x="3054275" y="1603625"/>
              <a:ext cx="61875" cy="51950"/>
            </a:xfrm>
            <a:custGeom>
              <a:avLst/>
              <a:gdLst/>
              <a:ahLst/>
              <a:cxnLst/>
              <a:rect l="l" t="t" r="r" b="b"/>
              <a:pathLst>
                <a:path w="2475" h="2078" extrusionOk="0">
                  <a:moveTo>
                    <a:pt x="1454" y="0"/>
                  </a:moveTo>
                  <a:cubicBezTo>
                    <a:pt x="1435" y="0"/>
                    <a:pt x="1417" y="1"/>
                    <a:pt x="1399" y="2"/>
                  </a:cubicBezTo>
                  <a:cubicBezTo>
                    <a:pt x="456" y="2"/>
                    <a:pt x="0" y="1157"/>
                    <a:pt x="700" y="1795"/>
                  </a:cubicBezTo>
                  <a:cubicBezTo>
                    <a:pt x="904" y="1990"/>
                    <a:pt x="1151" y="2078"/>
                    <a:pt x="1394" y="2078"/>
                  </a:cubicBezTo>
                  <a:cubicBezTo>
                    <a:pt x="1945" y="2078"/>
                    <a:pt x="2474" y="1629"/>
                    <a:pt x="2432" y="974"/>
                  </a:cubicBezTo>
                  <a:cubicBezTo>
                    <a:pt x="2403" y="416"/>
                    <a:pt x="1976" y="0"/>
                    <a:pt x="14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46" name="Google Shape;546;p43"/>
            <p:cNvSpPr/>
            <p:nvPr/>
          </p:nvSpPr>
          <p:spPr>
            <a:xfrm>
              <a:off x="6158425" y="1466875"/>
              <a:ext cx="351875" cy="369325"/>
            </a:xfrm>
            <a:custGeom>
              <a:avLst/>
              <a:gdLst/>
              <a:ahLst/>
              <a:cxnLst/>
              <a:rect l="l" t="t" r="r" b="b"/>
              <a:pathLst>
                <a:path w="14075" h="14773" extrusionOk="0">
                  <a:moveTo>
                    <a:pt x="7053" y="1"/>
                  </a:moveTo>
                  <a:cubicBezTo>
                    <a:pt x="5016" y="1"/>
                    <a:pt x="3344" y="1764"/>
                    <a:pt x="3344" y="3952"/>
                  </a:cubicBezTo>
                  <a:cubicBezTo>
                    <a:pt x="3314" y="5533"/>
                    <a:pt x="4226" y="6992"/>
                    <a:pt x="5715" y="7630"/>
                  </a:cubicBezTo>
                  <a:cubicBezTo>
                    <a:pt x="1" y="8511"/>
                    <a:pt x="244" y="14712"/>
                    <a:pt x="244" y="14712"/>
                  </a:cubicBezTo>
                  <a:lnTo>
                    <a:pt x="13770" y="14773"/>
                  </a:lnTo>
                  <a:cubicBezTo>
                    <a:pt x="13770" y="14773"/>
                    <a:pt x="14074" y="8511"/>
                    <a:pt x="8390" y="7660"/>
                  </a:cubicBezTo>
                  <a:cubicBezTo>
                    <a:pt x="9849" y="6992"/>
                    <a:pt x="10791" y="5563"/>
                    <a:pt x="10761" y="3982"/>
                  </a:cubicBezTo>
                  <a:cubicBezTo>
                    <a:pt x="10761" y="1794"/>
                    <a:pt x="9120" y="1"/>
                    <a:pt x="705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47" name="Google Shape;547;p43"/>
            <p:cNvSpPr/>
            <p:nvPr/>
          </p:nvSpPr>
          <p:spPr>
            <a:xfrm>
              <a:off x="911375" y="4541400"/>
              <a:ext cx="5837525" cy="5325"/>
            </a:xfrm>
            <a:custGeom>
              <a:avLst/>
              <a:gdLst/>
              <a:ahLst/>
              <a:cxnLst/>
              <a:rect l="l" t="t" r="r" b="b"/>
              <a:pathLst>
                <a:path w="233501" h="213" extrusionOk="0">
                  <a:moveTo>
                    <a:pt x="116750" y="0"/>
                  </a:moveTo>
                  <a:cubicBezTo>
                    <a:pt x="52281" y="0"/>
                    <a:pt x="1" y="30"/>
                    <a:pt x="1" y="122"/>
                  </a:cubicBezTo>
                  <a:cubicBezTo>
                    <a:pt x="1" y="182"/>
                    <a:pt x="52281" y="213"/>
                    <a:pt x="116750" y="213"/>
                  </a:cubicBezTo>
                  <a:cubicBezTo>
                    <a:pt x="181250" y="213"/>
                    <a:pt x="233500" y="152"/>
                    <a:pt x="233500" y="122"/>
                  </a:cubicBezTo>
                  <a:cubicBezTo>
                    <a:pt x="233500" y="61"/>
                    <a:pt x="181250" y="0"/>
                    <a:pt x="1167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48" name="Google Shape;548;p43"/>
            <p:cNvSpPr/>
            <p:nvPr/>
          </p:nvSpPr>
          <p:spPr>
            <a:xfrm>
              <a:off x="2101375" y="1686475"/>
              <a:ext cx="3435500" cy="2856450"/>
            </a:xfrm>
            <a:custGeom>
              <a:avLst/>
              <a:gdLst/>
              <a:ahLst/>
              <a:cxnLst/>
              <a:rect l="l" t="t" r="r" b="b"/>
              <a:pathLst>
                <a:path w="137420" h="114258" extrusionOk="0">
                  <a:moveTo>
                    <a:pt x="4043" y="1"/>
                  </a:moveTo>
                  <a:cubicBezTo>
                    <a:pt x="1824" y="1"/>
                    <a:pt x="0" y="1794"/>
                    <a:pt x="0" y="4044"/>
                  </a:cubicBezTo>
                  <a:lnTo>
                    <a:pt x="0" y="95413"/>
                  </a:lnTo>
                  <a:cubicBezTo>
                    <a:pt x="0" y="97632"/>
                    <a:pt x="1824" y="99425"/>
                    <a:pt x="4043" y="99425"/>
                  </a:cubicBezTo>
                  <a:lnTo>
                    <a:pt x="53679" y="99425"/>
                  </a:lnTo>
                  <a:cubicBezTo>
                    <a:pt x="53679" y="99425"/>
                    <a:pt x="56840" y="109212"/>
                    <a:pt x="47053" y="114258"/>
                  </a:cubicBezTo>
                  <a:lnTo>
                    <a:pt x="93467" y="114258"/>
                  </a:lnTo>
                  <a:cubicBezTo>
                    <a:pt x="93467" y="114258"/>
                    <a:pt x="82433" y="110458"/>
                    <a:pt x="85260" y="99425"/>
                  </a:cubicBezTo>
                  <a:lnTo>
                    <a:pt x="133377" y="99425"/>
                  </a:lnTo>
                  <a:cubicBezTo>
                    <a:pt x="135626" y="99425"/>
                    <a:pt x="137419" y="97632"/>
                    <a:pt x="137419" y="95413"/>
                  </a:cubicBezTo>
                  <a:lnTo>
                    <a:pt x="137419" y="4044"/>
                  </a:lnTo>
                  <a:cubicBezTo>
                    <a:pt x="137419" y="1794"/>
                    <a:pt x="135626" y="1"/>
                    <a:pt x="1333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49" name="Google Shape;549;p43"/>
            <p:cNvSpPr/>
            <p:nvPr/>
          </p:nvSpPr>
          <p:spPr>
            <a:xfrm>
              <a:off x="3734975" y="3912725"/>
              <a:ext cx="161625" cy="121325"/>
            </a:xfrm>
            <a:custGeom>
              <a:avLst/>
              <a:gdLst/>
              <a:ahLst/>
              <a:cxnLst/>
              <a:rect l="l" t="t" r="r" b="b"/>
              <a:pathLst>
                <a:path w="6465" h="4853" extrusionOk="0">
                  <a:moveTo>
                    <a:pt x="3236" y="0"/>
                  </a:moveTo>
                  <a:cubicBezTo>
                    <a:pt x="1379" y="0"/>
                    <a:pt x="0" y="2116"/>
                    <a:pt x="1375" y="4083"/>
                  </a:cubicBezTo>
                  <a:cubicBezTo>
                    <a:pt x="1436" y="4144"/>
                    <a:pt x="1496" y="4235"/>
                    <a:pt x="1588" y="4296"/>
                  </a:cubicBezTo>
                  <a:cubicBezTo>
                    <a:pt x="2143" y="4684"/>
                    <a:pt x="2709" y="4852"/>
                    <a:pt x="3235" y="4852"/>
                  </a:cubicBezTo>
                  <a:cubicBezTo>
                    <a:pt x="5098" y="4852"/>
                    <a:pt x="6465" y="2737"/>
                    <a:pt x="5114" y="770"/>
                  </a:cubicBezTo>
                  <a:cubicBezTo>
                    <a:pt x="5053" y="679"/>
                    <a:pt x="4962" y="618"/>
                    <a:pt x="4870" y="557"/>
                  </a:cubicBezTo>
                  <a:cubicBezTo>
                    <a:pt x="4322" y="169"/>
                    <a:pt x="3760" y="0"/>
                    <a:pt x="32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50" name="Google Shape;550;p43"/>
            <p:cNvSpPr/>
            <p:nvPr/>
          </p:nvSpPr>
          <p:spPr>
            <a:xfrm>
              <a:off x="2174325" y="1823275"/>
              <a:ext cx="3282750" cy="1947600"/>
            </a:xfrm>
            <a:custGeom>
              <a:avLst/>
              <a:gdLst/>
              <a:ahLst/>
              <a:cxnLst/>
              <a:rect l="l" t="t" r="r" b="b"/>
              <a:pathLst>
                <a:path w="131310" h="77904" extrusionOk="0">
                  <a:moveTo>
                    <a:pt x="1246" y="0"/>
                  </a:moveTo>
                  <a:cubicBezTo>
                    <a:pt x="547" y="0"/>
                    <a:pt x="0" y="547"/>
                    <a:pt x="0" y="1246"/>
                  </a:cubicBezTo>
                  <a:lnTo>
                    <a:pt x="0" y="76658"/>
                  </a:lnTo>
                  <a:cubicBezTo>
                    <a:pt x="0" y="77357"/>
                    <a:pt x="547" y="77904"/>
                    <a:pt x="1246" y="77904"/>
                  </a:cubicBezTo>
                  <a:lnTo>
                    <a:pt x="130063" y="77904"/>
                  </a:lnTo>
                  <a:cubicBezTo>
                    <a:pt x="130763" y="77904"/>
                    <a:pt x="131310" y="77357"/>
                    <a:pt x="131310" y="76658"/>
                  </a:cubicBezTo>
                  <a:lnTo>
                    <a:pt x="131310" y="1246"/>
                  </a:lnTo>
                  <a:cubicBezTo>
                    <a:pt x="131310" y="547"/>
                    <a:pt x="130763" y="0"/>
                    <a:pt x="130063"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51" name="Google Shape;551;p43"/>
            <p:cNvSpPr/>
            <p:nvPr/>
          </p:nvSpPr>
          <p:spPr>
            <a:xfrm>
              <a:off x="2172057" y="1966892"/>
              <a:ext cx="3282868" cy="1804775"/>
            </a:xfrm>
            <a:custGeom>
              <a:avLst/>
              <a:gdLst/>
              <a:ahLst/>
              <a:cxnLst/>
              <a:rect l="l" t="t" r="r" b="b"/>
              <a:pathLst>
                <a:path w="131341" h="72191" extrusionOk="0">
                  <a:moveTo>
                    <a:pt x="1" y="1"/>
                  </a:moveTo>
                  <a:lnTo>
                    <a:pt x="1" y="72190"/>
                  </a:lnTo>
                  <a:lnTo>
                    <a:pt x="131341" y="72190"/>
                  </a:lnTo>
                  <a:lnTo>
                    <a:pt x="1313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52" name="Google Shape;552;p43"/>
            <p:cNvSpPr/>
            <p:nvPr/>
          </p:nvSpPr>
          <p:spPr>
            <a:xfrm>
              <a:off x="2382525" y="1872650"/>
              <a:ext cx="61575" cy="52275"/>
            </a:xfrm>
            <a:custGeom>
              <a:avLst/>
              <a:gdLst/>
              <a:ahLst/>
              <a:cxnLst/>
              <a:rect l="l" t="t" r="r" b="b"/>
              <a:pathLst>
                <a:path w="2463" h="2091" extrusionOk="0">
                  <a:moveTo>
                    <a:pt x="1399" y="1"/>
                  </a:moveTo>
                  <a:cubicBezTo>
                    <a:pt x="457" y="1"/>
                    <a:pt x="1" y="1125"/>
                    <a:pt x="669" y="1794"/>
                  </a:cubicBezTo>
                  <a:cubicBezTo>
                    <a:pt x="874" y="1999"/>
                    <a:pt x="1131" y="2091"/>
                    <a:pt x="1386" y="2091"/>
                  </a:cubicBezTo>
                  <a:cubicBezTo>
                    <a:pt x="1929" y="2091"/>
                    <a:pt x="2463" y="1675"/>
                    <a:pt x="2463" y="1034"/>
                  </a:cubicBezTo>
                  <a:cubicBezTo>
                    <a:pt x="2463" y="457"/>
                    <a:pt x="1976" y="1"/>
                    <a:pt x="139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53" name="Google Shape;553;p43"/>
            <p:cNvSpPr/>
            <p:nvPr/>
          </p:nvSpPr>
          <p:spPr>
            <a:xfrm>
              <a:off x="2223700" y="1872650"/>
              <a:ext cx="60825" cy="52275"/>
            </a:xfrm>
            <a:custGeom>
              <a:avLst/>
              <a:gdLst/>
              <a:ahLst/>
              <a:cxnLst/>
              <a:rect l="l" t="t" r="r" b="b"/>
              <a:pathLst>
                <a:path w="2433" h="2091" extrusionOk="0">
                  <a:moveTo>
                    <a:pt x="1399" y="1"/>
                  </a:moveTo>
                  <a:cubicBezTo>
                    <a:pt x="457" y="1"/>
                    <a:pt x="1" y="1125"/>
                    <a:pt x="639" y="1794"/>
                  </a:cubicBezTo>
                  <a:cubicBezTo>
                    <a:pt x="853" y="1999"/>
                    <a:pt x="1114" y="2091"/>
                    <a:pt x="1370" y="2091"/>
                  </a:cubicBezTo>
                  <a:cubicBezTo>
                    <a:pt x="1913" y="2091"/>
                    <a:pt x="2433" y="1675"/>
                    <a:pt x="2433" y="1034"/>
                  </a:cubicBezTo>
                  <a:cubicBezTo>
                    <a:pt x="2433" y="457"/>
                    <a:pt x="1977" y="1"/>
                    <a:pt x="139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54" name="Google Shape;554;p43"/>
            <p:cNvSpPr/>
            <p:nvPr/>
          </p:nvSpPr>
          <p:spPr>
            <a:xfrm>
              <a:off x="2299700" y="1872650"/>
              <a:ext cx="61575" cy="52275"/>
            </a:xfrm>
            <a:custGeom>
              <a:avLst/>
              <a:gdLst/>
              <a:ahLst/>
              <a:cxnLst/>
              <a:rect l="l" t="t" r="r" b="b"/>
              <a:pathLst>
                <a:path w="2463" h="2091" extrusionOk="0">
                  <a:moveTo>
                    <a:pt x="1399" y="1"/>
                  </a:moveTo>
                  <a:cubicBezTo>
                    <a:pt x="487" y="1"/>
                    <a:pt x="1" y="1125"/>
                    <a:pt x="669" y="1794"/>
                  </a:cubicBezTo>
                  <a:cubicBezTo>
                    <a:pt x="883" y="1999"/>
                    <a:pt x="1144" y="2091"/>
                    <a:pt x="1400" y="2091"/>
                  </a:cubicBezTo>
                  <a:cubicBezTo>
                    <a:pt x="1943" y="2091"/>
                    <a:pt x="2463" y="1675"/>
                    <a:pt x="2463" y="1034"/>
                  </a:cubicBezTo>
                  <a:cubicBezTo>
                    <a:pt x="2463" y="457"/>
                    <a:pt x="1976" y="1"/>
                    <a:pt x="139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55" name="Google Shape;555;p43"/>
            <p:cNvSpPr/>
            <p:nvPr/>
          </p:nvSpPr>
          <p:spPr>
            <a:xfrm>
              <a:off x="3431175" y="2621900"/>
              <a:ext cx="255350" cy="32700"/>
            </a:xfrm>
            <a:custGeom>
              <a:avLst/>
              <a:gdLst/>
              <a:ahLst/>
              <a:cxnLst/>
              <a:rect l="l" t="t" r="r" b="b"/>
              <a:pathLst>
                <a:path w="10214" h="1308" extrusionOk="0">
                  <a:moveTo>
                    <a:pt x="1" y="1"/>
                  </a:moveTo>
                  <a:lnTo>
                    <a:pt x="1" y="1308"/>
                  </a:lnTo>
                  <a:lnTo>
                    <a:pt x="10214" y="1308"/>
                  </a:lnTo>
                  <a:lnTo>
                    <a:pt x="1021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56" name="Google Shape;556;p43"/>
            <p:cNvSpPr/>
            <p:nvPr/>
          </p:nvSpPr>
          <p:spPr>
            <a:xfrm>
              <a:off x="3431175" y="2726025"/>
              <a:ext cx="1205975" cy="543325"/>
            </a:xfrm>
            <a:custGeom>
              <a:avLst/>
              <a:gdLst/>
              <a:ahLst/>
              <a:cxnLst/>
              <a:rect l="l" t="t" r="r" b="b"/>
              <a:pathLst>
                <a:path w="48239" h="21733" extrusionOk="0">
                  <a:moveTo>
                    <a:pt x="1" y="0"/>
                  </a:moveTo>
                  <a:lnTo>
                    <a:pt x="1" y="21733"/>
                  </a:lnTo>
                  <a:lnTo>
                    <a:pt x="48239" y="21733"/>
                  </a:lnTo>
                  <a:lnTo>
                    <a:pt x="482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57" name="Google Shape;557;p43"/>
            <p:cNvSpPr/>
            <p:nvPr/>
          </p:nvSpPr>
          <p:spPr>
            <a:xfrm>
              <a:off x="3474500" y="2879500"/>
              <a:ext cx="1104900" cy="343500"/>
            </a:xfrm>
            <a:custGeom>
              <a:avLst/>
              <a:gdLst/>
              <a:ahLst/>
              <a:cxnLst/>
              <a:rect l="l" t="t" r="r" b="b"/>
              <a:pathLst>
                <a:path w="44196" h="13740" extrusionOk="0">
                  <a:moveTo>
                    <a:pt x="13648" y="1"/>
                  </a:moveTo>
                  <a:lnTo>
                    <a:pt x="0" y="13740"/>
                  </a:lnTo>
                  <a:lnTo>
                    <a:pt x="44196" y="13740"/>
                  </a:lnTo>
                  <a:lnTo>
                    <a:pt x="31885" y="4743"/>
                  </a:lnTo>
                  <a:lnTo>
                    <a:pt x="25502" y="10457"/>
                  </a:lnTo>
                  <a:lnTo>
                    <a:pt x="1364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58" name="Google Shape;558;p43"/>
            <p:cNvSpPr/>
            <p:nvPr/>
          </p:nvSpPr>
          <p:spPr>
            <a:xfrm>
              <a:off x="4034525" y="2889400"/>
              <a:ext cx="94250" cy="80550"/>
            </a:xfrm>
            <a:custGeom>
              <a:avLst/>
              <a:gdLst/>
              <a:ahLst/>
              <a:cxnLst/>
              <a:rect l="l" t="t" r="r" b="b"/>
              <a:pathLst>
                <a:path w="3770" h="3222" extrusionOk="0">
                  <a:moveTo>
                    <a:pt x="2159" y="0"/>
                  </a:moveTo>
                  <a:cubicBezTo>
                    <a:pt x="730" y="0"/>
                    <a:pt x="1" y="1733"/>
                    <a:pt x="1034" y="2736"/>
                  </a:cubicBezTo>
                  <a:cubicBezTo>
                    <a:pt x="1360" y="3072"/>
                    <a:pt x="1763" y="3221"/>
                    <a:pt x="2159" y="3221"/>
                  </a:cubicBezTo>
                  <a:cubicBezTo>
                    <a:pt x="2981" y="3221"/>
                    <a:pt x="3770" y="2575"/>
                    <a:pt x="3770" y="1611"/>
                  </a:cubicBezTo>
                  <a:cubicBezTo>
                    <a:pt x="3770" y="699"/>
                    <a:pt x="3071" y="0"/>
                    <a:pt x="21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59" name="Google Shape;559;p43"/>
            <p:cNvSpPr/>
            <p:nvPr/>
          </p:nvSpPr>
          <p:spPr>
            <a:xfrm>
              <a:off x="3473725" y="2767050"/>
              <a:ext cx="1109475" cy="458225"/>
            </a:xfrm>
            <a:custGeom>
              <a:avLst/>
              <a:gdLst/>
              <a:ahLst/>
              <a:cxnLst/>
              <a:rect l="l" t="t" r="r" b="b"/>
              <a:pathLst>
                <a:path w="44379" h="18329" extrusionOk="0">
                  <a:moveTo>
                    <a:pt x="244" y="0"/>
                  </a:moveTo>
                  <a:lnTo>
                    <a:pt x="1" y="122"/>
                  </a:lnTo>
                  <a:lnTo>
                    <a:pt x="1" y="2584"/>
                  </a:lnTo>
                  <a:lnTo>
                    <a:pt x="1" y="4985"/>
                  </a:lnTo>
                  <a:lnTo>
                    <a:pt x="1" y="9666"/>
                  </a:lnTo>
                  <a:cubicBezTo>
                    <a:pt x="31" y="12706"/>
                    <a:pt x="31" y="15563"/>
                    <a:pt x="31" y="18238"/>
                  </a:cubicBezTo>
                  <a:lnTo>
                    <a:pt x="31" y="18329"/>
                  </a:lnTo>
                  <a:lnTo>
                    <a:pt x="244" y="18329"/>
                  </a:lnTo>
                  <a:lnTo>
                    <a:pt x="32129" y="18268"/>
                  </a:lnTo>
                  <a:lnTo>
                    <a:pt x="40944" y="18268"/>
                  </a:lnTo>
                  <a:lnTo>
                    <a:pt x="31977" y="18238"/>
                  </a:lnTo>
                  <a:lnTo>
                    <a:pt x="458" y="18177"/>
                  </a:lnTo>
                  <a:lnTo>
                    <a:pt x="458" y="18177"/>
                  </a:lnTo>
                  <a:cubicBezTo>
                    <a:pt x="487" y="15558"/>
                    <a:pt x="487" y="12732"/>
                    <a:pt x="487" y="9727"/>
                  </a:cubicBezTo>
                  <a:lnTo>
                    <a:pt x="487" y="5046"/>
                  </a:lnTo>
                  <a:lnTo>
                    <a:pt x="487" y="274"/>
                  </a:lnTo>
                  <a:lnTo>
                    <a:pt x="43924" y="274"/>
                  </a:lnTo>
                  <a:cubicBezTo>
                    <a:pt x="43984" y="5644"/>
                    <a:pt x="44014" y="10140"/>
                    <a:pt x="44044" y="13283"/>
                  </a:cubicBezTo>
                  <a:cubicBezTo>
                    <a:pt x="44075" y="14864"/>
                    <a:pt x="44105" y="16110"/>
                    <a:pt x="44105" y="16992"/>
                  </a:cubicBezTo>
                  <a:cubicBezTo>
                    <a:pt x="44105" y="17387"/>
                    <a:pt x="44105" y="17721"/>
                    <a:pt x="44105" y="17964"/>
                  </a:cubicBezTo>
                  <a:lnTo>
                    <a:pt x="44105" y="18207"/>
                  </a:lnTo>
                  <a:cubicBezTo>
                    <a:pt x="44105" y="18238"/>
                    <a:pt x="44105" y="18268"/>
                    <a:pt x="44105" y="18299"/>
                  </a:cubicBezTo>
                  <a:cubicBezTo>
                    <a:pt x="44135" y="18299"/>
                    <a:pt x="44166" y="18207"/>
                    <a:pt x="44166" y="18147"/>
                  </a:cubicBezTo>
                  <a:lnTo>
                    <a:pt x="44166" y="17903"/>
                  </a:lnTo>
                  <a:cubicBezTo>
                    <a:pt x="44196" y="17660"/>
                    <a:pt x="44196" y="17356"/>
                    <a:pt x="44196" y="16931"/>
                  </a:cubicBezTo>
                  <a:cubicBezTo>
                    <a:pt x="44227" y="16080"/>
                    <a:pt x="44227" y="14833"/>
                    <a:pt x="44257" y="13283"/>
                  </a:cubicBezTo>
                  <a:cubicBezTo>
                    <a:pt x="44287" y="10092"/>
                    <a:pt x="44318" y="5532"/>
                    <a:pt x="44379" y="92"/>
                  </a:cubicBezTo>
                  <a:lnTo>
                    <a:pt x="4437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60" name="Google Shape;560;p43"/>
            <p:cNvSpPr/>
            <p:nvPr/>
          </p:nvSpPr>
          <p:spPr>
            <a:xfrm>
              <a:off x="3438775" y="3386350"/>
              <a:ext cx="110975" cy="95075"/>
            </a:xfrm>
            <a:custGeom>
              <a:avLst/>
              <a:gdLst/>
              <a:ahLst/>
              <a:cxnLst/>
              <a:rect l="l" t="t" r="r" b="b"/>
              <a:pathLst>
                <a:path w="4439" h="3803" extrusionOk="0">
                  <a:moveTo>
                    <a:pt x="2554" y="1"/>
                  </a:moveTo>
                  <a:cubicBezTo>
                    <a:pt x="852" y="1"/>
                    <a:pt x="1" y="2037"/>
                    <a:pt x="1186" y="3223"/>
                  </a:cubicBezTo>
                  <a:cubicBezTo>
                    <a:pt x="1576" y="3623"/>
                    <a:pt x="2062" y="3803"/>
                    <a:pt x="2538" y="3803"/>
                  </a:cubicBezTo>
                  <a:cubicBezTo>
                    <a:pt x="3509" y="3803"/>
                    <a:pt x="4438" y="3057"/>
                    <a:pt x="4438" y="1916"/>
                  </a:cubicBezTo>
                  <a:cubicBezTo>
                    <a:pt x="4438" y="852"/>
                    <a:pt x="3587" y="1"/>
                    <a:pt x="255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61" name="Google Shape;561;p43"/>
            <p:cNvSpPr/>
            <p:nvPr/>
          </p:nvSpPr>
          <p:spPr>
            <a:xfrm>
              <a:off x="3588475" y="3406125"/>
              <a:ext cx="749275" cy="4575"/>
            </a:xfrm>
            <a:custGeom>
              <a:avLst/>
              <a:gdLst/>
              <a:ahLst/>
              <a:cxnLst/>
              <a:rect l="l" t="t" r="r" b="b"/>
              <a:pathLst>
                <a:path w="29971" h="183" extrusionOk="0">
                  <a:moveTo>
                    <a:pt x="14986" y="0"/>
                  </a:moveTo>
                  <a:cubicBezTo>
                    <a:pt x="6688" y="0"/>
                    <a:pt x="1" y="31"/>
                    <a:pt x="1" y="91"/>
                  </a:cubicBezTo>
                  <a:cubicBezTo>
                    <a:pt x="1" y="152"/>
                    <a:pt x="6718" y="182"/>
                    <a:pt x="14986" y="182"/>
                  </a:cubicBezTo>
                  <a:cubicBezTo>
                    <a:pt x="23253" y="182"/>
                    <a:pt x="29971" y="152"/>
                    <a:pt x="29971" y="91"/>
                  </a:cubicBezTo>
                  <a:cubicBezTo>
                    <a:pt x="29971" y="31"/>
                    <a:pt x="23253" y="0"/>
                    <a:pt x="1498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62" name="Google Shape;562;p43"/>
            <p:cNvSpPr/>
            <p:nvPr/>
          </p:nvSpPr>
          <p:spPr>
            <a:xfrm>
              <a:off x="3588475" y="3440300"/>
              <a:ext cx="749275" cy="4600"/>
            </a:xfrm>
            <a:custGeom>
              <a:avLst/>
              <a:gdLst/>
              <a:ahLst/>
              <a:cxnLst/>
              <a:rect l="l" t="t" r="r" b="b"/>
              <a:pathLst>
                <a:path w="29971" h="184" extrusionOk="0">
                  <a:moveTo>
                    <a:pt x="14986" y="1"/>
                  </a:moveTo>
                  <a:cubicBezTo>
                    <a:pt x="6688" y="1"/>
                    <a:pt x="1" y="31"/>
                    <a:pt x="1" y="92"/>
                  </a:cubicBezTo>
                  <a:cubicBezTo>
                    <a:pt x="1" y="153"/>
                    <a:pt x="6718" y="183"/>
                    <a:pt x="14986" y="183"/>
                  </a:cubicBezTo>
                  <a:cubicBezTo>
                    <a:pt x="23253" y="183"/>
                    <a:pt x="29971" y="153"/>
                    <a:pt x="29971" y="92"/>
                  </a:cubicBezTo>
                  <a:cubicBezTo>
                    <a:pt x="29971" y="31"/>
                    <a:pt x="23253" y="1"/>
                    <a:pt x="1498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63" name="Google Shape;563;p43"/>
            <p:cNvSpPr/>
            <p:nvPr/>
          </p:nvSpPr>
          <p:spPr>
            <a:xfrm>
              <a:off x="3588475" y="3479825"/>
              <a:ext cx="400500" cy="4575"/>
            </a:xfrm>
            <a:custGeom>
              <a:avLst/>
              <a:gdLst/>
              <a:ahLst/>
              <a:cxnLst/>
              <a:rect l="l" t="t" r="r" b="b"/>
              <a:pathLst>
                <a:path w="16020" h="183" extrusionOk="0">
                  <a:moveTo>
                    <a:pt x="7995" y="0"/>
                  </a:moveTo>
                  <a:cubicBezTo>
                    <a:pt x="5776" y="0"/>
                    <a:pt x="3800" y="0"/>
                    <a:pt x="2341" y="31"/>
                  </a:cubicBezTo>
                  <a:lnTo>
                    <a:pt x="609" y="61"/>
                  </a:lnTo>
                  <a:cubicBezTo>
                    <a:pt x="396" y="61"/>
                    <a:pt x="183" y="61"/>
                    <a:pt x="1" y="92"/>
                  </a:cubicBezTo>
                  <a:cubicBezTo>
                    <a:pt x="213" y="122"/>
                    <a:pt x="396" y="122"/>
                    <a:pt x="609" y="122"/>
                  </a:cubicBezTo>
                  <a:lnTo>
                    <a:pt x="2341" y="152"/>
                  </a:lnTo>
                  <a:cubicBezTo>
                    <a:pt x="3800" y="183"/>
                    <a:pt x="5776" y="183"/>
                    <a:pt x="7995" y="183"/>
                  </a:cubicBezTo>
                  <a:cubicBezTo>
                    <a:pt x="10214" y="183"/>
                    <a:pt x="12220" y="152"/>
                    <a:pt x="13679" y="152"/>
                  </a:cubicBezTo>
                  <a:lnTo>
                    <a:pt x="15381" y="122"/>
                  </a:lnTo>
                  <a:cubicBezTo>
                    <a:pt x="15594" y="122"/>
                    <a:pt x="15806" y="122"/>
                    <a:pt x="16019" y="92"/>
                  </a:cubicBezTo>
                  <a:cubicBezTo>
                    <a:pt x="15806" y="61"/>
                    <a:pt x="15594" y="61"/>
                    <a:pt x="15381" y="61"/>
                  </a:cubicBezTo>
                  <a:lnTo>
                    <a:pt x="13679" y="31"/>
                  </a:lnTo>
                  <a:cubicBezTo>
                    <a:pt x="12220" y="0"/>
                    <a:pt x="10214" y="0"/>
                    <a:pt x="799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64" name="Google Shape;564;p43"/>
            <p:cNvSpPr/>
            <p:nvPr/>
          </p:nvSpPr>
          <p:spPr>
            <a:xfrm>
              <a:off x="3453975" y="3567975"/>
              <a:ext cx="95775" cy="95775"/>
            </a:xfrm>
            <a:custGeom>
              <a:avLst/>
              <a:gdLst/>
              <a:ahLst/>
              <a:cxnLst/>
              <a:rect l="l" t="t" r="r" b="b"/>
              <a:pathLst>
                <a:path w="3831" h="3831" extrusionOk="0">
                  <a:moveTo>
                    <a:pt x="1916" y="0"/>
                  </a:moveTo>
                  <a:cubicBezTo>
                    <a:pt x="852" y="0"/>
                    <a:pt x="1" y="851"/>
                    <a:pt x="1" y="1915"/>
                  </a:cubicBezTo>
                  <a:cubicBezTo>
                    <a:pt x="1" y="2979"/>
                    <a:pt x="852" y="3830"/>
                    <a:pt x="1916" y="3830"/>
                  </a:cubicBezTo>
                  <a:cubicBezTo>
                    <a:pt x="2979" y="3830"/>
                    <a:pt x="3830" y="2979"/>
                    <a:pt x="3830" y="1915"/>
                  </a:cubicBezTo>
                  <a:cubicBezTo>
                    <a:pt x="3830" y="851"/>
                    <a:pt x="2979" y="0"/>
                    <a:pt x="191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65" name="Google Shape;565;p43"/>
            <p:cNvSpPr/>
            <p:nvPr/>
          </p:nvSpPr>
          <p:spPr>
            <a:xfrm>
              <a:off x="3588475" y="3587725"/>
              <a:ext cx="749275" cy="4600"/>
            </a:xfrm>
            <a:custGeom>
              <a:avLst/>
              <a:gdLst/>
              <a:ahLst/>
              <a:cxnLst/>
              <a:rect l="l" t="t" r="r" b="b"/>
              <a:pathLst>
                <a:path w="29971" h="184" extrusionOk="0">
                  <a:moveTo>
                    <a:pt x="14986" y="1"/>
                  </a:moveTo>
                  <a:cubicBezTo>
                    <a:pt x="6688" y="1"/>
                    <a:pt x="1" y="31"/>
                    <a:pt x="1" y="92"/>
                  </a:cubicBezTo>
                  <a:cubicBezTo>
                    <a:pt x="1" y="153"/>
                    <a:pt x="6718" y="183"/>
                    <a:pt x="14986" y="183"/>
                  </a:cubicBezTo>
                  <a:cubicBezTo>
                    <a:pt x="23253" y="183"/>
                    <a:pt x="29971" y="153"/>
                    <a:pt x="29971" y="92"/>
                  </a:cubicBezTo>
                  <a:cubicBezTo>
                    <a:pt x="29971" y="31"/>
                    <a:pt x="23253" y="1"/>
                    <a:pt x="1498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66" name="Google Shape;566;p43"/>
            <p:cNvSpPr/>
            <p:nvPr/>
          </p:nvSpPr>
          <p:spPr>
            <a:xfrm>
              <a:off x="3588475" y="3621925"/>
              <a:ext cx="749275" cy="4575"/>
            </a:xfrm>
            <a:custGeom>
              <a:avLst/>
              <a:gdLst/>
              <a:ahLst/>
              <a:cxnLst/>
              <a:rect l="l" t="t" r="r" b="b"/>
              <a:pathLst>
                <a:path w="29971" h="183" extrusionOk="0">
                  <a:moveTo>
                    <a:pt x="14986" y="0"/>
                  </a:moveTo>
                  <a:cubicBezTo>
                    <a:pt x="6688" y="0"/>
                    <a:pt x="1" y="31"/>
                    <a:pt x="1" y="92"/>
                  </a:cubicBezTo>
                  <a:cubicBezTo>
                    <a:pt x="1" y="152"/>
                    <a:pt x="6718" y="183"/>
                    <a:pt x="14986" y="183"/>
                  </a:cubicBezTo>
                  <a:cubicBezTo>
                    <a:pt x="23253" y="183"/>
                    <a:pt x="29971" y="152"/>
                    <a:pt x="29971" y="92"/>
                  </a:cubicBezTo>
                  <a:cubicBezTo>
                    <a:pt x="29971" y="31"/>
                    <a:pt x="23253" y="0"/>
                    <a:pt x="1498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67" name="Google Shape;567;p43"/>
            <p:cNvSpPr/>
            <p:nvPr/>
          </p:nvSpPr>
          <p:spPr>
            <a:xfrm>
              <a:off x="3588475" y="3661450"/>
              <a:ext cx="400500" cy="4575"/>
            </a:xfrm>
            <a:custGeom>
              <a:avLst/>
              <a:gdLst/>
              <a:ahLst/>
              <a:cxnLst/>
              <a:rect l="l" t="t" r="r" b="b"/>
              <a:pathLst>
                <a:path w="16020" h="183" extrusionOk="0">
                  <a:moveTo>
                    <a:pt x="7995" y="0"/>
                  </a:moveTo>
                  <a:cubicBezTo>
                    <a:pt x="5776" y="0"/>
                    <a:pt x="3800" y="0"/>
                    <a:pt x="2341" y="30"/>
                  </a:cubicBezTo>
                  <a:lnTo>
                    <a:pt x="609" y="61"/>
                  </a:lnTo>
                  <a:cubicBezTo>
                    <a:pt x="396" y="61"/>
                    <a:pt x="183" y="61"/>
                    <a:pt x="1" y="91"/>
                  </a:cubicBezTo>
                  <a:cubicBezTo>
                    <a:pt x="183" y="122"/>
                    <a:pt x="396" y="122"/>
                    <a:pt x="609" y="122"/>
                  </a:cubicBezTo>
                  <a:lnTo>
                    <a:pt x="2341" y="152"/>
                  </a:lnTo>
                  <a:cubicBezTo>
                    <a:pt x="3800" y="182"/>
                    <a:pt x="5776" y="182"/>
                    <a:pt x="7995" y="182"/>
                  </a:cubicBezTo>
                  <a:cubicBezTo>
                    <a:pt x="10214" y="182"/>
                    <a:pt x="12220" y="152"/>
                    <a:pt x="13679" y="152"/>
                  </a:cubicBezTo>
                  <a:lnTo>
                    <a:pt x="15381" y="122"/>
                  </a:lnTo>
                  <a:cubicBezTo>
                    <a:pt x="15594" y="122"/>
                    <a:pt x="15806" y="122"/>
                    <a:pt x="16019" y="91"/>
                  </a:cubicBezTo>
                  <a:cubicBezTo>
                    <a:pt x="15806" y="61"/>
                    <a:pt x="15594" y="61"/>
                    <a:pt x="15381" y="61"/>
                  </a:cubicBezTo>
                  <a:lnTo>
                    <a:pt x="13679" y="30"/>
                  </a:lnTo>
                  <a:cubicBezTo>
                    <a:pt x="12220" y="0"/>
                    <a:pt x="10214" y="0"/>
                    <a:pt x="799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68" name="Google Shape;568;p43"/>
            <p:cNvSpPr/>
            <p:nvPr/>
          </p:nvSpPr>
          <p:spPr>
            <a:xfrm>
              <a:off x="2174325" y="1964600"/>
              <a:ext cx="3282750" cy="538800"/>
            </a:xfrm>
            <a:custGeom>
              <a:avLst/>
              <a:gdLst/>
              <a:ahLst/>
              <a:cxnLst/>
              <a:rect l="l" t="t" r="r" b="b"/>
              <a:pathLst>
                <a:path w="131310" h="21552" extrusionOk="0">
                  <a:moveTo>
                    <a:pt x="0" y="1"/>
                  </a:moveTo>
                  <a:lnTo>
                    <a:pt x="0" y="21551"/>
                  </a:lnTo>
                  <a:lnTo>
                    <a:pt x="131310" y="21551"/>
                  </a:lnTo>
                  <a:lnTo>
                    <a:pt x="131310" y="1"/>
                  </a:lnTo>
                  <a:close/>
                </a:path>
              </a:pathLst>
            </a:custGeom>
            <a:solidFill>
              <a:srgbClr val="455A6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69" name="Google Shape;569;p43"/>
            <p:cNvSpPr/>
            <p:nvPr/>
          </p:nvSpPr>
          <p:spPr>
            <a:xfrm>
              <a:off x="3628750" y="2150775"/>
              <a:ext cx="763725" cy="55500"/>
            </a:xfrm>
            <a:custGeom>
              <a:avLst/>
              <a:gdLst/>
              <a:ahLst/>
              <a:cxnLst/>
              <a:rect l="l" t="t" r="r" b="b"/>
              <a:pathLst>
                <a:path w="30549" h="2220" extrusionOk="0">
                  <a:moveTo>
                    <a:pt x="1" y="1"/>
                  </a:moveTo>
                  <a:lnTo>
                    <a:pt x="1" y="2219"/>
                  </a:lnTo>
                  <a:lnTo>
                    <a:pt x="30548" y="2219"/>
                  </a:lnTo>
                  <a:lnTo>
                    <a:pt x="30548"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70" name="Google Shape;570;p43"/>
            <p:cNvSpPr/>
            <p:nvPr/>
          </p:nvSpPr>
          <p:spPr>
            <a:xfrm>
              <a:off x="3256400" y="2305025"/>
              <a:ext cx="1464350" cy="4600"/>
            </a:xfrm>
            <a:custGeom>
              <a:avLst/>
              <a:gdLst/>
              <a:ahLst/>
              <a:cxnLst/>
              <a:rect l="l" t="t" r="r" b="b"/>
              <a:pathLst>
                <a:path w="58574" h="184" extrusionOk="0">
                  <a:moveTo>
                    <a:pt x="29302" y="1"/>
                  </a:moveTo>
                  <a:lnTo>
                    <a:pt x="8147" y="31"/>
                  </a:lnTo>
                  <a:lnTo>
                    <a:pt x="1733" y="62"/>
                  </a:lnTo>
                  <a:lnTo>
                    <a:pt x="1" y="92"/>
                  </a:lnTo>
                  <a:lnTo>
                    <a:pt x="1733" y="123"/>
                  </a:lnTo>
                  <a:lnTo>
                    <a:pt x="8147" y="153"/>
                  </a:lnTo>
                  <a:lnTo>
                    <a:pt x="29302" y="183"/>
                  </a:lnTo>
                  <a:lnTo>
                    <a:pt x="50427" y="153"/>
                  </a:lnTo>
                  <a:lnTo>
                    <a:pt x="56841" y="123"/>
                  </a:lnTo>
                  <a:lnTo>
                    <a:pt x="58573" y="92"/>
                  </a:lnTo>
                  <a:lnTo>
                    <a:pt x="56841" y="62"/>
                  </a:lnTo>
                  <a:lnTo>
                    <a:pt x="50427" y="31"/>
                  </a:lnTo>
                  <a:lnTo>
                    <a:pt x="2930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71" name="Google Shape;571;p43"/>
            <p:cNvSpPr/>
            <p:nvPr/>
          </p:nvSpPr>
          <p:spPr>
            <a:xfrm>
              <a:off x="3607475" y="2364300"/>
              <a:ext cx="807025" cy="3825"/>
            </a:xfrm>
            <a:custGeom>
              <a:avLst/>
              <a:gdLst/>
              <a:ahLst/>
              <a:cxnLst/>
              <a:rect l="l" t="t" r="r" b="b"/>
              <a:pathLst>
                <a:path w="32281" h="153" extrusionOk="0">
                  <a:moveTo>
                    <a:pt x="4712" y="1"/>
                  </a:moveTo>
                  <a:lnTo>
                    <a:pt x="1247" y="62"/>
                  </a:lnTo>
                  <a:lnTo>
                    <a:pt x="1" y="62"/>
                  </a:lnTo>
                  <a:cubicBezTo>
                    <a:pt x="92" y="92"/>
                    <a:pt x="213" y="92"/>
                    <a:pt x="305" y="92"/>
                  </a:cubicBezTo>
                  <a:lnTo>
                    <a:pt x="1247" y="92"/>
                  </a:lnTo>
                  <a:lnTo>
                    <a:pt x="4712" y="122"/>
                  </a:lnTo>
                  <a:lnTo>
                    <a:pt x="16141" y="153"/>
                  </a:lnTo>
                  <a:lnTo>
                    <a:pt x="27569" y="122"/>
                  </a:lnTo>
                  <a:lnTo>
                    <a:pt x="31004" y="92"/>
                  </a:lnTo>
                  <a:lnTo>
                    <a:pt x="31977" y="92"/>
                  </a:lnTo>
                  <a:cubicBezTo>
                    <a:pt x="32068" y="92"/>
                    <a:pt x="32190" y="92"/>
                    <a:pt x="32281" y="62"/>
                  </a:cubicBezTo>
                  <a:lnTo>
                    <a:pt x="31004" y="62"/>
                  </a:lnTo>
                  <a:lnTo>
                    <a:pt x="27569"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72" name="Google Shape;572;p43"/>
            <p:cNvSpPr/>
            <p:nvPr/>
          </p:nvSpPr>
          <p:spPr>
            <a:xfrm>
              <a:off x="2319450" y="2228275"/>
              <a:ext cx="643650" cy="550600"/>
            </a:xfrm>
            <a:custGeom>
              <a:avLst/>
              <a:gdLst/>
              <a:ahLst/>
              <a:cxnLst/>
              <a:rect l="l" t="t" r="r" b="b"/>
              <a:pathLst>
                <a:path w="25746" h="22024" extrusionOk="0">
                  <a:moveTo>
                    <a:pt x="14712" y="1"/>
                  </a:moveTo>
                  <a:cubicBezTo>
                    <a:pt x="4895" y="1"/>
                    <a:pt x="1" y="11855"/>
                    <a:pt x="6931" y="18785"/>
                  </a:cubicBezTo>
                  <a:cubicBezTo>
                    <a:pt x="9047" y="20901"/>
                    <a:pt x="11871" y="22023"/>
                    <a:pt x="14738" y="22023"/>
                  </a:cubicBezTo>
                  <a:cubicBezTo>
                    <a:pt x="16154" y="22023"/>
                    <a:pt x="17581" y="21749"/>
                    <a:pt x="18937" y="21187"/>
                  </a:cubicBezTo>
                  <a:cubicBezTo>
                    <a:pt x="23041" y="19485"/>
                    <a:pt x="25746" y="15472"/>
                    <a:pt x="25746" y="11004"/>
                  </a:cubicBezTo>
                  <a:cubicBezTo>
                    <a:pt x="25746" y="4925"/>
                    <a:pt x="20791" y="1"/>
                    <a:pt x="1471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73" name="Google Shape;573;p43"/>
            <p:cNvSpPr/>
            <p:nvPr/>
          </p:nvSpPr>
          <p:spPr>
            <a:xfrm>
              <a:off x="2386325" y="3100650"/>
              <a:ext cx="631500" cy="5325"/>
            </a:xfrm>
            <a:custGeom>
              <a:avLst/>
              <a:gdLst/>
              <a:ahLst/>
              <a:cxnLst/>
              <a:rect l="l" t="t" r="r" b="b"/>
              <a:pathLst>
                <a:path w="25260" h="213" extrusionOk="0">
                  <a:moveTo>
                    <a:pt x="12615" y="0"/>
                  </a:moveTo>
                  <a:cubicBezTo>
                    <a:pt x="5654" y="0"/>
                    <a:pt x="1" y="61"/>
                    <a:pt x="1" y="122"/>
                  </a:cubicBezTo>
                  <a:cubicBezTo>
                    <a:pt x="1" y="182"/>
                    <a:pt x="5654" y="213"/>
                    <a:pt x="12615" y="213"/>
                  </a:cubicBezTo>
                  <a:cubicBezTo>
                    <a:pt x="19606" y="213"/>
                    <a:pt x="25259" y="182"/>
                    <a:pt x="25259" y="122"/>
                  </a:cubicBezTo>
                  <a:cubicBezTo>
                    <a:pt x="25259" y="61"/>
                    <a:pt x="19606" y="0"/>
                    <a:pt x="126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74" name="Google Shape;574;p43"/>
            <p:cNvSpPr/>
            <p:nvPr/>
          </p:nvSpPr>
          <p:spPr>
            <a:xfrm>
              <a:off x="2386325" y="3170550"/>
              <a:ext cx="631500" cy="5350"/>
            </a:xfrm>
            <a:custGeom>
              <a:avLst/>
              <a:gdLst/>
              <a:ahLst/>
              <a:cxnLst/>
              <a:rect l="l" t="t" r="r" b="b"/>
              <a:pathLst>
                <a:path w="25260" h="214" extrusionOk="0">
                  <a:moveTo>
                    <a:pt x="12615" y="0"/>
                  </a:moveTo>
                  <a:cubicBezTo>
                    <a:pt x="5654" y="0"/>
                    <a:pt x="1" y="61"/>
                    <a:pt x="1" y="122"/>
                  </a:cubicBezTo>
                  <a:cubicBezTo>
                    <a:pt x="1" y="183"/>
                    <a:pt x="5654" y="213"/>
                    <a:pt x="12615" y="213"/>
                  </a:cubicBezTo>
                  <a:cubicBezTo>
                    <a:pt x="19606" y="213"/>
                    <a:pt x="25259" y="183"/>
                    <a:pt x="25259" y="122"/>
                  </a:cubicBezTo>
                  <a:cubicBezTo>
                    <a:pt x="25259" y="61"/>
                    <a:pt x="19606" y="0"/>
                    <a:pt x="126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75" name="Google Shape;575;p43"/>
            <p:cNvSpPr/>
            <p:nvPr/>
          </p:nvSpPr>
          <p:spPr>
            <a:xfrm>
              <a:off x="2386325" y="3240450"/>
              <a:ext cx="631500" cy="5350"/>
            </a:xfrm>
            <a:custGeom>
              <a:avLst/>
              <a:gdLst/>
              <a:ahLst/>
              <a:cxnLst/>
              <a:rect l="l" t="t" r="r" b="b"/>
              <a:pathLst>
                <a:path w="25260" h="214" extrusionOk="0">
                  <a:moveTo>
                    <a:pt x="12615" y="1"/>
                  </a:moveTo>
                  <a:cubicBezTo>
                    <a:pt x="5654" y="1"/>
                    <a:pt x="1" y="62"/>
                    <a:pt x="1" y="122"/>
                  </a:cubicBezTo>
                  <a:cubicBezTo>
                    <a:pt x="1" y="183"/>
                    <a:pt x="5654" y="214"/>
                    <a:pt x="12615" y="214"/>
                  </a:cubicBezTo>
                  <a:cubicBezTo>
                    <a:pt x="19606" y="214"/>
                    <a:pt x="25259" y="183"/>
                    <a:pt x="25259" y="122"/>
                  </a:cubicBezTo>
                  <a:cubicBezTo>
                    <a:pt x="25259" y="62"/>
                    <a:pt x="19606" y="1"/>
                    <a:pt x="126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76" name="Google Shape;576;p43"/>
            <p:cNvSpPr/>
            <p:nvPr/>
          </p:nvSpPr>
          <p:spPr>
            <a:xfrm>
              <a:off x="2382525" y="3311900"/>
              <a:ext cx="366300" cy="5325"/>
            </a:xfrm>
            <a:custGeom>
              <a:avLst/>
              <a:gdLst/>
              <a:ahLst/>
              <a:cxnLst/>
              <a:rect l="l" t="t" r="r" b="b"/>
              <a:pathLst>
                <a:path w="14652" h="213" extrusionOk="0">
                  <a:moveTo>
                    <a:pt x="7326" y="0"/>
                  </a:moveTo>
                  <a:cubicBezTo>
                    <a:pt x="3283" y="0"/>
                    <a:pt x="1" y="61"/>
                    <a:pt x="1" y="91"/>
                  </a:cubicBezTo>
                  <a:cubicBezTo>
                    <a:pt x="1" y="152"/>
                    <a:pt x="3283" y="213"/>
                    <a:pt x="7326" y="213"/>
                  </a:cubicBezTo>
                  <a:cubicBezTo>
                    <a:pt x="11369" y="213"/>
                    <a:pt x="14651" y="182"/>
                    <a:pt x="14651" y="91"/>
                  </a:cubicBezTo>
                  <a:cubicBezTo>
                    <a:pt x="14651" y="61"/>
                    <a:pt x="11369" y="0"/>
                    <a:pt x="73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77" name="Google Shape;577;p43"/>
            <p:cNvSpPr/>
            <p:nvPr/>
          </p:nvSpPr>
          <p:spPr>
            <a:xfrm>
              <a:off x="2385575" y="2960825"/>
              <a:ext cx="435425" cy="31925"/>
            </a:xfrm>
            <a:custGeom>
              <a:avLst/>
              <a:gdLst/>
              <a:ahLst/>
              <a:cxnLst/>
              <a:rect l="l" t="t" r="r" b="b"/>
              <a:pathLst>
                <a:path w="17417" h="1277" extrusionOk="0">
                  <a:moveTo>
                    <a:pt x="0" y="0"/>
                  </a:moveTo>
                  <a:lnTo>
                    <a:pt x="0" y="1277"/>
                  </a:lnTo>
                  <a:lnTo>
                    <a:pt x="17417" y="1277"/>
                  </a:lnTo>
                  <a:lnTo>
                    <a:pt x="17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78" name="Google Shape;578;p43"/>
            <p:cNvSpPr/>
            <p:nvPr/>
          </p:nvSpPr>
          <p:spPr>
            <a:xfrm>
              <a:off x="2515500" y="2383300"/>
              <a:ext cx="348825" cy="395550"/>
            </a:xfrm>
            <a:custGeom>
              <a:avLst/>
              <a:gdLst/>
              <a:ahLst/>
              <a:cxnLst/>
              <a:rect l="l" t="t" r="r" b="b"/>
              <a:pathLst>
                <a:path w="13953" h="15822" extrusionOk="0">
                  <a:moveTo>
                    <a:pt x="6971" y="0"/>
                  </a:moveTo>
                  <a:cubicBezTo>
                    <a:pt x="4775" y="0"/>
                    <a:pt x="2979" y="1934"/>
                    <a:pt x="2949" y="4317"/>
                  </a:cubicBezTo>
                  <a:cubicBezTo>
                    <a:pt x="2919" y="6049"/>
                    <a:pt x="3952" y="7660"/>
                    <a:pt x="5533" y="8359"/>
                  </a:cubicBezTo>
                  <a:cubicBezTo>
                    <a:pt x="2037" y="8876"/>
                    <a:pt x="578" y="11277"/>
                    <a:pt x="1" y="13223"/>
                  </a:cubicBezTo>
                  <a:cubicBezTo>
                    <a:pt x="1992" y="14955"/>
                    <a:pt x="4477" y="15822"/>
                    <a:pt x="6965" y="15822"/>
                  </a:cubicBezTo>
                  <a:cubicBezTo>
                    <a:pt x="9454" y="15822"/>
                    <a:pt x="11946" y="14955"/>
                    <a:pt x="13953" y="13223"/>
                  </a:cubicBezTo>
                  <a:cubicBezTo>
                    <a:pt x="13375" y="11247"/>
                    <a:pt x="11946" y="8876"/>
                    <a:pt x="8512" y="8359"/>
                  </a:cubicBezTo>
                  <a:cubicBezTo>
                    <a:pt x="10092" y="7660"/>
                    <a:pt x="11095" y="6080"/>
                    <a:pt x="11065" y="4347"/>
                  </a:cubicBezTo>
                  <a:cubicBezTo>
                    <a:pt x="11065" y="1946"/>
                    <a:pt x="9272" y="1"/>
                    <a:pt x="7022" y="1"/>
                  </a:cubicBezTo>
                  <a:cubicBezTo>
                    <a:pt x="7005" y="0"/>
                    <a:pt x="6988" y="0"/>
                    <a:pt x="697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79" name="Google Shape;579;p43"/>
            <p:cNvSpPr/>
            <p:nvPr/>
          </p:nvSpPr>
          <p:spPr>
            <a:xfrm>
              <a:off x="2386325" y="3423600"/>
              <a:ext cx="243950" cy="29650"/>
            </a:xfrm>
            <a:custGeom>
              <a:avLst/>
              <a:gdLst/>
              <a:ahLst/>
              <a:cxnLst/>
              <a:rect l="l" t="t" r="r" b="b"/>
              <a:pathLst>
                <a:path w="9758" h="1186" extrusionOk="0">
                  <a:moveTo>
                    <a:pt x="1" y="0"/>
                  </a:moveTo>
                  <a:lnTo>
                    <a:pt x="1" y="1186"/>
                  </a:lnTo>
                  <a:lnTo>
                    <a:pt x="9758" y="1186"/>
                  </a:lnTo>
                  <a:lnTo>
                    <a:pt x="975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80" name="Google Shape;580;p43"/>
            <p:cNvSpPr/>
            <p:nvPr/>
          </p:nvSpPr>
          <p:spPr>
            <a:xfrm>
              <a:off x="5598400" y="1941800"/>
              <a:ext cx="679375" cy="767525"/>
            </a:xfrm>
            <a:custGeom>
              <a:avLst/>
              <a:gdLst/>
              <a:ahLst/>
              <a:cxnLst/>
              <a:rect l="l" t="t" r="r" b="b"/>
              <a:pathLst>
                <a:path w="27175" h="30701" extrusionOk="0">
                  <a:moveTo>
                    <a:pt x="13010" y="1"/>
                  </a:moveTo>
                  <a:lnTo>
                    <a:pt x="12250" y="31"/>
                  </a:lnTo>
                  <a:lnTo>
                    <a:pt x="11186" y="214"/>
                  </a:lnTo>
                  <a:cubicBezTo>
                    <a:pt x="10244" y="366"/>
                    <a:pt x="9301" y="670"/>
                    <a:pt x="8420" y="1034"/>
                  </a:cubicBezTo>
                  <a:cubicBezTo>
                    <a:pt x="7234" y="1551"/>
                    <a:pt x="6140" y="2250"/>
                    <a:pt x="5137" y="3071"/>
                  </a:cubicBezTo>
                  <a:cubicBezTo>
                    <a:pt x="3921" y="4135"/>
                    <a:pt x="2888" y="5381"/>
                    <a:pt x="2098" y="6749"/>
                  </a:cubicBezTo>
                  <a:cubicBezTo>
                    <a:pt x="1155" y="8390"/>
                    <a:pt x="547" y="10183"/>
                    <a:pt x="304" y="12037"/>
                  </a:cubicBezTo>
                  <a:cubicBezTo>
                    <a:pt x="0" y="14135"/>
                    <a:pt x="152" y="16262"/>
                    <a:pt x="760" y="18299"/>
                  </a:cubicBezTo>
                  <a:cubicBezTo>
                    <a:pt x="1451" y="20461"/>
                    <a:pt x="2616" y="22474"/>
                    <a:pt x="4226" y="24105"/>
                  </a:cubicBezTo>
                  <a:lnTo>
                    <a:pt x="4226" y="24105"/>
                  </a:lnTo>
                  <a:lnTo>
                    <a:pt x="2189" y="30366"/>
                  </a:lnTo>
                  <a:lnTo>
                    <a:pt x="2098" y="30700"/>
                  </a:lnTo>
                  <a:lnTo>
                    <a:pt x="2402" y="30518"/>
                  </a:lnTo>
                  <a:lnTo>
                    <a:pt x="8946" y="27201"/>
                  </a:lnTo>
                  <a:lnTo>
                    <a:pt x="8946" y="27201"/>
                  </a:lnTo>
                  <a:lnTo>
                    <a:pt x="9362" y="27357"/>
                  </a:lnTo>
                  <a:cubicBezTo>
                    <a:pt x="10715" y="27844"/>
                    <a:pt x="12164" y="28066"/>
                    <a:pt x="13624" y="28066"/>
                  </a:cubicBezTo>
                  <a:cubicBezTo>
                    <a:pt x="13804" y="28066"/>
                    <a:pt x="13985" y="28063"/>
                    <a:pt x="14165" y="28056"/>
                  </a:cubicBezTo>
                  <a:cubicBezTo>
                    <a:pt x="15745" y="27995"/>
                    <a:pt x="17295" y="27661"/>
                    <a:pt x="18754" y="27023"/>
                  </a:cubicBezTo>
                  <a:cubicBezTo>
                    <a:pt x="21490" y="25807"/>
                    <a:pt x="23770" y="23740"/>
                    <a:pt x="25229" y="21095"/>
                  </a:cubicBezTo>
                  <a:cubicBezTo>
                    <a:pt x="25928" y="19880"/>
                    <a:pt x="26414" y="18603"/>
                    <a:pt x="26718" y="17235"/>
                  </a:cubicBezTo>
                  <a:cubicBezTo>
                    <a:pt x="26809" y="16901"/>
                    <a:pt x="26870" y="16566"/>
                    <a:pt x="26900" y="16262"/>
                  </a:cubicBezTo>
                  <a:cubicBezTo>
                    <a:pt x="26931" y="15928"/>
                    <a:pt x="27022" y="15594"/>
                    <a:pt x="27022" y="15259"/>
                  </a:cubicBezTo>
                  <a:cubicBezTo>
                    <a:pt x="27174" y="13405"/>
                    <a:pt x="26961" y="11521"/>
                    <a:pt x="26445" y="9727"/>
                  </a:cubicBezTo>
                  <a:cubicBezTo>
                    <a:pt x="26110" y="8664"/>
                    <a:pt x="25654" y="7630"/>
                    <a:pt x="25077" y="6657"/>
                  </a:cubicBezTo>
                  <a:cubicBezTo>
                    <a:pt x="24104" y="4986"/>
                    <a:pt x="22767" y="3527"/>
                    <a:pt x="21216" y="2402"/>
                  </a:cubicBezTo>
                  <a:cubicBezTo>
                    <a:pt x="20001" y="1551"/>
                    <a:pt x="18694" y="913"/>
                    <a:pt x="17265" y="518"/>
                  </a:cubicBezTo>
                  <a:lnTo>
                    <a:pt x="16475" y="305"/>
                  </a:lnTo>
                  <a:cubicBezTo>
                    <a:pt x="16232" y="244"/>
                    <a:pt x="15958" y="183"/>
                    <a:pt x="15715" y="153"/>
                  </a:cubicBezTo>
                  <a:cubicBezTo>
                    <a:pt x="15350" y="92"/>
                    <a:pt x="14955" y="62"/>
                    <a:pt x="14560" y="31"/>
                  </a:cubicBezTo>
                  <a:lnTo>
                    <a:pt x="13861" y="1"/>
                  </a:lnTo>
                  <a:lnTo>
                    <a:pt x="13618" y="1"/>
                  </a:lnTo>
                  <a:cubicBezTo>
                    <a:pt x="13678" y="31"/>
                    <a:pt x="13770" y="31"/>
                    <a:pt x="13861" y="31"/>
                  </a:cubicBezTo>
                  <a:lnTo>
                    <a:pt x="14560" y="92"/>
                  </a:lnTo>
                  <a:cubicBezTo>
                    <a:pt x="14955" y="122"/>
                    <a:pt x="15320" y="183"/>
                    <a:pt x="15715" y="244"/>
                  </a:cubicBezTo>
                  <a:cubicBezTo>
                    <a:pt x="15958" y="274"/>
                    <a:pt x="16201" y="335"/>
                    <a:pt x="16414" y="396"/>
                  </a:cubicBezTo>
                  <a:lnTo>
                    <a:pt x="17235" y="609"/>
                  </a:lnTo>
                  <a:cubicBezTo>
                    <a:pt x="18633" y="1034"/>
                    <a:pt x="19909" y="1673"/>
                    <a:pt x="21095" y="2524"/>
                  </a:cubicBezTo>
                  <a:cubicBezTo>
                    <a:pt x="22645" y="3648"/>
                    <a:pt x="23952" y="5077"/>
                    <a:pt x="24894" y="6749"/>
                  </a:cubicBezTo>
                  <a:cubicBezTo>
                    <a:pt x="25441" y="7691"/>
                    <a:pt x="25897" y="8724"/>
                    <a:pt x="26232" y="9788"/>
                  </a:cubicBezTo>
                  <a:cubicBezTo>
                    <a:pt x="26566" y="10943"/>
                    <a:pt x="26779" y="12129"/>
                    <a:pt x="26809" y="13344"/>
                  </a:cubicBezTo>
                  <a:cubicBezTo>
                    <a:pt x="26840" y="13983"/>
                    <a:pt x="26840" y="14621"/>
                    <a:pt x="26779" y="15259"/>
                  </a:cubicBezTo>
                  <a:cubicBezTo>
                    <a:pt x="26779" y="15563"/>
                    <a:pt x="26688" y="15898"/>
                    <a:pt x="26657" y="16202"/>
                  </a:cubicBezTo>
                  <a:cubicBezTo>
                    <a:pt x="26627" y="16536"/>
                    <a:pt x="26566" y="16870"/>
                    <a:pt x="26475" y="17174"/>
                  </a:cubicBezTo>
                  <a:cubicBezTo>
                    <a:pt x="26171" y="18512"/>
                    <a:pt x="25685" y="19788"/>
                    <a:pt x="25016" y="20974"/>
                  </a:cubicBezTo>
                  <a:cubicBezTo>
                    <a:pt x="23557" y="23557"/>
                    <a:pt x="21338" y="25594"/>
                    <a:pt x="18633" y="26779"/>
                  </a:cubicBezTo>
                  <a:cubicBezTo>
                    <a:pt x="17204" y="27387"/>
                    <a:pt x="15684" y="27722"/>
                    <a:pt x="14134" y="27782"/>
                  </a:cubicBezTo>
                  <a:cubicBezTo>
                    <a:pt x="13916" y="27795"/>
                    <a:pt x="13697" y="27801"/>
                    <a:pt x="13478" y="27801"/>
                  </a:cubicBezTo>
                  <a:cubicBezTo>
                    <a:pt x="12111" y="27801"/>
                    <a:pt x="10737" y="27559"/>
                    <a:pt x="9453" y="27114"/>
                  </a:cubicBezTo>
                  <a:lnTo>
                    <a:pt x="8997" y="26931"/>
                  </a:lnTo>
                  <a:lnTo>
                    <a:pt x="8876" y="26931"/>
                  </a:lnTo>
                  <a:lnTo>
                    <a:pt x="2556" y="30164"/>
                  </a:lnTo>
                  <a:lnTo>
                    <a:pt x="2556" y="30164"/>
                  </a:lnTo>
                  <a:cubicBezTo>
                    <a:pt x="3224" y="28079"/>
                    <a:pt x="3889" y="26051"/>
                    <a:pt x="4499" y="24135"/>
                  </a:cubicBezTo>
                  <a:lnTo>
                    <a:pt x="4529" y="24044"/>
                  </a:lnTo>
                  <a:lnTo>
                    <a:pt x="4468" y="23983"/>
                  </a:lnTo>
                  <a:cubicBezTo>
                    <a:pt x="2888" y="22372"/>
                    <a:pt x="1702" y="20396"/>
                    <a:pt x="1034" y="18208"/>
                  </a:cubicBezTo>
                  <a:cubicBezTo>
                    <a:pt x="426" y="16232"/>
                    <a:pt x="243" y="14135"/>
                    <a:pt x="517" y="12068"/>
                  </a:cubicBezTo>
                  <a:cubicBezTo>
                    <a:pt x="943" y="8633"/>
                    <a:pt x="2614" y="5502"/>
                    <a:pt x="5228" y="3223"/>
                  </a:cubicBezTo>
                  <a:cubicBezTo>
                    <a:pt x="6931" y="1733"/>
                    <a:pt x="8997" y="730"/>
                    <a:pt x="11216" y="305"/>
                  </a:cubicBezTo>
                  <a:lnTo>
                    <a:pt x="12250" y="122"/>
                  </a:lnTo>
                  <a:lnTo>
                    <a:pt x="13010" y="62"/>
                  </a:lnTo>
                  <a:lnTo>
                    <a:pt x="13466" y="31"/>
                  </a:lnTo>
                  <a:lnTo>
                    <a:pt x="136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81" name="Google Shape;581;p43"/>
            <p:cNvSpPr/>
            <p:nvPr/>
          </p:nvSpPr>
          <p:spPr>
            <a:xfrm>
              <a:off x="5863600" y="2125700"/>
              <a:ext cx="205200" cy="290300"/>
            </a:xfrm>
            <a:custGeom>
              <a:avLst/>
              <a:gdLst/>
              <a:ahLst/>
              <a:cxnLst/>
              <a:rect l="l" t="t" r="r" b="b"/>
              <a:pathLst>
                <a:path w="8208" h="11612" extrusionOk="0">
                  <a:moveTo>
                    <a:pt x="3120" y="0"/>
                  </a:moveTo>
                  <a:cubicBezTo>
                    <a:pt x="3108" y="0"/>
                    <a:pt x="3101" y="1"/>
                    <a:pt x="3101" y="1"/>
                  </a:cubicBezTo>
                  <a:lnTo>
                    <a:pt x="3101" y="1946"/>
                  </a:lnTo>
                  <a:lnTo>
                    <a:pt x="973" y="4864"/>
                  </a:lnTo>
                  <a:lnTo>
                    <a:pt x="31" y="4864"/>
                  </a:lnTo>
                  <a:lnTo>
                    <a:pt x="0" y="10973"/>
                  </a:lnTo>
                  <a:lnTo>
                    <a:pt x="1672" y="10973"/>
                  </a:lnTo>
                  <a:cubicBezTo>
                    <a:pt x="1672" y="10973"/>
                    <a:pt x="5715" y="11612"/>
                    <a:pt x="6505" y="11612"/>
                  </a:cubicBezTo>
                  <a:cubicBezTo>
                    <a:pt x="6627" y="11612"/>
                    <a:pt x="6748" y="11581"/>
                    <a:pt x="6839" y="11551"/>
                  </a:cubicBezTo>
                  <a:cubicBezTo>
                    <a:pt x="7660" y="11308"/>
                    <a:pt x="8207" y="10548"/>
                    <a:pt x="8146" y="9697"/>
                  </a:cubicBezTo>
                  <a:cubicBezTo>
                    <a:pt x="8116" y="7995"/>
                    <a:pt x="8055" y="4833"/>
                    <a:pt x="7842" y="4621"/>
                  </a:cubicBezTo>
                  <a:cubicBezTo>
                    <a:pt x="7599" y="4347"/>
                    <a:pt x="4408" y="4347"/>
                    <a:pt x="4408" y="4347"/>
                  </a:cubicBezTo>
                  <a:cubicBezTo>
                    <a:pt x="4408" y="4347"/>
                    <a:pt x="4388" y="4411"/>
                    <a:pt x="4369" y="4411"/>
                  </a:cubicBezTo>
                  <a:cubicBezTo>
                    <a:pt x="4328" y="4411"/>
                    <a:pt x="4285" y="4135"/>
                    <a:pt x="4408" y="2432"/>
                  </a:cubicBezTo>
                  <a:cubicBezTo>
                    <a:pt x="4578" y="79"/>
                    <a:pt x="3294" y="0"/>
                    <a:pt x="312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82" name="Google Shape;582;p43"/>
            <p:cNvSpPr/>
            <p:nvPr/>
          </p:nvSpPr>
          <p:spPr>
            <a:xfrm>
              <a:off x="5795200" y="2234375"/>
              <a:ext cx="55500" cy="165675"/>
            </a:xfrm>
            <a:custGeom>
              <a:avLst/>
              <a:gdLst/>
              <a:ahLst/>
              <a:cxnLst/>
              <a:rect l="l" t="t" r="r" b="b"/>
              <a:pathLst>
                <a:path w="2220" h="6627" extrusionOk="0">
                  <a:moveTo>
                    <a:pt x="1" y="0"/>
                  </a:moveTo>
                  <a:lnTo>
                    <a:pt x="578" y="6626"/>
                  </a:lnTo>
                  <a:lnTo>
                    <a:pt x="2220" y="6626"/>
                  </a:lnTo>
                  <a:lnTo>
                    <a:pt x="2220" y="122"/>
                  </a:lnTo>
                  <a:lnTo>
                    <a:pt x="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83" name="Google Shape;583;p43"/>
            <p:cNvSpPr/>
            <p:nvPr/>
          </p:nvSpPr>
          <p:spPr>
            <a:xfrm>
              <a:off x="4748825" y="2849875"/>
              <a:ext cx="1576800" cy="746225"/>
            </a:xfrm>
            <a:custGeom>
              <a:avLst/>
              <a:gdLst/>
              <a:ahLst/>
              <a:cxnLst/>
              <a:rect l="l" t="t" r="r" b="b"/>
              <a:pathLst>
                <a:path w="63072" h="29849" extrusionOk="0">
                  <a:moveTo>
                    <a:pt x="2281" y="1"/>
                  </a:moveTo>
                  <a:cubicBezTo>
                    <a:pt x="1034" y="1"/>
                    <a:pt x="1" y="1004"/>
                    <a:pt x="1" y="2280"/>
                  </a:cubicBezTo>
                  <a:lnTo>
                    <a:pt x="1" y="20822"/>
                  </a:lnTo>
                  <a:cubicBezTo>
                    <a:pt x="1" y="22068"/>
                    <a:pt x="1034" y="23101"/>
                    <a:pt x="2281" y="23101"/>
                  </a:cubicBezTo>
                  <a:lnTo>
                    <a:pt x="3618" y="23101"/>
                  </a:lnTo>
                  <a:lnTo>
                    <a:pt x="3618" y="29849"/>
                  </a:lnTo>
                  <a:lnTo>
                    <a:pt x="10244" y="23101"/>
                  </a:lnTo>
                  <a:lnTo>
                    <a:pt x="60792" y="23101"/>
                  </a:lnTo>
                  <a:cubicBezTo>
                    <a:pt x="62039" y="23101"/>
                    <a:pt x="63072" y="22068"/>
                    <a:pt x="63072" y="20822"/>
                  </a:cubicBezTo>
                  <a:lnTo>
                    <a:pt x="63072" y="2280"/>
                  </a:lnTo>
                  <a:cubicBezTo>
                    <a:pt x="63072" y="1004"/>
                    <a:pt x="62039" y="1"/>
                    <a:pt x="6076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84" name="Google Shape;584;p43"/>
            <p:cNvSpPr/>
            <p:nvPr/>
          </p:nvSpPr>
          <p:spPr>
            <a:xfrm>
              <a:off x="5713150" y="2897025"/>
              <a:ext cx="595550" cy="449075"/>
            </a:xfrm>
            <a:custGeom>
              <a:avLst/>
              <a:gdLst/>
              <a:ahLst/>
              <a:cxnLst/>
              <a:rect l="l" t="t" r="r" b="b"/>
              <a:pathLst>
                <a:path w="23822" h="17963" extrusionOk="0">
                  <a:moveTo>
                    <a:pt x="12148" y="0"/>
                  </a:moveTo>
                  <a:cubicBezTo>
                    <a:pt x="11165" y="0"/>
                    <a:pt x="10148" y="154"/>
                    <a:pt x="9119" y="485"/>
                  </a:cubicBezTo>
                  <a:cubicBezTo>
                    <a:pt x="1185" y="3008"/>
                    <a:pt x="0" y="13738"/>
                    <a:pt x="7143" y="17963"/>
                  </a:cubicBezTo>
                  <a:cubicBezTo>
                    <a:pt x="6687" y="16322"/>
                    <a:pt x="6566" y="14589"/>
                    <a:pt x="6748" y="12887"/>
                  </a:cubicBezTo>
                  <a:cubicBezTo>
                    <a:pt x="6717" y="11823"/>
                    <a:pt x="6748" y="10273"/>
                    <a:pt x="6778" y="8875"/>
                  </a:cubicBezTo>
                  <a:cubicBezTo>
                    <a:pt x="6140" y="7233"/>
                    <a:pt x="6566" y="5379"/>
                    <a:pt x="7842" y="4133"/>
                  </a:cubicBezTo>
                  <a:cubicBezTo>
                    <a:pt x="9342" y="2592"/>
                    <a:pt x="10499" y="2349"/>
                    <a:pt x="11352" y="2349"/>
                  </a:cubicBezTo>
                  <a:cubicBezTo>
                    <a:pt x="11745" y="2349"/>
                    <a:pt x="12073" y="2400"/>
                    <a:pt x="12341" y="2400"/>
                  </a:cubicBezTo>
                  <a:cubicBezTo>
                    <a:pt x="13161" y="2431"/>
                    <a:pt x="17082" y="3343"/>
                    <a:pt x="18177" y="8024"/>
                  </a:cubicBezTo>
                  <a:cubicBezTo>
                    <a:pt x="18237" y="8297"/>
                    <a:pt x="18268" y="8601"/>
                    <a:pt x="18298" y="8905"/>
                  </a:cubicBezTo>
                  <a:cubicBezTo>
                    <a:pt x="18298" y="9148"/>
                    <a:pt x="18329" y="9361"/>
                    <a:pt x="18359" y="9513"/>
                  </a:cubicBezTo>
                  <a:cubicBezTo>
                    <a:pt x="18450" y="11215"/>
                    <a:pt x="19393" y="12735"/>
                    <a:pt x="20912" y="13556"/>
                  </a:cubicBezTo>
                  <a:cubicBezTo>
                    <a:pt x="23822" y="6916"/>
                    <a:pt x="18744" y="0"/>
                    <a:pt x="1214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85" name="Google Shape;585;p43"/>
            <p:cNvSpPr/>
            <p:nvPr/>
          </p:nvSpPr>
          <p:spPr>
            <a:xfrm>
              <a:off x="5877275" y="3219175"/>
              <a:ext cx="65375" cy="149725"/>
            </a:xfrm>
            <a:custGeom>
              <a:avLst/>
              <a:gdLst/>
              <a:ahLst/>
              <a:cxnLst/>
              <a:rect l="l" t="t" r="r" b="b"/>
              <a:pathLst>
                <a:path w="2615" h="5989" extrusionOk="0">
                  <a:moveTo>
                    <a:pt x="183" y="1"/>
                  </a:moveTo>
                  <a:lnTo>
                    <a:pt x="183" y="1"/>
                  </a:lnTo>
                  <a:cubicBezTo>
                    <a:pt x="1" y="1703"/>
                    <a:pt x="122" y="3436"/>
                    <a:pt x="578" y="5107"/>
                  </a:cubicBezTo>
                  <a:cubicBezTo>
                    <a:pt x="1216" y="5472"/>
                    <a:pt x="1885" y="5776"/>
                    <a:pt x="2615" y="5989"/>
                  </a:cubicBezTo>
                  <a:cubicBezTo>
                    <a:pt x="2584" y="4651"/>
                    <a:pt x="2463" y="2736"/>
                    <a:pt x="2463" y="2736"/>
                  </a:cubicBezTo>
                  <a:cubicBezTo>
                    <a:pt x="2463" y="2736"/>
                    <a:pt x="274" y="2463"/>
                    <a:pt x="183" y="244"/>
                  </a:cubicBezTo>
                  <a:lnTo>
                    <a:pt x="1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86" name="Google Shape;586;p43"/>
            <p:cNvSpPr/>
            <p:nvPr/>
          </p:nvSpPr>
          <p:spPr>
            <a:xfrm>
              <a:off x="5881075" y="3029200"/>
              <a:ext cx="202925" cy="351100"/>
            </a:xfrm>
            <a:custGeom>
              <a:avLst/>
              <a:gdLst/>
              <a:ahLst/>
              <a:cxnLst/>
              <a:rect l="l" t="t" r="r" b="b"/>
              <a:pathLst>
                <a:path w="8117" h="14044" extrusionOk="0">
                  <a:moveTo>
                    <a:pt x="871" y="3580"/>
                  </a:moveTo>
                  <a:cubicBezTo>
                    <a:pt x="996" y="3580"/>
                    <a:pt x="1116" y="3634"/>
                    <a:pt x="1216" y="3709"/>
                  </a:cubicBezTo>
                  <a:cubicBezTo>
                    <a:pt x="1308" y="3770"/>
                    <a:pt x="1368" y="3831"/>
                    <a:pt x="1338" y="3861"/>
                  </a:cubicBezTo>
                  <a:cubicBezTo>
                    <a:pt x="1338" y="3861"/>
                    <a:pt x="1146" y="3765"/>
                    <a:pt x="890" y="3765"/>
                  </a:cubicBezTo>
                  <a:cubicBezTo>
                    <a:pt x="858" y="3765"/>
                    <a:pt x="825" y="3767"/>
                    <a:pt x="791" y="3770"/>
                  </a:cubicBezTo>
                  <a:cubicBezTo>
                    <a:pt x="510" y="3770"/>
                    <a:pt x="307" y="3925"/>
                    <a:pt x="254" y="3925"/>
                  </a:cubicBezTo>
                  <a:cubicBezTo>
                    <a:pt x="249" y="3925"/>
                    <a:pt x="246" y="3924"/>
                    <a:pt x="244" y="3922"/>
                  </a:cubicBezTo>
                  <a:cubicBezTo>
                    <a:pt x="213" y="3861"/>
                    <a:pt x="274" y="3831"/>
                    <a:pt x="365" y="3740"/>
                  </a:cubicBezTo>
                  <a:cubicBezTo>
                    <a:pt x="487" y="3648"/>
                    <a:pt x="639" y="3588"/>
                    <a:pt x="791" y="3588"/>
                  </a:cubicBezTo>
                  <a:cubicBezTo>
                    <a:pt x="818" y="3582"/>
                    <a:pt x="845" y="3580"/>
                    <a:pt x="871" y="3580"/>
                  </a:cubicBezTo>
                  <a:close/>
                  <a:moveTo>
                    <a:pt x="4104" y="3618"/>
                  </a:moveTo>
                  <a:cubicBezTo>
                    <a:pt x="4256" y="3618"/>
                    <a:pt x="4408" y="3679"/>
                    <a:pt x="4560" y="3770"/>
                  </a:cubicBezTo>
                  <a:cubicBezTo>
                    <a:pt x="4651" y="3831"/>
                    <a:pt x="4681" y="3892"/>
                    <a:pt x="4681" y="3922"/>
                  </a:cubicBezTo>
                  <a:cubicBezTo>
                    <a:pt x="4654" y="3922"/>
                    <a:pt x="4459" y="3826"/>
                    <a:pt x="4203" y="3826"/>
                  </a:cubicBezTo>
                  <a:cubicBezTo>
                    <a:pt x="4171" y="3826"/>
                    <a:pt x="4138" y="3827"/>
                    <a:pt x="4104" y="3831"/>
                  </a:cubicBezTo>
                  <a:cubicBezTo>
                    <a:pt x="3851" y="3831"/>
                    <a:pt x="3651" y="3986"/>
                    <a:pt x="3597" y="3986"/>
                  </a:cubicBezTo>
                  <a:cubicBezTo>
                    <a:pt x="3593" y="3986"/>
                    <a:pt x="3590" y="3985"/>
                    <a:pt x="3587" y="3983"/>
                  </a:cubicBezTo>
                  <a:cubicBezTo>
                    <a:pt x="3526" y="3922"/>
                    <a:pt x="3587" y="3892"/>
                    <a:pt x="3678" y="3800"/>
                  </a:cubicBezTo>
                  <a:cubicBezTo>
                    <a:pt x="3800" y="3709"/>
                    <a:pt x="3952" y="3648"/>
                    <a:pt x="4104" y="3618"/>
                  </a:cubicBezTo>
                  <a:close/>
                  <a:moveTo>
                    <a:pt x="791" y="3952"/>
                  </a:moveTo>
                  <a:cubicBezTo>
                    <a:pt x="943" y="3952"/>
                    <a:pt x="1064" y="4074"/>
                    <a:pt x="1064" y="4226"/>
                  </a:cubicBezTo>
                  <a:cubicBezTo>
                    <a:pt x="1064" y="4408"/>
                    <a:pt x="928" y="4499"/>
                    <a:pt x="791" y="4499"/>
                  </a:cubicBezTo>
                  <a:cubicBezTo>
                    <a:pt x="654" y="4499"/>
                    <a:pt x="517" y="4408"/>
                    <a:pt x="517" y="4226"/>
                  </a:cubicBezTo>
                  <a:cubicBezTo>
                    <a:pt x="517" y="4074"/>
                    <a:pt x="639" y="3952"/>
                    <a:pt x="791" y="3952"/>
                  </a:cubicBezTo>
                  <a:close/>
                  <a:moveTo>
                    <a:pt x="4047" y="4011"/>
                  </a:moveTo>
                  <a:cubicBezTo>
                    <a:pt x="4296" y="4011"/>
                    <a:pt x="4400" y="4325"/>
                    <a:pt x="4225" y="4499"/>
                  </a:cubicBezTo>
                  <a:cubicBezTo>
                    <a:pt x="4170" y="4546"/>
                    <a:pt x="4104" y="4566"/>
                    <a:pt x="4038" y="4566"/>
                  </a:cubicBezTo>
                  <a:cubicBezTo>
                    <a:pt x="3887" y="4566"/>
                    <a:pt x="3739" y="4456"/>
                    <a:pt x="3739" y="4287"/>
                  </a:cubicBezTo>
                  <a:cubicBezTo>
                    <a:pt x="3739" y="4135"/>
                    <a:pt x="3861" y="4013"/>
                    <a:pt x="4013" y="4013"/>
                  </a:cubicBezTo>
                  <a:cubicBezTo>
                    <a:pt x="4024" y="4012"/>
                    <a:pt x="4036" y="4011"/>
                    <a:pt x="4047" y="4011"/>
                  </a:cubicBezTo>
                  <a:close/>
                  <a:moveTo>
                    <a:pt x="2523" y="3861"/>
                  </a:moveTo>
                  <a:lnTo>
                    <a:pt x="2523" y="3861"/>
                  </a:lnTo>
                  <a:cubicBezTo>
                    <a:pt x="2402" y="4439"/>
                    <a:pt x="2250" y="4986"/>
                    <a:pt x="2037" y="5503"/>
                  </a:cubicBezTo>
                  <a:lnTo>
                    <a:pt x="1824" y="6141"/>
                  </a:lnTo>
                  <a:cubicBezTo>
                    <a:pt x="1794" y="6232"/>
                    <a:pt x="1763" y="6293"/>
                    <a:pt x="1794" y="6384"/>
                  </a:cubicBezTo>
                  <a:cubicBezTo>
                    <a:pt x="1794" y="6445"/>
                    <a:pt x="1855" y="6445"/>
                    <a:pt x="1946" y="6445"/>
                  </a:cubicBezTo>
                  <a:cubicBezTo>
                    <a:pt x="2128" y="6475"/>
                    <a:pt x="2280" y="6475"/>
                    <a:pt x="2432" y="6536"/>
                  </a:cubicBezTo>
                  <a:cubicBezTo>
                    <a:pt x="2280" y="6566"/>
                    <a:pt x="2098" y="6566"/>
                    <a:pt x="1946" y="6566"/>
                  </a:cubicBezTo>
                  <a:cubicBezTo>
                    <a:pt x="1915" y="6566"/>
                    <a:pt x="1855" y="6536"/>
                    <a:pt x="1824" y="6536"/>
                  </a:cubicBezTo>
                  <a:cubicBezTo>
                    <a:pt x="1763" y="6536"/>
                    <a:pt x="1703" y="6475"/>
                    <a:pt x="1672" y="6414"/>
                  </a:cubicBezTo>
                  <a:cubicBezTo>
                    <a:pt x="1672" y="6323"/>
                    <a:pt x="1672" y="6202"/>
                    <a:pt x="1733" y="6110"/>
                  </a:cubicBezTo>
                  <a:lnTo>
                    <a:pt x="1915" y="5472"/>
                  </a:lnTo>
                  <a:cubicBezTo>
                    <a:pt x="2098" y="4925"/>
                    <a:pt x="2280" y="4378"/>
                    <a:pt x="2523" y="3861"/>
                  </a:cubicBezTo>
                  <a:close/>
                  <a:moveTo>
                    <a:pt x="3464" y="6800"/>
                  </a:moveTo>
                  <a:cubicBezTo>
                    <a:pt x="3467" y="6800"/>
                    <a:pt x="3449" y="6812"/>
                    <a:pt x="3405" y="6840"/>
                  </a:cubicBezTo>
                  <a:cubicBezTo>
                    <a:pt x="3526" y="7174"/>
                    <a:pt x="3314" y="7539"/>
                    <a:pt x="2979" y="7630"/>
                  </a:cubicBezTo>
                  <a:lnTo>
                    <a:pt x="2949" y="7630"/>
                  </a:lnTo>
                  <a:cubicBezTo>
                    <a:pt x="2844" y="7674"/>
                    <a:pt x="2737" y="7695"/>
                    <a:pt x="2632" y="7695"/>
                  </a:cubicBezTo>
                  <a:cubicBezTo>
                    <a:pt x="2372" y="7695"/>
                    <a:pt x="2128" y="7565"/>
                    <a:pt x="1976" y="7326"/>
                  </a:cubicBezTo>
                  <a:cubicBezTo>
                    <a:pt x="2504" y="7326"/>
                    <a:pt x="3444" y="6800"/>
                    <a:pt x="3464" y="6800"/>
                  </a:cubicBezTo>
                  <a:close/>
                  <a:moveTo>
                    <a:pt x="3952" y="1"/>
                  </a:moveTo>
                  <a:cubicBezTo>
                    <a:pt x="3739" y="518"/>
                    <a:pt x="3374" y="1612"/>
                    <a:pt x="3587" y="2493"/>
                  </a:cubicBezTo>
                  <a:lnTo>
                    <a:pt x="396" y="3284"/>
                  </a:lnTo>
                  <a:lnTo>
                    <a:pt x="61" y="3618"/>
                  </a:lnTo>
                  <a:cubicBezTo>
                    <a:pt x="0" y="5016"/>
                    <a:pt x="0" y="6566"/>
                    <a:pt x="31" y="7630"/>
                  </a:cubicBezTo>
                  <a:lnTo>
                    <a:pt x="31" y="7843"/>
                  </a:lnTo>
                  <a:cubicBezTo>
                    <a:pt x="122" y="10092"/>
                    <a:pt x="2311" y="10366"/>
                    <a:pt x="2311" y="10366"/>
                  </a:cubicBezTo>
                  <a:cubicBezTo>
                    <a:pt x="3344" y="10335"/>
                    <a:pt x="4347" y="10001"/>
                    <a:pt x="5198" y="9393"/>
                  </a:cubicBezTo>
                  <a:lnTo>
                    <a:pt x="5198" y="9393"/>
                  </a:lnTo>
                  <a:cubicBezTo>
                    <a:pt x="5198" y="9393"/>
                    <a:pt x="4548" y="10919"/>
                    <a:pt x="2567" y="10919"/>
                  </a:cubicBezTo>
                  <a:cubicBezTo>
                    <a:pt x="2493" y="10919"/>
                    <a:pt x="2418" y="10917"/>
                    <a:pt x="2341" y="10913"/>
                  </a:cubicBezTo>
                  <a:lnTo>
                    <a:pt x="2311" y="10366"/>
                  </a:lnTo>
                  <a:lnTo>
                    <a:pt x="2311" y="10366"/>
                  </a:lnTo>
                  <a:cubicBezTo>
                    <a:pt x="2311" y="10369"/>
                    <a:pt x="2402" y="12251"/>
                    <a:pt x="2432" y="13618"/>
                  </a:cubicBezTo>
                  <a:cubicBezTo>
                    <a:pt x="3374" y="13892"/>
                    <a:pt x="4347" y="14044"/>
                    <a:pt x="5320" y="14044"/>
                  </a:cubicBezTo>
                  <a:cubicBezTo>
                    <a:pt x="6171" y="14044"/>
                    <a:pt x="6992" y="13952"/>
                    <a:pt x="7782" y="13740"/>
                  </a:cubicBezTo>
                  <a:lnTo>
                    <a:pt x="8116" y="3740"/>
                  </a:lnTo>
                  <a:cubicBezTo>
                    <a:pt x="8116" y="3740"/>
                    <a:pt x="4560" y="3344"/>
                    <a:pt x="3982"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87" name="Google Shape;587;p43"/>
            <p:cNvSpPr/>
            <p:nvPr/>
          </p:nvSpPr>
          <p:spPr>
            <a:xfrm>
              <a:off x="5891900" y="3127950"/>
              <a:ext cx="16550" cy="14400"/>
            </a:xfrm>
            <a:custGeom>
              <a:avLst/>
              <a:gdLst/>
              <a:ahLst/>
              <a:cxnLst/>
              <a:rect l="l" t="t" r="r" b="b"/>
              <a:pathLst>
                <a:path w="662" h="576" extrusionOk="0">
                  <a:moveTo>
                    <a:pt x="351" y="0"/>
                  </a:moveTo>
                  <a:cubicBezTo>
                    <a:pt x="104" y="0"/>
                    <a:pt x="0" y="286"/>
                    <a:pt x="145" y="489"/>
                  </a:cubicBezTo>
                  <a:cubicBezTo>
                    <a:pt x="205" y="548"/>
                    <a:pt x="277" y="575"/>
                    <a:pt x="348" y="575"/>
                  </a:cubicBezTo>
                  <a:cubicBezTo>
                    <a:pt x="494" y="575"/>
                    <a:pt x="631" y="460"/>
                    <a:pt x="631" y="276"/>
                  </a:cubicBezTo>
                  <a:cubicBezTo>
                    <a:pt x="662" y="124"/>
                    <a:pt x="540" y="2"/>
                    <a:pt x="388" y="2"/>
                  </a:cubicBezTo>
                  <a:cubicBezTo>
                    <a:pt x="375" y="1"/>
                    <a:pt x="363" y="0"/>
                    <a:pt x="3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88" name="Google Shape;588;p43"/>
            <p:cNvSpPr/>
            <p:nvPr/>
          </p:nvSpPr>
          <p:spPr>
            <a:xfrm>
              <a:off x="5887150" y="3118675"/>
              <a:ext cx="28900" cy="8575"/>
            </a:xfrm>
            <a:custGeom>
              <a:avLst/>
              <a:gdLst/>
              <a:ahLst/>
              <a:cxnLst/>
              <a:rect l="l" t="t" r="r" b="b"/>
              <a:pathLst>
                <a:path w="1156" h="343" extrusionOk="0">
                  <a:moveTo>
                    <a:pt x="631" y="1"/>
                  </a:moveTo>
                  <a:cubicBezTo>
                    <a:pt x="603" y="1"/>
                    <a:pt x="575" y="3"/>
                    <a:pt x="548" y="9"/>
                  </a:cubicBezTo>
                  <a:cubicBezTo>
                    <a:pt x="396" y="9"/>
                    <a:pt x="244" y="69"/>
                    <a:pt x="122" y="161"/>
                  </a:cubicBezTo>
                  <a:cubicBezTo>
                    <a:pt x="31" y="252"/>
                    <a:pt x="1" y="313"/>
                    <a:pt x="31" y="343"/>
                  </a:cubicBezTo>
                  <a:cubicBezTo>
                    <a:pt x="31" y="343"/>
                    <a:pt x="274" y="191"/>
                    <a:pt x="578" y="191"/>
                  </a:cubicBezTo>
                  <a:cubicBezTo>
                    <a:pt x="821" y="191"/>
                    <a:pt x="1040" y="287"/>
                    <a:pt x="1108" y="287"/>
                  </a:cubicBezTo>
                  <a:cubicBezTo>
                    <a:pt x="1116" y="287"/>
                    <a:pt x="1122" y="286"/>
                    <a:pt x="1125" y="282"/>
                  </a:cubicBezTo>
                  <a:cubicBezTo>
                    <a:pt x="1156" y="221"/>
                    <a:pt x="1125" y="191"/>
                    <a:pt x="1004" y="130"/>
                  </a:cubicBezTo>
                  <a:cubicBezTo>
                    <a:pt x="904" y="55"/>
                    <a:pt x="762" y="1"/>
                    <a:pt x="6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89" name="Google Shape;589;p43"/>
            <p:cNvSpPr/>
            <p:nvPr/>
          </p:nvSpPr>
          <p:spPr>
            <a:xfrm>
              <a:off x="5972250" y="3129525"/>
              <a:ext cx="16000" cy="13700"/>
            </a:xfrm>
            <a:custGeom>
              <a:avLst/>
              <a:gdLst/>
              <a:ahLst/>
              <a:cxnLst/>
              <a:rect l="l" t="t" r="r" b="b"/>
              <a:pathLst>
                <a:path w="640" h="548" extrusionOk="0">
                  <a:moveTo>
                    <a:pt x="366" y="0"/>
                  </a:moveTo>
                  <a:cubicBezTo>
                    <a:pt x="1" y="0"/>
                    <a:pt x="1" y="547"/>
                    <a:pt x="366" y="547"/>
                  </a:cubicBezTo>
                  <a:cubicBezTo>
                    <a:pt x="518" y="547"/>
                    <a:pt x="639" y="426"/>
                    <a:pt x="639" y="274"/>
                  </a:cubicBezTo>
                  <a:cubicBezTo>
                    <a:pt x="639" y="122"/>
                    <a:pt x="518" y="0"/>
                    <a:pt x="3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90" name="Google Shape;590;p43"/>
            <p:cNvSpPr/>
            <p:nvPr/>
          </p:nvSpPr>
          <p:spPr>
            <a:xfrm>
              <a:off x="5969975" y="3119625"/>
              <a:ext cx="28900" cy="8500"/>
            </a:xfrm>
            <a:custGeom>
              <a:avLst/>
              <a:gdLst/>
              <a:ahLst/>
              <a:cxnLst/>
              <a:rect l="l" t="t" r="r" b="b"/>
              <a:pathLst>
                <a:path w="1156" h="340" extrusionOk="0">
                  <a:moveTo>
                    <a:pt x="548" y="1"/>
                  </a:moveTo>
                  <a:cubicBezTo>
                    <a:pt x="396" y="31"/>
                    <a:pt x="244" y="92"/>
                    <a:pt x="122" y="183"/>
                  </a:cubicBezTo>
                  <a:cubicBezTo>
                    <a:pt x="31" y="244"/>
                    <a:pt x="1" y="335"/>
                    <a:pt x="31" y="335"/>
                  </a:cubicBezTo>
                  <a:cubicBezTo>
                    <a:pt x="31" y="338"/>
                    <a:pt x="33" y="339"/>
                    <a:pt x="37" y="339"/>
                  </a:cubicBezTo>
                  <a:cubicBezTo>
                    <a:pt x="75" y="339"/>
                    <a:pt x="299" y="211"/>
                    <a:pt x="548" y="183"/>
                  </a:cubicBezTo>
                  <a:cubicBezTo>
                    <a:pt x="824" y="183"/>
                    <a:pt x="1050" y="309"/>
                    <a:pt x="1112" y="309"/>
                  </a:cubicBezTo>
                  <a:cubicBezTo>
                    <a:pt x="1118" y="309"/>
                    <a:pt x="1123" y="308"/>
                    <a:pt x="1125" y="305"/>
                  </a:cubicBezTo>
                  <a:cubicBezTo>
                    <a:pt x="1156" y="244"/>
                    <a:pt x="1095" y="214"/>
                    <a:pt x="1004" y="153"/>
                  </a:cubicBezTo>
                  <a:cubicBezTo>
                    <a:pt x="852" y="62"/>
                    <a:pt x="700" y="1"/>
                    <a:pt x="5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91" name="Google Shape;591;p43"/>
            <p:cNvSpPr/>
            <p:nvPr/>
          </p:nvSpPr>
          <p:spPr>
            <a:xfrm>
              <a:off x="5922875" y="3125725"/>
              <a:ext cx="22050" cy="67450"/>
            </a:xfrm>
            <a:custGeom>
              <a:avLst/>
              <a:gdLst/>
              <a:ahLst/>
              <a:cxnLst/>
              <a:rect l="l" t="t" r="r" b="b"/>
              <a:pathLst>
                <a:path w="882" h="2698" extrusionOk="0">
                  <a:moveTo>
                    <a:pt x="882" y="0"/>
                  </a:moveTo>
                  <a:lnTo>
                    <a:pt x="882" y="0"/>
                  </a:lnTo>
                  <a:cubicBezTo>
                    <a:pt x="639" y="517"/>
                    <a:pt x="426" y="1064"/>
                    <a:pt x="274" y="1611"/>
                  </a:cubicBezTo>
                  <a:lnTo>
                    <a:pt x="61" y="2249"/>
                  </a:lnTo>
                  <a:cubicBezTo>
                    <a:pt x="31" y="2341"/>
                    <a:pt x="0" y="2462"/>
                    <a:pt x="31" y="2553"/>
                  </a:cubicBezTo>
                  <a:cubicBezTo>
                    <a:pt x="61" y="2614"/>
                    <a:pt x="91" y="2675"/>
                    <a:pt x="152" y="2675"/>
                  </a:cubicBezTo>
                  <a:lnTo>
                    <a:pt x="274" y="2675"/>
                  </a:lnTo>
                  <a:cubicBezTo>
                    <a:pt x="365" y="2690"/>
                    <a:pt x="449" y="2698"/>
                    <a:pt x="532" y="2698"/>
                  </a:cubicBezTo>
                  <a:cubicBezTo>
                    <a:pt x="616" y="2698"/>
                    <a:pt x="699" y="2690"/>
                    <a:pt x="791" y="2675"/>
                  </a:cubicBezTo>
                  <a:cubicBezTo>
                    <a:pt x="608" y="2614"/>
                    <a:pt x="456" y="2614"/>
                    <a:pt x="304" y="2614"/>
                  </a:cubicBezTo>
                  <a:cubicBezTo>
                    <a:pt x="213" y="2614"/>
                    <a:pt x="152" y="2584"/>
                    <a:pt x="122" y="2523"/>
                  </a:cubicBezTo>
                  <a:cubicBezTo>
                    <a:pt x="122" y="2432"/>
                    <a:pt x="152" y="2371"/>
                    <a:pt x="183" y="2280"/>
                  </a:cubicBezTo>
                  <a:lnTo>
                    <a:pt x="395" y="1642"/>
                  </a:lnTo>
                  <a:cubicBezTo>
                    <a:pt x="608" y="1125"/>
                    <a:pt x="760" y="578"/>
                    <a:pt x="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92" name="Google Shape;592;p43"/>
            <p:cNvSpPr/>
            <p:nvPr/>
          </p:nvSpPr>
          <p:spPr>
            <a:xfrm>
              <a:off x="5930475" y="3199175"/>
              <a:ext cx="38775" cy="22400"/>
            </a:xfrm>
            <a:custGeom>
              <a:avLst/>
              <a:gdLst/>
              <a:ahLst/>
              <a:cxnLst/>
              <a:rect l="l" t="t" r="r" b="b"/>
              <a:pathLst>
                <a:path w="1551" h="896" extrusionOk="0">
                  <a:moveTo>
                    <a:pt x="1508" y="1"/>
                  </a:moveTo>
                  <a:cubicBezTo>
                    <a:pt x="1468" y="1"/>
                    <a:pt x="528" y="527"/>
                    <a:pt x="0" y="527"/>
                  </a:cubicBezTo>
                  <a:cubicBezTo>
                    <a:pt x="152" y="766"/>
                    <a:pt x="412" y="896"/>
                    <a:pt x="681" y="896"/>
                  </a:cubicBezTo>
                  <a:cubicBezTo>
                    <a:pt x="789" y="896"/>
                    <a:pt x="899" y="875"/>
                    <a:pt x="1003" y="831"/>
                  </a:cubicBezTo>
                  <a:cubicBezTo>
                    <a:pt x="1338" y="740"/>
                    <a:pt x="1550" y="406"/>
                    <a:pt x="1459" y="41"/>
                  </a:cubicBezTo>
                  <a:cubicBezTo>
                    <a:pt x="1499" y="13"/>
                    <a:pt x="1514" y="1"/>
                    <a:pt x="15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93" name="Google Shape;593;p43"/>
            <p:cNvSpPr/>
            <p:nvPr/>
          </p:nvSpPr>
          <p:spPr>
            <a:xfrm>
              <a:off x="5938825" y="3264025"/>
              <a:ext cx="72225" cy="37425"/>
            </a:xfrm>
            <a:custGeom>
              <a:avLst/>
              <a:gdLst/>
              <a:ahLst/>
              <a:cxnLst/>
              <a:rect l="l" t="t" r="r" b="b"/>
              <a:pathLst>
                <a:path w="2889" h="1497" extrusionOk="0">
                  <a:moveTo>
                    <a:pt x="2888" y="0"/>
                  </a:moveTo>
                  <a:lnTo>
                    <a:pt x="2888" y="0"/>
                  </a:lnTo>
                  <a:cubicBezTo>
                    <a:pt x="2037" y="578"/>
                    <a:pt x="1034" y="912"/>
                    <a:pt x="1" y="942"/>
                  </a:cubicBezTo>
                  <a:lnTo>
                    <a:pt x="31" y="1490"/>
                  </a:lnTo>
                  <a:cubicBezTo>
                    <a:pt x="111" y="1494"/>
                    <a:pt x="188" y="1496"/>
                    <a:pt x="264" y="1496"/>
                  </a:cubicBezTo>
                  <a:cubicBezTo>
                    <a:pt x="2267" y="1496"/>
                    <a:pt x="2888" y="0"/>
                    <a:pt x="2888"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94" name="Google Shape;594;p43"/>
            <p:cNvSpPr/>
            <p:nvPr/>
          </p:nvSpPr>
          <p:spPr>
            <a:xfrm>
              <a:off x="5866625" y="2955750"/>
              <a:ext cx="368575" cy="416950"/>
            </a:xfrm>
            <a:custGeom>
              <a:avLst/>
              <a:gdLst/>
              <a:ahLst/>
              <a:cxnLst/>
              <a:rect l="l" t="t" r="r" b="b"/>
              <a:pathLst>
                <a:path w="14743" h="16678" extrusionOk="0">
                  <a:moveTo>
                    <a:pt x="5210" y="0"/>
                  </a:moveTo>
                  <a:cubicBezTo>
                    <a:pt x="4358" y="0"/>
                    <a:pt x="3172" y="243"/>
                    <a:pt x="1673" y="1784"/>
                  </a:cubicBezTo>
                  <a:cubicBezTo>
                    <a:pt x="396" y="3030"/>
                    <a:pt x="1" y="4884"/>
                    <a:pt x="609" y="6526"/>
                  </a:cubicBezTo>
                  <a:lnTo>
                    <a:pt x="974" y="6222"/>
                  </a:lnTo>
                  <a:lnTo>
                    <a:pt x="4165" y="5431"/>
                  </a:lnTo>
                  <a:cubicBezTo>
                    <a:pt x="3922" y="4550"/>
                    <a:pt x="4317" y="3456"/>
                    <a:pt x="4560" y="2969"/>
                  </a:cubicBezTo>
                  <a:lnTo>
                    <a:pt x="4560" y="2939"/>
                  </a:lnTo>
                  <a:cubicBezTo>
                    <a:pt x="5138" y="6282"/>
                    <a:pt x="8725" y="6678"/>
                    <a:pt x="8725" y="6678"/>
                  </a:cubicBezTo>
                  <a:lnTo>
                    <a:pt x="8360" y="16678"/>
                  </a:lnTo>
                  <a:cubicBezTo>
                    <a:pt x="8512" y="16617"/>
                    <a:pt x="8633" y="16587"/>
                    <a:pt x="8755" y="16556"/>
                  </a:cubicBezTo>
                  <a:cubicBezTo>
                    <a:pt x="11430" y="15735"/>
                    <a:pt x="13618" y="13790"/>
                    <a:pt x="14743" y="11237"/>
                  </a:cubicBezTo>
                  <a:cubicBezTo>
                    <a:pt x="13254" y="10416"/>
                    <a:pt x="12281" y="8866"/>
                    <a:pt x="12190" y="7194"/>
                  </a:cubicBezTo>
                  <a:cubicBezTo>
                    <a:pt x="12190" y="7012"/>
                    <a:pt x="12159" y="6799"/>
                    <a:pt x="12129" y="6556"/>
                  </a:cubicBezTo>
                  <a:cubicBezTo>
                    <a:pt x="12129" y="6282"/>
                    <a:pt x="12068" y="5978"/>
                    <a:pt x="12007" y="5675"/>
                  </a:cubicBezTo>
                  <a:cubicBezTo>
                    <a:pt x="10913" y="994"/>
                    <a:pt x="6962" y="82"/>
                    <a:pt x="6171" y="51"/>
                  </a:cubicBezTo>
                  <a:cubicBezTo>
                    <a:pt x="5923" y="51"/>
                    <a:pt x="5601" y="0"/>
                    <a:pt x="52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95" name="Google Shape;595;p43"/>
            <p:cNvSpPr/>
            <p:nvPr/>
          </p:nvSpPr>
          <p:spPr>
            <a:xfrm>
              <a:off x="4927400" y="3020100"/>
              <a:ext cx="758400" cy="41800"/>
            </a:xfrm>
            <a:custGeom>
              <a:avLst/>
              <a:gdLst/>
              <a:ahLst/>
              <a:cxnLst/>
              <a:rect l="l" t="t" r="r" b="b"/>
              <a:pathLst>
                <a:path w="30336" h="1672" extrusionOk="0">
                  <a:moveTo>
                    <a:pt x="1" y="0"/>
                  </a:moveTo>
                  <a:lnTo>
                    <a:pt x="1" y="1672"/>
                  </a:lnTo>
                  <a:lnTo>
                    <a:pt x="30336" y="1672"/>
                  </a:lnTo>
                  <a:lnTo>
                    <a:pt x="3033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96" name="Google Shape;596;p43"/>
            <p:cNvSpPr/>
            <p:nvPr/>
          </p:nvSpPr>
          <p:spPr>
            <a:xfrm>
              <a:off x="4927400" y="3127225"/>
              <a:ext cx="758400" cy="41825"/>
            </a:xfrm>
            <a:custGeom>
              <a:avLst/>
              <a:gdLst/>
              <a:ahLst/>
              <a:cxnLst/>
              <a:rect l="l" t="t" r="r" b="b"/>
              <a:pathLst>
                <a:path w="30336" h="1673" extrusionOk="0">
                  <a:moveTo>
                    <a:pt x="1" y="1"/>
                  </a:moveTo>
                  <a:lnTo>
                    <a:pt x="1" y="1673"/>
                  </a:lnTo>
                  <a:lnTo>
                    <a:pt x="30336" y="1673"/>
                  </a:lnTo>
                  <a:lnTo>
                    <a:pt x="3033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97" name="Google Shape;597;p43"/>
            <p:cNvSpPr/>
            <p:nvPr/>
          </p:nvSpPr>
          <p:spPr>
            <a:xfrm>
              <a:off x="4927400" y="3232100"/>
              <a:ext cx="375425" cy="41825"/>
            </a:xfrm>
            <a:custGeom>
              <a:avLst/>
              <a:gdLst/>
              <a:ahLst/>
              <a:cxnLst/>
              <a:rect l="l" t="t" r="r" b="b"/>
              <a:pathLst>
                <a:path w="15017" h="1673" extrusionOk="0">
                  <a:moveTo>
                    <a:pt x="1" y="1"/>
                  </a:moveTo>
                  <a:lnTo>
                    <a:pt x="1" y="1672"/>
                  </a:lnTo>
                  <a:lnTo>
                    <a:pt x="15016" y="1672"/>
                  </a:lnTo>
                  <a:lnTo>
                    <a:pt x="1501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98" name="Google Shape;598;p43"/>
            <p:cNvSpPr/>
            <p:nvPr/>
          </p:nvSpPr>
          <p:spPr>
            <a:xfrm>
              <a:off x="6011025" y="4375725"/>
              <a:ext cx="335900" cy="164175"/>
            </a:xfrm>
            <a:custGeom>
              <a:avLst/>
              <a:gdLst/>
              <a:ahLst/>
              <a:cxnLst/>
              <a:rect l="l" t="t" r="r" b="b"/>
              <a:pathLst>
                <a:path w="13436" h="6567" extrusionOk="0">
                  <a:moveTo>
                    <a:pt x="6748" y="1"/>
                  </a:moveTo>
                  <a:lnTo>
                    <a:pt x="0" y="1277"/>
                  </a:lnTo>
                  <a:lnTo>
                    <a:pt x="973" y="6566"/>
                  </a:lnTo>
                  <a:lnTo>
                    <a:pt x="1398" y="6506"/>
                  </a:lnTo>
                  <a:cubicBezTo>
                    <a:pt x="3283" y="6262"/>
                    <a:pt x="10943" y="5107"/>
                    <a:pt x="12128" y="4499"/>
                  </a:cubicBezTo>
                  <a:cubicBezTo>
                    <a:pt x="13435" y="3800"/>
                    <a:pt x="7447" y="3588"/>
                    <a:pt x="7447" y="3588"/>
                  </a:cubicBezTo>
                  <a:lnTo>
                    <a:pt x="674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599" name="Google Shape;599;p43"/>
            <p:cNvSpPr/>
            <p:nvPr/>
          </p:nvSpPr>
          <p:spPr>
            <a:xfrm>
              <a:off x="6026225" y="4487875"/>
              <a:ext cx="69925" cy="49750"/>
            </a:xfrm>
            <a:custGeom>
              <a:avLst/>
              <a:gdLst/>
              <a:ahLst/>
              <a:cxnLst/>
              <a:rect l="l" t="t" r="r" b="b"/>
              <a:pathLst>
                <a:path w="2797" h="1990" extrusionOk="0">
                  <a:moveTo>
                    <a:pt x="549" y="1"/>
                  </a:moveTo>
                  <a:cubicBezTo>
                    <a:pt x="363" y="1"/>
                    <a:pt x="178" y="25"/>
                    <a:pt x="0" y="74"/>
                  </a:cubicBezTo>
                  <a:lnTo>
                    <a:pt x="365" y="1989"/>
                  </a:lnTo>
                  <a:lnTo>
                    <a:pt x="2796" y="1564"/>
                  </a:lnTo>
                  <a:cubicBezTo>
                    <a:pt x="2584" y="986"/>
                    <a:pt x="2189" y="530"/>
                    <a:pt x="1672" y="287"/>
                  </a:cubicBezTo>
                  <a:cubicBezTo>
                    <a:pt x="1323" y="103"/>
                    <a:pt x="934" y="1"/>
                    <a:pt x="54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00" name="Google Shape;600;p43"/>
            <p:cNvSpPr/>
            <p:nvPr/>
          </p:nvSpPr>
          <p:spPr>
            <a:xfrm>
              <a:off x="6035325" y="4470725"/>
              <a:ext cx="288800" cy="69175"/>
            </a:xfrm>
            <a:custGeom>
              <a:avLst/>
              <a:gdLst/>
              <a:ahLst/>
              <a:cxnLst/>
              <a:rect l="l" t="t" r="r" b="b"/>
              <a:pathLst>
                <a:path w="11552" h="2767" extrusionOk="0">
                  <a:moveTo>
                    <a:pt x="9423" y="0"/>
                  </a:moveTo>
                  <a:cubicBezTo>
                    <a:pt x="9028" y="91"/>
                    <a:pt x="8998" y="973"/>
                    <a:pt x="8998" y="973"/>
                  </a:cubicBezTo>
                  <a:lnTo>
                    <a:pt x="1" y="2614"/>
                  </a:lnTo>
                  <a:lnTo>
                    <a:pt x="1" y="2766"/>
                  </a:lnTo>
                  <a:cubicBezTo>
                    <a:pt x="3466" y="2402"/>
                    <a:pt x="11156" y="943"/>
                    <a:pt x="11369" y="578"/>
                  </a:cubicBezTo>
                  <a:cubicBezTo>
                    <a:pt x="11551" y="213"/>
                    <a:pt x="9423" y="0"/>
                    <a:pt x="942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01" name="Google Shape;601;p43"/>
            <p:cNvSpPr/>
            <p:nvPr/>
          </p:nvSpPr>
          <p:spPr>
            <a:xfrm>
              <a:off x="6035325" y="4482875"/>
              <a:ext cx="280425" cy="53225"/>
            </a:xfrm>
            <a:custGeom>
              <a:avLst/>
              <a:gdLst/>
              <a:ahLst/>
              <a:cxnLst/>
              <a:rect l="l" t="t" r="r" b="b"/>
              <a:pathLst>
                <a:path w="11217" h="2129" extrusionOk="0">
                  <a:moveTo>
                    <a:pt x="11217" y="1"/>
                  </a:moveTo>
                  <a:lnTo>
                    <a:pt x="10882" y="61"/>
                  </a:lnTo>
                  <a:lnTo>
                    <a:pt x="9667" y="335"/>
                  </a:lnTo>
                  <a:cubicBezTo>
                    <a:pt x="8633" y="548"/>
                    <a:pt x="7205" y="821"/>
                    <a:pt x="5624" y="1125"/>
                  </a:cubicBezTo>
                  <a:cubicBezTo>
                    <a:pt x="4043" y="1429"/>
                    <a:pt x="2615" y="1672"/>
                    <a:pt x="1551" y="1855"/>
                  </a:cubicBezTo>
                  <a:lnTo>
                    <a:pt x="335" y="2068"/>
                  </a:lnTo>
                  <a:lnTo>
                    <a:pt x="1" y="2128"/>
                  </a:lnTo>
                  <a:lnTo>
                    <a:pt x="335" y="2098"/>
                  </a:lnTo>
                  <a:lnTo>
                    <a:pt x="1581" y="1916"/>
                  </a:lnTo>
                  <a:cubicBezTo>
                    <a:pt x="2615" y="1733"/>
                    <a:pt x="4043" y="1520"/>
                    <a:pt x="5624" y="1216"/>
                  </a:cubicBezTo>
                  <a:cubicBezTo>
                    <a:pt x="7205" y="913"/>
                    <a:pt x="8633" y="609"/>
                    <a:pt x="9667" y="396"/>
                  </a:cubicBezTo>
                  <a:lnTo>
                    <a:pt x="10882" y="92"/>
                  </a:lnTo>
                  <a:lnTo>
                    <a:pt x="11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02" name="Google Shape;602;p43"/>
            <p:cNvSpPr/>
            <p:nvPr/>
          </p:nvSpPr>
          <p:spPr>
            <a:xfrm>
              <a:off x="6258750" y="4468450"/>
              <a:ext cx="12925" cy="29650"/>
            </a:xfrm>
            <a:custGeom>
              <a:avLst/>
              <a:gdLst/>
              <a:ahLst/>
              <a:cxnLst/>
              <a:rect l="l" t="t" r="r" b="b"/>
              <a:pathLst>
                <a:path w="517" h="1186" extrusionOk="0">
                  <a:moveTo>
                    <a:pt x="517" y="0"/>
                  </a:moveTo>
                  <a:lnTo>
                    <a:pt x="517" y="0"/>
                  </a:lnTo>
                  <a:cubicBezTo>
                    <a:pt x="304" y="122"/>
                    <a:pt x="152" y="304"/>
                    <a:pt x="91" y="517"/>
                  </a:cubicBezTo>
                  <a:cubicBezTo>
                    <a:pt x="0" y="730"/>
                    <a:pt x="0" y="973"/>
                    <a:pt x="61" y="1186"/>
                  </a:cubicBezTo>
                  <a:cubicBezTo>
                    <a:pt x="91" y="973"/>
                    <a:pt x="122" y="760"/>
                    <a:pt x="183" y="547"/>
                  </a:cubicBezTo>
                  <a:cubicBezTo>
                    <a:pt x="274" y="365"/>
                    <a:pt x="365" y="182"/>
                    <a:pt x="5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03" name="Google Shape;603;p43"/>
            <p:cNvSpPr/>
            <p:nvPr/>
          </p:nvSpPr>
          <p:spPr>
            <a:xfrm>
              <a:off x="6206300" y="4466150"/>
              <a:ext cx="6875" cy="16000"/>
            </a:xfrm>
            <a:custGeom>
              <a:avLst/>
              <a:gdLst/>
              <a:ahLst/>
              <a:cxnLst/>
              <a:rect l="l" t="t" r="r" b="b"/>
              <a:pathLst>
                <a:path w="275" h="640" extrusionOk="0">
                  <a:moveTo>
                    <a:pt x="244" y="1"/>
                  </a:moveTo>
                  <a:lnTo>
                    <a:pt x="244" y="1"/>
                  </a:lnTo>
                  <a:cubicBezTo>
                    <a:pt x="153" y="92"/>
                    <a:pt x="92" y="183"/>
                    <a:pt x="62" y="305"/>
                  </a:cubicBezTo>
                  <a:cubicBezTo>
                    <a:pt x="31" y="396"/>
                    <a:pt x="1" y="518"/>
                    <a:pt x="1" y="639"/>
                  </a:cubicBezTo>
                  <a:cubicBezTo>
                    <a:pt x="1" y="639"/>
                    <a:pt x="92" y="518"/>
                    <a:pt x="153" y="335"/>
                  </a:cubicBezTo>
                  <a:cubicBezTo>
                    <a:pt x="214" y="153"/>
                    <a:pt x="274" y="31"/>
                    <a:pt x="2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04" name="Google Shape;604;p43"/>
            <p:cNvSpPr/>
            <p:nvPr/>
          </p:nvSpPr>
          <p:spPr>
            <a:xfrm>
              <a:off x="6190350" y="4466025"/>
              <a:ext cx="9900" cy="11550"/>
            </a:xfrm>
            <a:custGeom>
              <a:avLst/>
              <a:gdLst/>
              <a:ahLst/>
              <a:cxnLst/>
              <a:rect l="l" t="t" r="r" b="b"/>
              <a:pathLst>
                <a:path w="396" h="462" extrusionOk="0">
                  <a:moveTo>
                    <a:pt x="361" y="0"/>
                  </a:moveTo>
                  <a:cubicBezTo>
                    <a:pt x="341" y="0"/>
                    <a:pt x="258" y="83"/>
                    <a:pt x="153" y="188"/>
                  </a:cubicBezTo>
                  <a:cubicBezTo>
                    <a:pt x="61" y="340"/>
                    <a:pt x="1" y="431"/>
                    <a:pt x="31" y="462"/>
                  </a:cubicBezTo>
                  <a:cubicBezTo>
                    <a:pt x="31" y="462"/>
                    <a:pt x="153" y="371"/>
                    <a:pt x="244" y="249"/>
                  </a:cubicBezTo>
                  <a:cubicBezTo>
                    <a:pt x="335" y="128"/>
                    <a:pt x="396" y="6"/>
                    <a:pt x="365" y="6"/>
                  </a:cubicBezTo>
                  <a:cubicBezTo>
                    <a:pt x="365" y="2"/>
                    <a:pt x="364" y="0"/>
                    <a:pt x="3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05" name="Google Shape;605;p43"/>
            <p:cNvSpPr/>
            <p:nvPr/>
          </p:nvSpPr>
          <p:spPr>
            <a:xfrm>
              <a:off x="6179725" y="4459575"/>
              <a:ext cx="17500" cy="3875"/>
            </a:xfrm>
            <a:custGeom>
              <a:avLst/>
              <a:gdLst/>
              <a:ahLst/>
              <a:cxnLst/>
              <a:rect l="l" t="t" r="r" b="b"/>
              <a:pathLst>
                <a:path w="700" h="155" extrusionOk="0">
                  <a:moveTo>
                    <a:pt x="537" y="1"/>
                  </a:moveTo>
                  <a:cubicBezTo>
                    <a:pt x="457" y="1"/>
                    <a:pt x="375" y="16"/>
                    <a:pt x="304" y="51"/>
                  </a:cubicBezTo>
                  <a:cubicBezTo>
                    <a:pt x="182" y="51"/>
                    <a:pt x="91" y="82"/>
                    <a:pt x="0" y="142"/>
                  </a:cubicBezTo>
                  <a:cubicBezTo>
                    <a:pt x="27" y="151"/>
                    <a:pt x="56" y="155"/>
                    <a:pt x="87" y="155"/>
                  </a:cubicBezTo>
                  <a:cubicBezTo>
                    <a:pt x="162" y="155"/>
                    <a:pt x="248" y="133"/>
                    <a:pt x="334" y="112"/>
                  </a:cubicBezTo>
                  <a:cubicBezTo>
                    <a:pt x="456" y="112"/>
                    <a:pt x="578" y="82"/>
                    <a:pt x="699" y="21"/>
                  </a:cubicBezTo>
                  <a:cubicBezTo>
                    <a:pt x="649" y="8"/>
                    <a:pt x="593" y="1"/>
                    <a:pt x="5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06" name="Google Shape;606;p43"/>
            <p:cNvSpPr/>
            <p:nvPr/>
          </p:nvSpPr>
          <p:spPr>
            <a:xfrm>
              <a:off x="6174400" y="4450200"/>
              <a:ext cx="19775" cy="3600"/>
            </a:xfrm>
            <a:custGeom>
              <a:avLst/>
              <a:gdLst/>
              <a:ahLst/>
              <a:cxnLst/>
              <a:rect l="l" t="t" r="r" b="b"/>
              <a:pathLst>
                <a:path w="791" h="144" extrusionOk="0">
                  <a:moveTo>
                    <a:pt x="791" y="1"/>
                  </a:moveTo>
                  <a:cubicBezTo>
                    <a:pt x="669" y="1"/>
                    <a:pt x="517" y="31"/>
                    <a:pt x="395" y="61"/>
                  </a:cubicBezTo>
                  <a:cubicBezTo>
                    <a:pt x="274" y="61"/>
                    <a:pt x="122" y="61"/>
                    <a:pt x="0" y="92"/>
                  </a:cubicBezTo>
                  <a:cubicBezTo>
                    <a:pt x="103" y="126"/>
                    <a:pt x="205" y="143"/>
                    <a:pt x="306" y="143"/>
                  </a:cubicBezTo>
                  <a:cubicBezTo>
                    <a:pt x="475" y="143"/>
                    <a:pt x="639" y="96"/>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07" name="Google Shape;607;p43"/>
            <p:cNvSpPr/>
            <p:nvPr/>
          </p:nvSpPr>
          <p:spPr>
            <a:xfrm>
              <a:off x="6208600" y="4446575"/>
              <a:ext cx="30400" cy="21900"/>
            </a:xfrm>
            <a:custGeom>
              <a:avLst/>
              <a:gdLst/>
              <a:ahLst/>
              <a:cxnLst/>
              <a:rect l="l" t="t" r="r" b="b"/>
              <a:pathLst>
                <a:path w="1216" h="876" extrusionOk="0">
                  <a:moveTo>
                    <a:pt x="871" y="84"/>
                  </a:moveTo>
                  <a:cubicBezTo>
                    <a:pt x="935" y="84"/>
                    <a:pt x="999" y="94"/>
                    <a:pt x="1064" y="115"/>
                  </a:cubicBezTo>
                  <a:cubicBezTo>
                    <a:pt x="1155" y="146"/>
                    <a:pt x="1125" y="237"/>
                    <a:pt x="1064" y="298"/>
                  </a:cubicBezTo>
                  <a:cubicBezTo>
                    <a:pt x="1003" y="328"/>
                    <a:pt x="942" y="389"/>
                    <a:pt x="851" y="450"/>
                  </a:cubicBezTo>
                  <a:cubicBezTo>
                    <a:pt x="699" y="510"/>
                    <a:pt x="578" y="571"/>
                    <a:pt x="426" y="632"/>
                  </a:cubicBezTo>
                  <a:cubicBezTo>
                    <a:pt x="304" y="693"/>
                    <a:pt x="197" y="731"/>
                    <a:pt x="121" y="754"/>
                  </a:cubicBezTo>
                  <a:lnTo>
                    <a:pt x="121" y="754"/>
                  </a:lnTo>
                  <a:cubicBezTo>
                    <a:pt x="144" y="661"/>
                    <a:pt x="171" y="563"/>
                    <a:pt x="213" y="480"/>
                  </a:cubicBezTo>
                  <a:cubicBezTo>
                    <a:pt x="304" y="358"/>
                    <a:pt x="395" y="237"/>
                    <a:pt x="547" y="176"/>
                  </a:cubicBezTo>
                  <a:cubicBezTo>
                    <a:pt x="645" y="117"/>
                    <a:pt x="756" y="84"/>
                    <a:pt x="871" y="84"/>
                  </a:cubicBezTo>
                  <a:close/>
                  <a:moveTo>
                    <a:pt x="920" y="1"/>
                  </a:moveTo>
                  <a:cubicBezTo>
                    <a:pt x="600" y="1"/>
                    <a:pt x="308" y="173"/>
                    <a:pt x="182" y="450"/>
                  </a:cubicBezTo>
                  <a:cubicBezTo>
                    <a:pt x="125" y="535"/>
                    <a:pt x="95" y="648"/>
                    <a:pt x="92" y="762"/>
                  </a:cubicBezTo>
                  <a:lnTo>
                    <a:pt x="92" y="762"/>
                  </a:lnTo>
                  <a:cubicBezTo>
                    <a:pt x="34" y="778"/>
                    <a:pt x="0" y="784"/>
                    <a:pt x="0" y="784"/>
                  </a:cubicBezTo>
                  <a:cubicBezTo>
                    <a:pt x="30" y="784"/>
                    <a:pt x="61" y="783"/>
                    <a:pt x="91" y="780"/>
                  </a:cubicBezTo>
                  <a:lnTo>
                    <a:pt x="91" y="780"/>
                  </a:lnTo>
                  <a:cubicBezTo>
                    <a:pt x="91" y="782"/>
                    <a:pt x="91" y="783"/>
                    <a:pt x="91" y="784"/>
                  </a:cubicBezTo>
                  <a:cubicBezTo>
                    <a:pt x="91" y="814"/>
                    <a:pt x="91" y="845"/>
                    <a:pt x="91" y="875"/>
                  </a:cubicBezTo>
                  <a:cubicBezTo>
                    <a:pt x="99" y="844"/>
                    <a:pt x="107" y="812"/>
                    <a:pt x="115" y="778"/>
                  </a:cubicBezTo>
                  <a:lnTo>
                    <a:pt x="115" y="778"/>
                  </a:lnTo>
                  <a:cubicBezTo>
                    <a:pt x="228" y="767"/>
                    <a:pt x="342" y="738"/>
                    <a:pt x="456" y="693"/>
                  </a:cubicBezTo>
                  <a:cubicBezTo>
                    <a:pt x="608" y="662"/>
                    <a:pt x="760" y="602"/>
                    <a:pt x="882" y="510"/>
                  </a:cubicBezTo>
                  <a:cubicBezTo>
                    <a:pt x="973" y="480"/>
                    <a:pt x="1064" y="419"/>
                    <a:pt x="1125" y="358"/>
                  </a:cubicBezTo>
                  <a:cubicBezTo>
                    <a:pt x="1185" y="328"/>
                    <a:pt x="1216" y="267"/>
                    <a:pt x="1216" y="206"/>
                  </a:cubicBezTo>
                  <a:cubicBezTo>
                    <a:pt x="1216" y="146"/>
                    <a:pt x="1185" y="54"/>
                    <a:pt x="1125" y="24"/>
                  </a:cubicBezTo>
                  <a:cubicBezTo>
                    <a:pt x="1056" y="8"/>
                    <a:pt x="988" y="1"/>
                    <a:pt x="9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08" name="Google Shape;608;p43"/>
            <p:cNvSpPr/>
            <p:nvPr/>
          </p:nvSpPr>
          <p:spPr>
            <a:xfrm>
              <a:off x="6194150" y="4446975"/>
              <a:ext cx="18275" cy="19200"/>
            </a:xfrm>
            <a:custGeom>
              <a:avLst/>
              <a:gdLst/>
              <a:ahLst/>
              <a:cxnLst/>
              <a:rect l="l" t="t" r="r" b="b"/>
              <a:pathLst>
                <a:path w="731" h="768" extrusionOk="0">
                  <a:moveTo>
                    <a:pt x="200" y="0"/>
                  </a:moveTo>
                  <a:cubicBezTo>
                    <a:pt x="174" y="0"/>
                    <a:pt x="148" y="3"/>
                    <a:pt x="122" y="8"/>
                  </a:cubicBezTo>
                  <a:cubicBezTo>
                    <a:pt x="31" y="38"/>
                    <a:pt x="1" y="160"/>
                    <a:pt x="31" y="251"/>
                  </a:cubicBezTo>
                  <a:cubicBezTo>
                    <a:pt x="61" y="312"/>
                    <a:pt x="92" y="373"/>
                    <a:pt x="153" y="434"/>
                  </a:cubicBezTo>
                  <a:cubicBezTo>
                    <a:pt x="213" y="494"/>
                    <a:pt x="304" y="586"/>
                    <a:pt x="396" y="646"/>
                  </a:cubicBezTo>
                  <a:cubicBezTo>
                    <a:pt x="487" y="707"/>
                    <a:pt x="578" y="738"/>
                    <a:pt x="669" y="768"/>
                  </a:cubicBezTo>
                  <a:cubicBezTo>
                    <a:pt x="669" y="768"/>
                    <a:pt x="578" y="707"/>
                    <a:pt x="426" y="586"/>
                  </a:cubicBezTo>
                  <a:cubicBezTo>
                    <a:pt x="335" y="525"/>
                    <a:pt x="274" y="464"/>
                    <a:pt x="183" y="373"/>
                  </a:cubicBezTo>
                  <a:cubicBezTo>
                    <a:pt x="122" y="282"/>
                    <a:pt x="61" y="130"/>
                    <a:pt x="153" y="99"/>
                  </a:cubicBezTo>
                  <a:cubicBezTo>
                    <a:pt x="174" y="94"/>
                    <a:pt x="196" y="91"/>
                    <a:pt x="217" y="91"/>
                  </a:cubicBezTo>
                  <a:cubicBezTo>
                    <a:pt x="316" y="91"/>
                    <a:pt x="412" y="146"/>
                    <a:pt x="487" y="221"/>
                  </a:cubicBezTo>
                  <a:cubicBezTo>
                    <a:pt x="548" y="282"/>
                    <a:pt x="608" y="373"/>
                    <a:pt x="669" y="494"/>
                  </a:cubicBezTo>
                  <a:cubicBezTo>
                    <a:pt x="669" y="586"/>
                    <a:pt x="700" y="677"/>
                    <a:pt x="700" y="768"/>
                  </a:cubicBezTo>
                  <a:cubicBezTo>
                    <a:pt x="730" y="677"/>
                    <a:pt x="730" y="555"/>
                    <a:pt x="700" y="464"/>
                  </a:cubicBezTo>
                  <a:cubicBezTo>
                    <a:pt x="669" y="342"/>
                    <a:pt x="608" y="251"/>
                    <a:pt x="517" y="160"/>
                  </a:cubicBezTo>
                  <a:cubicBezTo>
                    <a:pt x="442" y="59"/>
                    <a:pt x="324" y="0"/>
                    <a:pt x="2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09" name="Google Shape;609;p43"/>
            <p:cNvSpPr/>
            <p:nvPr/>
          </p:nvSpPr>
          <p:spPr>
            <a:xfrm>
              <a:off x="6026975" y="4485625"/>
              <a:ext cx="69175" cy="39900"/>
            </a:xfrm>
            <a:custGeom>
              <a:avLst/>
              <a:gdLst/>
              <a:ahLst/>
              <a:cxnLst/>
              <a:rect l="l" t="t" r="r" b="b"/>
              <a:pathLst>
                <a:path w="2767" h="1596" extrusionOk="0">
                  <a:moveTo>
                    <a:pt x="745" y="0"/>
                  </a:moveTo>
                  <a:cubicBezTo>
                    <a:pt x="670" y="0"/>
                    <a:pt x="593" y="4"/>
                    <a:pt x="517" y="12"/>
                  </a:cubicBezTo>
                  <a:cubicBezTo>
                    <a:pt x="365" y="43"/>
                    <a:pt x="244" y="43"/>
                    <a:pt x="122" y="103"/>
                  </a:cubicBezTo>
                  <a:cubicBezTo>
                    <a:pt x="92" y="103"/>
                    <a:pt x="31" y="134"/>
                    <a:pt x="0" y="164"/>
                  </a:cubicBezTo>
                  <a:cubicBezTo>
                    <a:pt x="0" y="164"/>
                    <a:pt x="183" y="103"/>
                    <a:pt x="517" y="73"/>
                  </a:cubicBezTo>
                  <a:cubicBezTo>
                    <a:pt x="567" y="69"/>
                    <a:pt x="618" y="67"/>
                    <a:pt x="668" y="67"/>
                  </a:cubicBezTo>
                  <a:cubicBezTo>
                    <a:pt x="1012" y="67"/>
                    <a:pt x="1354" y="157"/>
                    <a:pt x="1672" y="316"/>
                  </a:cubicBezTo>
                  <a:cubicBezTo>
                    <a:pt x="2037" y="499"/>
                    <a:pt x="2341" y="803"/>
                    <a:pt x="2554" y="1137"/>
                  </a:cubicBezTo>
                  <a:cubicBezTo>
                    <a:pt x="2696" y="1393"/>
                    <a:pt x="2732" y="1596"/>
                    <a:pt x="2761" y="1596"/>
                  </a:cubicBezTo>
                  <a:cubicBezTo>
                    <a:pt x="2763" y="1596"/>
                    <a:pt x="2765" y="1595"/>
                    <a:pt x="2766" y="1593"/>
                  </a:cubicBezTo>
                  <a:cubicBezTo>
                    <a:pt x="2766" y="1562"/>
                    <a:pt x="2736" y="1502"/>
                    <a:pt x="2736" y="1471"/>
                  </a:cubicBezTo>
                  <a:cubicBezTo>
                    <a:pt x="2706" y="1350"/>
                    <a:pt x="2645" y="1228"/>
                    <a:pt x="2584" y="1106"/>
                  </a:cubicBezTo>
                  <a:cubicBezTo>
                    <a:pt x="2224" y="415"/>
                    <a:pt x="1512" y="0"/>
                    <a:pt x="7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10" name="Google Shape;610;p43"/>
            <p:cNvSpPr/>
            <p:nvPr/>
          </p:nvSpPr>
          <p:spPr>
            <a:xfrm>
              <a:off x="6031525" y="4416000"/>
              <a:ext cx="12200" cy="69175"/>
            </a:xfrm>
            <a:custGeom>
              <a:avLst/>
              <a:gdLst/>
              <a:ahLst/>
              <a:cxnLst/>
              <a:rect l="l" t="t" r="r" b="b"/>
              <a:pathLst>
                <a:path w="488" h="2767" extrusionOk="0">
                  <a:moveTo>
                    <a:pt x="1" y="1"/>
                  </a:moveTo>
                  <a:lnTo>
                    <a:pt x="1" y="1"/>
                  </a:lnTo>
                  <a:cubicBezTo>
                    <a:pt x="31" y="457"/>
                    <a:pt x="92" y="943"/>
                    <a:pt x="183" y="1399"/>
                  </a:cubicBezTo>
                  <a:cubicBezTo>
                    <a:pt x="274" y="1855"/>
                    <a:pt x="366" y="2311"/>
                    <a:pt x="487" y="2767"/>
                  </a:cubicBezTo>
                  <a:cubicBezTo>
                    <a:pt x="426" y="2311"/>
                    <a:pt x="366" y="1855"/>
                    <a:pt x="274" y="1369"/>
                  </a:cubicBezTo>
                  <a:cubicBezTo>
                    <a:pt x="214" y="913"/>
                    <a:pt x="122" y="457"/>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11" name="Google Shape;611;p43"/>
            <p:cNvSpPr/>
            <p:nvPr/>
          </p:nvSpPr>
          <p:spPr>
            <a:xfrm>
              <a:off x="6114350" y="4497200"/>
              <a:ext cx="49425" cy="9250"/>
            </a:xfrm>
            <a:custGeom>
              <a:avLst/>
              <a:gdLst/>
              <a:ahLst/>
              <a:cxnLst/>
              <a:rect l="l" t="t" r="r" b="b"/>
              <a:pathLst>
                <a:path w="1977" h="370" extrusionOk="0">
                  <a:moveTo>
                    <a:pt x="1962" y="0"/>
                  </a:moveTo>
                  <a:cubicBezTo>
                    <a:pt x="1884" y="0"/>
                    <a:pt x="1493" y="106"/>
                    <a:pt x="1004" y="188"/>
                  </a:cubicBezTo>
                  <a:cubicBezTo>
                    <a:pt x="457" y="279"/>
                    <a:pt x="1" y="340"/>
                    <a:pt x="1" y="370"/>
                  </a:cubicBezTo>
                  <a:cubicBezTo>
                    <a:pt x="335" y="370"/>
                    <a:pt x="670" y="340"/>
                    <a:pt x="1004" y="279"/>
                  </a:cubicBezTo>
                  <a:cubicBezTo>
                    <a:pt x="1338" y="218"/>
                    <a:pt x="1673" y="127"/>
                    <a:pt x="1977" y="5"/>
                  </a:cubicBezTo>
                  <a:cubicBezTo>
                    <a:pt x="1977" y="2"/>
                    <a:pt x="1972" y="0"/>
                    <a:pt x="19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12" name="Google Shape;612;p43"/>
            <p:cNvSpPr/>
            <p:nvPr/>
          </p:nvSpPr>
          <p:spPr>
            <a:xfrm>
              <a:off x="6081675" y="4512325"/>
              <a:ext cx="6875" cy="9325"/>
            </a:xfrm>
            <a:custGeom>
              <a:avLst/>
              <a:gdLst/>
              <a:ahLst/>
              <a:cxnLst/>
              <a:rect l="l" t="t" r="r" b="b"/>
              <a:pathLst>
                <a:path w="275" h="373" extrusionOk="0">
                  <a:moveTo>
                    <a:pt x="11" y="0"/>
                  </a:moveTo>
                  <a:cubicBezTo>
                    <a:pt x="5" y="0"/>
                    <a:pt x="1" y="3"/>
                    <a:pt x="1" y="8"/>
                  </a:cubicBezTo>
                  <a:cubicBezTo>
                    <a:pt x="1" y="38"/>
                    <a:pt x="31" y="99"/>
                    <a:pt x="92" y="190"/>
                  </a:cubicBezTo>
                  <a:cubicBezTo>
                    <a:pt x="183" y="282"/>
                    <a:pt x="214" y="373"/>
                    <a:pt x="244" y="373"/>
                  </a:cubicBezTo>
                  <a:cubicBezTo>
                    <a:pt x="275" y="342"/>
                    <a:pt x="244" y="251"/>
                    <a:pt x="183" y="130"/>
                  </a:cubicBezTo>
                  <a:cubicBezTo>
                    <a:pt x="133" y="55"/>
                    <a:pt x="42"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13" name="Google Shape;613;p43"/>
            <p:cNvSpPr/>
            <p:nvPr/>
          </p:nvSpPr>
          <p:spPr>
            <a:xfrm>
              <a:off x="6065725" y="4499300"/>
              <a:ext cx="8375" cy="5650"/>
            </a:xfrm>
            <a:custGeom>
              <a:avLst/>
              <a:gdLst/>
              <a:ahLst/>
              <a:cxnLst/>
              <a:rect l="l" t="t" r="r" b="b"/>
              <a:pathLst>
                <a:path w="335" h="226" extrusionOk="0">
                  <a:moveTo>
                    <a:pt x="32" y="0"/>
                  </a:moveTo>
                  <a:cubicBezTo>
                    <a:pt x="19" y="0"/>
                    <a:pt x="9" y="4"/>
                    <a:pt x="1" y="12"/>
                  </a:cubicBezTo>
                  <a:cubicBezTo>
                    <a:pt x="1" y="12"/>
                    <a:pt x="61" y="73"/>
                    <a:pt x="153" y="134"/>
                  </a:cubicBezTo>
                  <a:cubicBezTo>
                    <a:pt x="213" y="195"/>
                    <a:pt x="305" y="225"/>
                    <a:pt x="305" y="225"/>
                  </a:cubicBezTo>
                  <a:cubicBezTo>
                    <a:pt x="335" y="195"/>
                    <a:pt x="274" y="134"/>
                    <a:pt x="183" y="73"/>
                  </a:cubicBezTo>
                  <a:cubicBezTo>
                    <a:pt x="116" y="29"/>
                    <a:pt x="66" y="0"/>
                    <a:pt x="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14" name="Google Shape;614;p43"/>
            <p:cNvSpPr/>
            <p:nvPr/>
          </p:nvSpPr>
          <p:spPr>
            <a:xfrm>
              <a:off x="6046725" y="4494075"/>
              <a:ext cx="10675" cy="3275"/>
            </a:xfrm>
            <a:custGeom>
              <a:avLst/>
              <a:gdLst/>
              <a:ahLst/>
              <a:cxnLst/>
              <a:rect l="l" t="t" r="r" b="b"/>
              <a:pathLst>
                <a:path w="427" h="131" extrusionOk="0">
                  <a:moveTo>
                    <a:pt x="148" y="0"/>
                  </a:moveTo>
                  <a:cubicBezTo>
                    <a:pt x="60" y="0"/>
                    <a:pt x="1" y="45"/>
                    <a:pt x="1" y="69"/>
                  </a:cubicBezTo>
                  <a:cubicBezTo>
                    <a:pt x="1" y="79"/>
                    <a:pt x="11" y="83"/>
                    <a:pt x="29" y="83"/>
                  </a:cubicBezTo>
                  <a:cubicBezTo>
                    <a:pt x="65" y="83"/>
                    <a:pt x="132" y="69"/>
                    <a:pt x="214" y="69"/>
                  </a:cubicBezTo>
                  <a:cubicBezTo>
                    <a:pt x="305" y="100"/>
                    <a:pt x="396" y="130"/>
                    <a:pt x="396" y="130"/>
                  </a:cubicBezTo>
                  <a:cubicBezTo>
                    <a:pt x="426" y="100"/>
                    <a:pt x="366" y="9"/>
                    <a:pt x="214" y="9"/>
                  </a:cubicBezTo>
                  <a:cubicBezTo>
                    <a:pt x="190" y="3"/>
                    <a:pt x="168" y="0"/>
                    <a:pt x="1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15" name="Google Shape;615;p43"/>
            <p:cNvSpPr/>
            <p:nvPr/>
          </p:nvSpPr>
          <p:spPr>
            <a:xfrm>
              <a:off x="6033825" y="4493950"/>
              <a:ext cx="5325" cy="2625"/>
            </a:xfrm>
            <a:custGeom>
              <a:avLst/>
              <a:gdLst/>
              <a:ahLst/>
              <a:cxnLst/>
              <a:rect l="l" t="t" r="r" b="b"/>
              <a:pathLst>
                <a:path w="213" h="105" extrusionOk="0">
                  <a:moveTo>
                    <a:pt x="59" y="1"/>
                  </a:moveTo>
                  <a:cubicBezTo>
                    <a:pt x="30" y="1"/>
                    <a:pt x="0" y="22"/>
                    <a:pt x="0" y="44"/>
                  </a:cubicBezTo>
                  <a:cubicBezTo>
                    <a:pt x="0" y="44"/>
                    <a:pt x="30" y="74"/>
                    <a:pt x="91" y="105"/>
                  </a:cubicBezTo>
                  <a:cubicBezTo>
                    <a:pt x="152" y="105"/>
                    <a:pt x="213" y="105"/>
                    <a:pt x="213" y="74"/>
                  </a:cubicBezTo>
                  <a:cubicBezTo>
                    <a:pt x="213" y="44"/>
                    <a:pt x="152" y="14"/>
                    <a:pt x="91" y="14"/>
                  </a:cubicBezTo>
                  <a:cubicBezTo>
                    <a:pt x="82" y="5"/>
                    <a:pt x="71" y="1"/>
                    <a:pt x="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16" name="Google Shape;616;p43"/>
            <p:cNvSpPr/>
            <p:nvPr/>
          </p:nvSpPr>
          <p:spPr>
            <a:xfrm>
              <a:off x="5467700" y="3769200"/>
              <a:ext cx="737125" cy="709150"/>
            </a:xfrm>
            <a:custGeom>
              <a:avLst/>
              <a:gdLst/>
              <a:ahLst/>
              <a:cxnLst/>
              <a:rect l="l" t="t" r="r" b="b"/>
              <a:pathLst>
                <a:path w="29485" h="28366" extrusionOk="0">
                  <a:moveTo>
                    <a:pt x="18528" y="0"/>
                  </a:moveTo>
                  <a:cubicBezTo>
                    <a:pt x="18249" y="0"/>
                    <a:pt x="18086" y="37"/>
                    <a:pt x="18086" y="37"/>
                  </a:cubicBezTo>
                  <a:cubicBezTo>
                    <a:pt x="9332" y="219"/>
                    <a:pt x="0" y="21131"/>
                    <a:pt x="0" y="21131"/>
                  </a:cubicBezTo>
                  <a:lnTo>
                    <a:pt x="13101" y="22499"/>
                  </a:lnTo>
                  <a:lnTo>
                    <a:pt x="17295" y="12924"/>
                  </a:lnTo>
                  <a:lnTo>
                    <a:pt x="20609" y="28365"/>
                  </a:lnTo>
                  <a:lnTo>
                    <a:pt x="29484" y="26845"/>
                  </a:lnTo>
                  <a:cubicBezTo>
                    <a:pt x="29484" y="26845"/>
                    <a:pt x="26141" y="14414"/>
                    <a:pt x="25137" y="9216"/>
                  </a:cubicBezTo>
                  <a:cubicBezTo>
                    <a:pt x="23516" y="758"/>
                    <a:pt x="19805" y="0"/>
                    <a:pt x="185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17" name="Google Shape;617;p43"/>
            <p:cNvSpPr/>
            <p:nvPr/>
          </p:nvSpPr>
          <p:spPr>
            <a:xfrm>
              <a:off x="5967700" y="4412200"/>
              <a:ext cx="247750" cy="75250"/>
            </a:xfrm>
            <a:custGeom>
              <a:avLst/>
              <a:gdLst/>
              <a:ahLst/>
              <a:cxnLst/>
              <a:rect l="l" t="t" r="r" b="b"/>
              <a:pathLst>
                <a:path w="9910" h="3010" extrusionOk="0">
                  <a:moveTo>
                    <a:pt x="9697" y="1"/>
                  </a:moveTo>
                  <a:lnTo>
                    <a:pt x="1" y="1885"/>
                  </a:lnTo>
                  <a:lnTo>
                    <a:pt x="274" y="3010"/>
                  </a:lnTo>
                  <a:lnTo>
                    <a:pt x="9910" y="1186"/>
                  </a:lnTo>
                  <a:lnTo>
                    <a:pt x="969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18" name="Google Shape;618;p43"/>
            <p:cNvSpPr/>
            <p:nvPr/>
          </p:nvSpPr>
          <p:spPr>
            <a:xfrm>
              <a:off x="5802325" y="3982800"/>
              <a:ext cx="17975" cy="7000"/>
            </a:xfrm>
            <a:custGeom>
              <a:avLst/>
              <a:gdLst/>
              <a:ahLst/>
              <a:cxnLst/>
              <a:rect l="l" t="t" r="r" b="b"/>
              <a:pathLst>
                <a:path w="719" h="280" extrusionOk="0">
                  <a:moveTo>
                    <a:pt x="657" y="1"/>
                  </a:moveTo>
                  <a:cubicBezTo>
                    <a:pt x="594" y="1"/>
                    <a:pt x="486" y="27"/>
                    <a:pt x="354" y="64"/>
                  </a:cubicBezTo>
                  <a:cubicBezTo>
                    <a:pt x="141" y="125"/>
                    <a:pt x="20" y="155"/>
                    <a:pt x="20" y="216"/>
                  </a:cubicBezTo>
                  <a:cubicBezTo>
                    <a:pt x="1" y="254"/>
                    <a:pt x="63" y="280"/>
                    <a:pt x="164" y="280"/>
                  </a:cubicBezTo>
                  <a:cubicBezTo>
                    <a:pt x="226" y="280"/>
                    <a:pt x="303" y="270"/>
                    <a:pt x="384" y="247"/>
                  </a:cubicBezTo>
                  <a:cubicBezTo>
                    <a:pt x="597" y="186"/>
                    <a:pt x="719" y="95"/>
                    <a:pt x="719" y="34"/>
                  </a:cubicBezTo>
                  <a:cubicBezTo>
                    <a:pt x="719" y="11"/>
                    <a:pt x="697" y="1"/>
                    <a:pt x="65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19" name="Google Shape;619;p43"/>
            <p:cNvSpPr/>
            <p:nvPr/>
          </p:nvSpPr>
          <p:spPr>
            <a:xfrm>
              <a:off x="5856750" y="3967925"/>
              <a:ext cx="38025" cy="6675"/>
            </a:xfrm>
            <a:custGeom>
              <a:avLst/>
              <a:gdLst/>
              <a:ahLst/>
              <a:cxnLst/>
              <a:rect l="l" t="t" r="r" b="b"/>
              <a:pathLst>
                <a:path w="1521" h="267" extrusionOk="0">
                  <a:moveTo>
                    <a:pt x="1013" y="1"/>
                  </a:moveTo>
                  <a:cubicBezTo>
                    <a:pt x="925" y="1"/>
                    <a:pt x="829" y="7"/>
                    <a:pt x="730" y="21"/>
                  </a:cubicBezTo>
                  <a:cubicBezTo>
                    <a:pt x="305" y="51"/>
                    <a:pt x="1" y="173"/>
                    <a:pt x="1" y="234"/>
                  </a:cubicBezTo>
                  <a:cubicBezTo>
                    <a:pt x="1" y="257"/>
                    <a:pt x="50" y="267"/>
                    <a:pt x="134" y="267"/>
                  </a:cubicBezTo>
                  <a:cubicBezTo>
                    <a:pt x="270" y="267"/>
                    <a:pt x="498" y="241"/>
                    <a:pt x="761" y="203"/>
                  </a:cubicBezTo>
                  <a:cubicBezTo>
                    <a:pt x="1004" y="203"/>
                    <a:pt x="1277" y="173"/>
                    <a:pt x="1521" y="112"/>
                  </a:cubicBezTo>
                  <a:cubicBezTo>
                    <a:pt x="1521" y="65"/>
                    <a:pt x="1306" y="1"/>
                    <a:pt x="10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20" name="Google Shape;620;p43"/>
            <p:cNvSpPr/>
            <p:nvPr/>
          </p:nvSpPr>
          <p:spPr>
            <a:xfrm>
              <a:off x="5922875" y="3991175"/>
              <a:ext cx="14450" cy="35800"/>
            </a:xfrm>
            <a:custGeom>
              <a:avLst/>
              <a:gdLst/>
              <a:ahLst/>
              <a:cxnLst/>
              <a:rect l="l" t="t" r="r" b="b"/>
              <a:pathLst>
                <a:path w="578" h="1432" extrusionOk="0">
                  <a:moveTo>
                    <a:pt x="40" y="1"/>
                  </a:moveTo>
                  <a:cubicBezTo>
                    <a:pt x="36" y="1"/>
                    <a:pt x="33" y="1"/>
                    <a:pt x="31" y="3"/>
                  </a:cubicBezTo>
                  <a:cubicBezTo>
                    <a:pt x="0" y="246"/>
                    <a:pt x="61" y="519"/>
                    <a:pt x="183" y="763"/>
                  </a:cubicBezTo>
                  <a:cubicBezTo>
                    <a:pt x="304" y="1158"/>
                    <a:pt x="456" y="1431"/>
                    <a:pt x="517" y="1431"/>
                  </a:cubicBezTo>
                  <a:cubicBezTo>
                    <a:pt x="578" y="1431"/>
                    <a:pt x="517" y="1067"/>
                    <a:pt x="365" y="671"/>
                  </a:cubicBezTo>
                  <a:cubicBezTo>
                    <a:pt x="249" y="295"/>
                    <a:pt x="105" y="1"/>
                    <a:pt x="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21" name="Google Shape;621;p43"/>
            <p:cNvSpPr/>
            <p:nvPr/>
          </p:nvSpPr>
          <p:spPr>
            <a:xfrm>
              <a:off x="5944900" y="4063425"/>
              <a:ext cx="12200" cy="36500"/>
            </a:xfrm>
            <a:custGeom>
              <a:avLst/>
              <a:gdLst/>
              <a:ahLst/>
              <a:cxnLst/>
              <a:rect l="l" t="t" r="r" b="b"/>
              <a:pathLst>
                <a:path w="488" h="1460" extrusionOk="0">
                  <a:moveTo>
                    <a:pt x="62" y="0"/>
                  </a:moveTo>
                  <a:cubicBezTo>
                    <a:pt x="1" y="0"/>
                    <a:pt x="62" y="365"/>
                    <a:pt x="153" y="760"/>
                  </a:cubicBezTo>
                  <a:cubicBezTo>
                    <a:pt x="274" y="1155"/>
                    <a:pt x="396" y="1459"/>
                    <a:pt x="457" y="1459"/>
                  </a:cubicBezTo>
                  <a:cubicBezTo>
                    <a:pt x="487" y="1459"/>
                    <a:pt x="457" y="1095"/>
                    <a:pt x="365" y="699"/>
                  </a:cubicBezTo>
                  <a:cubicBezTo>
                    <a:pt x="244" y="304"/>
                    <a:pt x="122" y="0"/>
                    <a:pt x="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22" name="Google Shape;622;p43"/>
            <p:cNvSpPr/>
            <p:nvPr/>
          </p:nvSpPr>
          <p:spPr>
            <a:xfrm>
              <a:off x="5963900" y="4137125"/>
              <a:ext cx="11425" cy="36500"/>
            </a:xfrm>
            <a:custGeom>
              <a:avLst/>
              <a:gdLst/>
              <a:ahLst/>
              <a:cxnLst/>
              <a:rect l="l" t="t" r="r" b="b"/>
              <a:pathLst>
                <a:path w="457" h="1460" extrusionOk="0">
                  <a:moveTo>
                    <a:pt x="61" y="1"/>
                  </a:moveTo>
                  <a:cubicBezTo>
                    <a:pt x="1" y="1"/>
                    <a:pt x="31" y="335"/>
                    <a:pt x="153" y="761"/>
                  </a:cubicBezTo>
                  <a:cubicBezTo>
                    <a:pt x="244" y="1156"/>
                    <a:pt x="365" y="1460"/>
                    <a:pt x="426" y="1460"/>
                  </a:cubicBezTo>
                  <a:cubicBezTo>
                    <a:pt x="457" y="1186"/>
                    <a:pt x="426" y="943"/>
                    <a:pt x="335" y="700"/>
                  </a:cubicBezTo>
                  <a:cubicBezTo>
                    <a:pt x="244" y="305"/>
                    <a:pt x="122" y="1"/>
                    <a:pt x="6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23" name="Google Shape;623;p43"/>
            <p:cNvSpPr/>
            <p:nvPr/>
          </p:nvSpPr>
          <p:spPr>
            <a:xfrm>
              <a:off x="5982150" y="4210075"/>
              <a:ext cx="11425" cy="37250"/>
            </a:xfrm>
            <a:custGeom>
              <a:avLst/>
              <a:gdLst/>
              <a:ahLst/>
              <a:cxnLst/>
              <a:rect l="l" t="t" r="r" b="b"/>
              <a:pathLst>
                <a:path w="457" h="1490" extrusionOk="0">
                  <a:moveTo>
                    <a:pt x="31" y="1"/>
                  </a:moveTo>
                  <a:cubicBezTo>
                    <a:pt x="0" y="1"/>
                    <a:pt x="31" y="365"/>
                    <a:pt x="122" y="761"/>
                  </a:cubicBezTo>
                  <a:cubicBezTo>
                    <a:pt x="213" y="1186"/>
                    <a:pt x="334" y="1490"/>
                    <a:pt x="395" y="1490"/>
                  </a:cubicBezTo>
                  <a:cubicBezTo>
                    <a:pt x="456" y="1460"/>
                    <a:pt x="426" y="1125"/>
                    <a:pt x="304" y="730"/>
                  </a:cubicBezTo>
                  <a:cubicBezTo>
                    <a:pt x="213" y="305"/>
                    <a:pt x="91"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24" name="Google Shape;624;p43"/>
            <p:cNvSpPr/>
            <p:nvPr/>
          </p:nvSpPr>
          <p:spPr>
            <a:xfrm>
              <a:off x="5999625" y="4283800"/>
              <a:ext cx="11425" cy="37250"/>
            </a:xfrm>
            <a:custGeom>
              <a:avLst/>
              <a:gdLst/>
              <a:ahLst/>
              <a:cxnLst/>
              <a:rect l="l" t="t" r="r" b="b"/>
              <a:pathLst>
                <a:path w="457" h="1490" extrusionOk="0">
                  <a:moveTo>
                    <a:pt x="31" y="0"/>
                  </a:moveTo>
                  <a:cubicBezTo>
                    <a:pt x="0" y="0"/>
                    <a:pt x="31" y="365"/>
                    <a:pt x="122" y="760"/>
                  </a:cubicBezTo>
                  <a:cubicBezTo>
                    <a:pt x="213" y="1185"/>
                    <a:pt x="335" y="1489"/>
                    <a:pt x="395" y="1489"/>
                  </a:cubicBezTo>
                  <a:cubicBezTo>
                    <a:pt x="456" y="1489"/>
                    <a:pt x="395" y="1125"/>
                    <a:pt x="304" y="729"/>
                  </a:cubicBezTo>
                  <a:cubicBezTo>
                    <a:pt x="213" y="334"/>
                    <a:pt x="91"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25" name="Google Shape;625;p43"/>
            <p:cNvSpPr/>
            <p:nvPr/>
          </p:nvSpPr>
          <p:spPr>
            <a:xfrm>
              <a:off x="6016325" y="4358250"/>
              <a:ext cx="11425" cy="36500"/>
            </a:xfrm>
            <a:custGeom>
              <a:avLst/>
              <a:gdLst/>
              <a:ahLst/>
              <a:cxnLst/>
              <a:rect l="l" t="t" r="r" b="b"/>
              <a:pathLst>
                <a:path w="457" h="1460" extrusionOk="0">
                  <a:moveTo>
                    <a:pt x="62" y="1"/>
                  </a:moveTo>
                  <a:cubicBezTo>
                    <a:pt x="1" y="1"/>
                    <a:pt x="31" y="335"/>
                    <a:pt x="123" y="761"/>
                  </a:cubicBezTo>
                  <a:cubicBezTo>
                    <a:pt x="214" y="1156"/>
                    <a:pt x="335" y="1460"/>
                    <a:pt x="396" y="1460"/>
                  </a:cubicBezTo>
                  <a:cubicBezTo>
                    <a:pt x="457" y="1460"/>
                    <a:pt x="426" y="1125"/>
                    <a:pt x="335" y="700"/>
                  </a:cubicBezTo>
                  <a:cubicBezTo>
                    <a:pt x="214" y="305"/>
                    <a:pt x="92" y="1"/>
                    <a:pt x="6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26" name="Google Shape;626;p43"/>
            <p:cNvSpPr/>
            <p:nvPr/>
          </p:nvSpPr>
          <p:spPr>
            <a:xfrm>
              <a:off x="6033050" y="4432725"/>
              <a:ext cx="6875" cy="18275"/>
            </a:xfrm>
            <a:custGeom>
              <a:avLst/>
              <a:gdLst/>
              <a:ahLst/>
              <a:cxnLst/>
              <a:rect l="l" t="t" r="r" b="b"/>
              <a:pathLst>
                <a:path w="275" h="731" extrusionOk="0">
                  <a:moveTo>
                    <a:pt x="31" y="1"/>
                  </a:moveTo>
                  <a:cubicBezTo>
                    <a:pt x="1" y="1"/>
                    <a:pt x="1" y="153"/>
                    <a:pt x="31" y="365"/>
                  </a:cubicBezTo>
                  <a:cubicBezTo>
                    <a:pt x="92" y="578"/>
                    <a:pt x="153" y="730"/>
                    <a:pt x="213" y="730"/>
                  </a:cubicBezTo>
                  <a:cubicBezTo>
                    <a:pt x="274" y="730"/>
                    <a:pt x="274" y="548"/>
                    <a:pt x="213" y="335"/>
                  </a:cubicBezTo>
                  <a:cubicBezTo>
                    <a:pt x="183" y="122"/>
                    <a:pt x="61"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27" name="Google Shape;627;p43"/>
            <p:cNvSpPr/>
            <p:nvPr/>
          </p:nvSpPr>
          <p:spPr>
            <a:xfrm>
              <a:off x="4980600" y="3576325"/>
              <a:ext cx="654300" cy="693800"/>
            </a:xfrm>
            <a:custGeom>
              <a:avLst/>
              <a:gdLst/>
              <a:ahLst/>
              <a:cxnLst/>
              <a:rect l="l" t="t" r="r" b="b"/>
              <a:pathLst>
                <a:path w="26172" h="27752" extrusionOk="0">
                  <a:moveTo>
                    <a:pt x="4894" y="1"/>
                  </a:moveTo>
                  <a:lnTo>
                    <a:pt x="3709" y="92"/>
                  </a:lnTo>
                  <a:lnTo>
                    <a:pt x="457" y="7448"/>
                  </a:lnTo>
                  <a:lnTo>
                    <a:pt x="2463" y="15472"/>
                  </a:lnTo>
                  <a:cubicBezTo>
                    <a:pt x="3526" y="19211"/>
                    <a:pt x="517" y="23983"/>
                    <a:pt x="1" y="27296"/>
                  </a:cubicBezTo>
                  <a:lnTo>
                    <a:pt x="17296" y="27752"/>
                  </a:lnTo>
                  <a:lnTo>
                    <a:pt x="18147" y="16384"/>
                  </a:lnTo>
                  <a:lnTo>
                    <a:pt x="18724" y="21430"/>
                  </a:lnTo>
                  <a:lnTo>
                    <a:pt x="26171" y="22372"/>
                  </a:lnTo>
                  <a:lnTo>
                    <a:pt x="22159" y="8147"/>
                  </a:lnTo>
                  <a:cubicBezTo>
                    <a:pt x="20048" y="149"/>
                    <a:pt x="13284" y="61"/>
                    <a:pt x="12989" y="61"/>
                  </a:cubicBezTo>
                  <a:cubicBezTo>
                    <a:pt x="12983" y="61"/>
                    <a:pt x="12980" y="62"/>
                    <a:pt x="12980" y="62"/>
                  </a:cubicBezTo>
                  <a:lnTo>
                    <a:pt x="489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28" name="Google Shape;628;p43"/>
            <p:cNvSpPr/>
            <p:nvPr/>
          </p:nvSpPr>
          <p:spPr>
            <a:xfrm>
              <a:off x="5146250" y="3179675"/>
              <a:ext cx="220400" cy="396675"/>
            </a:xfrm>
            <a:custGeom>
              <a:avLst/>
              <a:gdLst/>
              <a:ahLst/>
              <a:cxnLst/>
              <a:rect l="l" t="t" r="r" b="b"/>
              <a:pathLst>
                <a:path w="8816" h="15867" extrusionOk="0">
                  <a:moveTo>
                    <a:pt x="4195" y="0"/>
                  </a:moveTo>
                  <a:lnTo>
                    <a:pt x="1" y="3769"/>
                  </a:lnTo>
                  <a:lnTo>
                    <a:pt x="62" y="15836"/>
                  </a:lnTo>
                  <a:lnTo>
                    <a:pt x="5928" y="15867"/>
                  </a:lnTo>
                  <a:cubicBezTo>
                    <a:pt x="5806" y="15228"/>
                    <a:pt x="6050" y="12888"/>
                    <a:pt x="6050" y="12888"/>
                  </a:cubicBezTo>
                  <a:cubicBezTo>
                    <a:pt x="6050" y="12888"/>
                    <a:pt x="8512" y="12614"/>
                    <a:pt x="8664" y="10213"/>
                  </a:cubicBezTo>
                  <a:cubicBezTo>
                    <a:pt x="8816" y="7781"/>
                    <a:pt x="8664" y="2189"/>
                    <a:pt x="8664" y="2189"/>
                  </a:cubicBezTo>
                  <a:lnTo>
                    <a:pt x="4195"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29" name="Google Shape;629;p43"/>
            <p:cNvSpPr/>
            <p:nvPr/>
          </p:nvSpPr>
          <p:spPr>
            <a:xfrm>
              <a:off x="5327875" y="3327850"/>
              <a:ext cx="18250" cy="15450"/>
            </a:xfrm>
            <a:custGeom>
              <a:avLst/>
              <a:gdLst/>
              <a:ahLst/>
              <a:cxnLst/>
              <a:rect l="l" t="t" r="r" b="b"/>
              <a:pathLst>
                <a:path w="730" h="618" extrusionOk="0">
                  <a:moveTo>
                    <a:pt x="396" y="0"/>
                  </a:moveTo>
                  <a:cubicBezTo>
                    <a:pt x="122" y="0"/>
                    <a:pt x="0" y="335"/>
                    <a:pt x="183" y="517"/>
                  </a:cubicBezTo>
                  <a:cubicBezTo>
                    <a:pt x="243" y="587"/>
                    <a:pt x="322" y="617"/>
                    <a:pt x="401" y="617"/>
                  </a:cubicBezTo>
                  <a:cubicBezTo>
                    <a:pt x="565" y="617"/>
                    <a:pt x="730" y="488"/>
                    <a:pt x="730" y="304"/>
                  </a:cubicBezTo>
                  <a:cubicBezTo>
                    <a:pt x="700" y="122"/>
                    <a:pt x="578" y="0"/>
                    <a:pt x="3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30" name="Google Shape;630;p43"/>
            <p:cNvSpPr/>
            <p:nvPr/>
          </p:nvSpPr>
          <p:spPr>
            <a:xfrm>
              <a:off x="5325600" y="3320250"/>
              <a:ext cx="32700" cy="9975"/>
            </a:xfrm>
            <a:custGeom>
              <a:avLst/>
              <a:gdLst/>
              <a:ahLst/>
              <a:cxnLst/>
              <a:rect l="l" t="t" r="r" b="b"/>
              <a:pathLst>
                <a:path w="1308" h="399" extrusionOk="0">
                  <a:moveTo>
                    <a:pt x="669" y="0"/>
                  </a:moveTo>
                  <a:cubicBezTo>
                    <a:pt x="487" y="0"/>
                    <a:pt x="335" y="31"/>
                    <a:pt x="183" y="152"/>
                  </a:cubicBezTo>
                  <a:cubicBezTo>
                    <a:pt x="61" y="213"/>
                    <a:pt x="0" y="274"/>
                    <a:pt x="31" y="304"/>
                  </a:cubicBezTo>
                  <a:cubicBezTo>
                    <a:pt x="35" y="313"/>
                    <a:pt x="44" y="317"/>
                    <a:pt x="57" y="317"/>
                  </a:cubicBezTo>
                  <a:cubicBezTo>
                    <a:pt x="126" y="317"/>
                    <a:pt x="314" y="210"/>
                    <a:pt x="562" y="210"/>
                  </a:cubicBezTo>
                  <a:cubicBezTo>
                    <a:pt x="587" y="210"/>
                    <a:pt x="612" y="211"/>
                    <a:pt x="639" y="213"/>
                  </a:cubicBezTo>
                  <a:cubicBezTo>
                    <a:pt x="947" y="241"/>
                    <a:pt x="1178" y="399"/>
                    <a:pt x="1236" y="399"/>
                  </a:cubicBezTo>
                  <a:cubicBezTo>
                    <a:pt x="1241" y="399"/>
                    <a:pt x="1244" y="398"/>
                    <a:pt x="1246" y="396"/>
                  </a:cubicBezTo>
                  <a:cubicBezTo>
                    <a:pt x="1307" y="396"/>
                    <a:pt x="1246" y="304"/>
                    <a:pt x="1155" y="213"/>
                  </a:cubicBezTo>
                  <a:cubicBezTo>
                    <a:pt x="1003" y="92"/>
                    <a:pt x="851" y="31"/>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31" name="Google Shape;631;p43"/>
            <p:cNvSpPr/>
            <p:nvPr/>
          </p:nvSpPr>
          <p:spPr>
            <a:xfrm>
              <a:off x="5237450" y="3326325"/>
              <a:ext cx="18250" cy="15450"/>
            </a:xfrm>
            <a:custGeom>
              <a:avLst/>
              <a:gdLst/>
              <a:ahLst/>
              <a:cxnLst/>
              <a:rect l="l" t="t" r="r" b="b"/>
              <a:pathLst>
                <a:path w="730" h="618" extrusionOk="0">
                  <a:moveTo>
                    <a:pt x="426" y="1"/>
                  </a:moveTo>
                  <a:cubicBezTo>
                    <a:pt x="122" y="1"/>
                    <a:pt x="0" y="335"/>
                    <a:pt x="183" y="517"/>
                  </a:cubicBezTo>
                  <a:cubicBezTo>
                    <a:pt x="252" y="587"/>
                    <a:pt x="335" y="618"/>
                    <a:pt x="415" y="618"/>
                  </a:cubicBezTo>
                  <a:cubicBezTo>
                    <a:pt x="579" y="618"/>
                    <a:pt x="730" y="489"/>
                    <a:pt x="730" y="305"/>
                  </a:cubicBezTo>
                  <a:cubicBezTo>
                    <a:pt x="730" y="153"/>
                    <a:pt x="578" y="1"/>
                    <a:pt x="4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32" name="Google Shape;632;p43"/>
            <p:cNvSpPr/>
            <p:nvPr/>
          </p:nvSpPr>
          <p:spPr>
            <a:xfrm>
              <a:off x="5235175" y="3319300"/>
              <a:ext cx="31925" cy="9425"/>
            </a:xfrm>
            <a:custGeom>
              <a:avLst/>
              <a:gdLst/>
              <a:ahLst/>
              <a:cxnLst/>
              <a:rect l="l" t="t" r="r" b="b"/>
              <a:pathLst>
                <a:path w="1277" h="377" extrusionOk="0">
                  <a:moveTo>
                    <a:pt x="575" y="0"/>
                  </a:moveTo>
                  <a:cubicBezTo>
                    <a:pt x="433" y="0"/>
                    <a:pt x="308" y="55"/>
                    <a:pt x="183" y="130"/>
                  </a:cubicBezTo>
                  <a:cubicBezTo>
                    <a:pt x="61" y="190"/>
                    <a:pt x="0" y="251"/>
                    <a:pt x="31" y="312"/>
                  </a:cubicBezTo>
                  <a:cubicBezTo>
                    <a:pt x="36" y="315"/>
                    <a:pt x="43" y="316"/>
                    <a:pt x="52" y="316"/>
                  </a:cubicBezTo>
                  <a:cubicBezTo>
                    <a:pt x="136" y="316"/>
                    <a:pt x="365" y="190"/>
                    <a:pt x="669" y="190"/>
                  </a:cubicBezTo>
                  <a:cubicBezTo>
                    <a:pt x="978" y="218"/>
                    <a:pt x="1183" y="376"/>
                    <a:pt x="1260" y="376"/>
                  </a:cubicBezTo>
                  <a:cubicBezTo>
                    <a:pt x="1267" y="376"/>
                    <a:pt x="1272" y="375"/>
                    <a:pt x="1277" y="373"/>
                  </a:cubicBezTo>
                  <a:cubicBezTo>
                    <a:pt x="1277" y="342"/>
                    <a:pt x="1246" y="282"/>
                    <a:pt x="1155" y="190"/>
                  </a:cubicBezTo>
                  <a:cubicBezTo>
                    <a:pt x="1034" y="69"/>
                    <a:pt x="851" y="8"/>
                    <a:pt x="669" y="8"/>
                  </a:cubicBezTo>
                  <a:cubicBezTo>
                    <a:pt x="637" y="3"/>
                    <a:pt x="605" y="0"/>
                    <a:pt x="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33" name="Google Shape;633;p43"/>
            <p:cNvSpPr/>
            <p:nvPr/>
          </p:nvSpPr>
          <p:spPr>
            <a:xfrm>
              <a:off x="5294450" y="3325575"/>
              <a:ext cx="22800" cy="73525"/>
            </a:xfrm>
            <a:custGeom>
              <a:avLst/>
              <a:gdLst/>
              <a:ahLst/>
              <a:cxnLst/>
              <a:rect l="l" t="t" r="r" b="b"/>
              <a:pathLst>
                <a:path w="912" h="2941" extrusionOk="0">
                  <a:moveTo>
                    <a:pt x="0" y="0"/>
                  </a:moveTo>
                  <a:lnTo>
                    <a:pt x="0" y="0"/>
                  </a:lnTo>
                  <a:cubicBezTo>
                    <a:pt x="122" y="608"/>
                    <a:pt x="274" y="1216"/>
                    <a:pt x="486" y="1794"/>
                  </a:cubicBezTo>
                  <a:lnTo>
                    <a:pt x="730" y="2493"/>
                  </a:lnTo>
                  <a:cubicBezTo>
                    <a:pt x="760" y="2584"/>
                    <a:pt x="790" y="2675"/>
                    <a:pt x="790" y="2766"/>
                  </a:cubicBezTo>
                  <a:cubicBezTo>
                    <a:pt x="760" y="2827"/>
                    <a:pt x="669" y="2827"/>
                    <a:pt x="578" y="2827"/>
                  </a:cubicBezTo>
                  <a:cubicBezTo>
                    <a:pt x="395" y="2827"/>
                    <a:pt x="213" y="2857"/>
                    <a:pt x="30" y="2918"/>
                  </a:cubicBezTo>
                  <a:cubicBezTo>
                    <a:pt x="122" y="2933"/>
                    <a:pt x="213" y="2941"/>
                    <a:pt x="308" y="2941"/>
                  </a:cubicBezTo>
                  <a:cubicBezTo>
                    <a:pt x="403" y="2941"/>
                    <a:pt x="502" y="2933"/>
                    <a:pt x="608" y="2918"/>
                  </a:cubicBezTo>
                  <a:lnTo>
                    <a:pt x="730" y="2918"/>
                  </a:lnTo>
                  <a:cubicBezTo>
                    <a:pt x="790" y="2918"/>
                    <a:pt x="851" y="2857"/>
                    <a:pt x="881" y="2797"/>
                  </a:cubicBezTo>
                  <a:cubicBezTo>
                    <a:pt x="912" y="2675"/>
                    <a:pt x="912" y="2553"/>
                    <a:pt x="851" y="2462"/>
                  </a:cubicBezTo>
                  <a:lnTo>
                    <a:pt x="638" y="1763"/>
                  </a:lnTo>
                  <a:cubicBezTo>
                    <a:pt x="456" y="1155"/>
                    <a:pt x="243" y="578"/>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34" name="Google Shape;634;p43"/>
            <p:cNvSpPr/>
            <p:nvPr/>
          </p:nvSpPr>
          <p:spPr>
            <a:xfrm>
              <a:off x="5263275" y="3406125"/>
              <a:ext cx="44875" cy="23250"/>
            </a:xfrm>
            <a:custGeom>
              <a:avLst/>
              <a:gdLst/>
              <a:ahLst/>
              <a:cxnLst/>
              <a:rect l="l" t="t" r="r" b="b"/>
              <a:pathLst>
                <a:path w="1795" h="930" extrusionOk="0">
                  <a:moveTo>
                    <a:pt x="183" y="0"/>
                  </a:moveTo>
                  <a:cubicBezTo>
                    <a:pt x="183" y="0"/>
                    <a:pt x="1" y="578"/>
                    <a:pt x="700" y="851"/>
                  </a:cubicBezTo>
                  <a:cubicBezTo>
                    <a:pt x="815" y="904"/>
                    <a:pt x="936" y="929"/>
                    <a:pt x="1055" y="929"/>
                  </a:cubicBezTo>
                  <a:cubicBezTo>
                    <a:pt x="1343" y="929"/>
                    <a:pt x="1622" y="784"/>
                    <a:pt x="1794" y="547"/>
                  </a:cubicBezTo>
                  <a:cubicBezTo>
                    <a:pt x="1217" y="486"/>
                    <a:pt x="669" y="304"/>
                    <a:pt x="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35" name="Google Shape;635;p43"/>
            <p:cNvSpPr/>
            <p:nvPr/>
          </p:nvSpPr>
          <p:spPr>
            <a:xfrm>
              <a:off x="5217700" y="3474500"/>
              <a:ext cx="79800" cy="41975"/>
            </a:xfrm>
            <a:custGeom>
              <a:avLst/>
              <a:gdLst/>
              <a:ahLst/>
              <a:cxnLst/>
              <a:rect l="l" t="t" r="r" b="b"/>
              <a:pathLst>
                <a:path w="3192" h="1679" extrusionOk="0">
                  <a:moveTo>
                    <a:pt x="0" y="1"/>
                  </a:moveTo>
                  <a:cubicBezTo>
                    <a:pt x="0" y="1"/>
                    <a:pt x="683" y="1678"/>
                    <a:pt x="2927" y="1678"/>
                  </a:cubicBezTo>
                  <a:cubicBezTo>
                    <a:pt x="3004" y="1678"/>
                    <a:pt x="3081" y="1676"/>
                    <a:pt x="3161" y="1672"/>
                  </a:cubicBezTo>
                  <a:lnTo>
                    <a:pt x="3192" y="1095"/>
                  </a:lnTo>
                  <a:cubicBezTo>
                    <a:pt x="2037" y="1034"/>
                    <a:pt x="942" y="669"/>
                    <a:pt x="0"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36" name="Google Shape;636;p43"/>
            <p:cNvSpPr/>
            <p:nvPr/>
          </p:nvSpPr>
          <p:spPr>
            <a:xfrm>
              <a:off x="5046725" y="3136250"/>
              <a:ext cx="335875" cy="349675"/>
            </a:xfrm>
            <a:custGeom>
              <a:avLst/>
              <a:gdLst/>
              <a:ahLst/>
              <a:cxnLst/>
              <a:rect l="l" t="t" r="r" b="b"/>
              <a:pathLst>
                <a:path w="13435" h="13987" extrusionOk="0">
                  <a:moveTo>
                    <a:pt x="6866" y="0"/>
                  </a:moveTo>
                  <a:cubicBezTo>
                    <a:pt x="6739" y="0"/>
                    <a:pt x="6647" y="5"/>
                    <a:pt x="6596" y="5"/>
                  </a:cubicBezTo>
                  <a:cubicBezTo>
                    <a:pt x="6596" y="5"/>
                    <a:pt x="6539" y="1"/>
                    <a:pt x="6437" y="1"/>
                  </a:cubicBezTo>
                  <a:cubicBezTo>
                    <a:pt x="5538" y="1"/>
                    <a:pt x="1110" y="295"/>
                    <a:pt x="182" y="6023"/>
                  </a:cubicBezTo>
                  <a:cubicBezTo>
                    <a:pt x="152" y="6236"/>
                    <a:pt x="91" y="6783"/>
                    <a:pt x="61" y="7239"/>
                  </a:cubicBezTo>
                  <a:cubicBezTo>
                    <a:pt x="61" y="7239"/>
                    <a:pt x="61" y="7269"/>
                    <a:pt x="61" y="7482"/>
                  </a:cubicBezTo>
                  <a:cubicBezTo>
                    <a:pt x="30" y="7695"/>
                    <a:pt x="0" y="7847"/>
                    <a:pt x="0" y="7968"/>
                  </a:cubicBezTo>
                  <a:cubicBezTo>
                    <a:pt x="0" y="9549"/>
                    <a:pt x="456" y="13196"/>
                    <a:pt x="4134" y="13987"/>
                  </a:cubicBezTo>
                  <a:lnTo>
                    <a:pt x="4134" y="8637"/>
                  </a:lnTo>
                  <a:lnTo>
                    <a:pt x="4499" y="8667"/>
                  </a:lnTo>
                  <a:cubicBezTo>
                    <a:pt x="4499" y="8667"/>
                    <a:pt x="7538" y="6996"/>
                    <a:pt x="8298" y="3470"/>
                  </a:cubicBezTo>
                  <a:cubicBezTo>
                    <a:pt x="8420" y="4199"/>
                    <a:pt x="8602" y="5689"/>
                    <a:pt x="8328" y="6631"/>
                  </a:cubicBezTo>
                  <a:lnTo>
                    <a:pt x="12645" y="7330"/>
                  </a:lnTo>
                  <a:cubicBezTo>
                    <a:pt x="13070" y="6357"/>
                    <a:pt x="13131" y="5294"/>
                    <a:pt x="12857" y="4290"/>
                  </a:cubicBezTo>
                  <a:lnTo>
                    <a:pt x="12857" y="4290"/>
                  </a:lnTo>
                  <a:cubicBezTo>
                    <a:pt x="13070" y="4868"/>
                    <a:pt x="13222" y="5476"/>
                    <a:pt x="13253" y="6084"/>
                  </a:cubicBezTo>
                  <a:cubicBezTo>
                    <a:pt x="13344" y="6935"/>
                    <a:pt x="13222" y="7452"/>
                    <a:pt x="13253" y="7452"/>
                  </a:cubicBezTo>
                  <a:cubicBezTo>
                    <a:pt x="13313" y="7360"/>
                    <a:pt x="13344" y="7239"/>
                    <a:pt x="13344" y="7117"/>
                  </a:cubicBezTo>
                  <a:cubicBezTo>
                    <a:pt x="13405" y="6783"/>
                    <a:pt x="13435" y="6418"/>
                    <a:pt x="13405" y="6084"/>
                  </a:cubicBezTo>
                  <a:cubicBezTo>
                    <a:pt x="13374" y="4169"/>
                    <a:pt x="12341" y="2376"/>
                    <a:pt x="10699" y="1342"/>
                  </a:cubicBezTo>
                  <a:cubicBezTo>
                    <a:pt x="8957" y="105"/>
                    <a:pt x="7488" y="0"/>
                    <a:pt x="68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37" name="Google Shape;637;p43"/>
            <p:cNvSpPr/>
            <p:nvPr/>
          </p:nvSpPr>
          <p:spPr>
            <a:xfrm>
              <a:off x="4928925" y="3266050"/>
              <a:ext cx="133775" cy="115025"/>
            </a:xfrm>
            <a:custGeom>
              <a:avLst/>
              <a:gdLst/>
              <a:ahLst/>
              <a:cxnLst/>
              <a:rect l="l" t="t" r="r" b="b"/>
              <a:pathLst>
                <a:path w="5351" h="4601" extrusionOk="0">
                  <a:moveTo>
                    <a:pt x="2610" y="1"/>
                  </a:moveTo>
                  <a:cubicBezTo>
                    <a:pt x="1928" y="1"/>
                    <a:pt x="1241" y="233"/>
                    <a:pt x="669" y="709"/>
                  </a:cubicBezTo>
                  <a:cubicBezTo>
                    <a:pt x="426" y="892"/>
                    <a:pt x="213" y="1135"/>
                    <a:pt x="122" y="1439"/>
                  </a:cubicBezTo>
                  <a:cubicBezTo>
                    <a:pt x="1" y="1743"/>
                    <a:pt x="61" y="2047"/>
                    <a:pt x="274" y="2290"/>
                  </a:cubicBezTo>
                  <a:cubicBezTo>
                    <a:pt x="391" y="2424"/>
                    <a:pt x="554" y="2493"/>
                    <a:pt x="718" y="2493"/>
                  </a:cubicBezTo>
                  <a:cubicBezTo>
                    <a:pt x="774" y="2493"/>
                    <a:pt x="831" y="2485"/>
                    <a:pt x="885" y="2468"/>
                  </a:cubicBezTo>
                  <a:lnTo>
                    <a:pt x="885" y="2468"/>
                  </a:lnTo>
                  <a:cubicBezTo>
                    <a:pt x="601" y="2707"/>
                    <a:pt x="545" y="3174"/>
                    <a:pt x="821" y="3475"/>
                  </a:cubicBezTo>
                  <a:cubicBezTo>
                    <a:pt x="963" y="3630"/>
                    <a:pt x="1149" y="3703"/>
                    <a:pt x="1334" y="3703"/>
                  </a:cubicBezTo>
                  <a:cubicBezTo>
                    <a:pt x="1585" y="3703"/>
                    <a:pt x="1836" y="3569"/>
                    <a:pt x="1976" y="3323"/>
                  </a:cubicBezTo>
                  <a:lnTo>
                    <a:pt x="1976" y="3323"/>
                  </a:lnTo>
                  <a:cubicBezTo>
                    <a:pt x="1885" y="3536"/>
                    <a:pt x="1824" y="3779"/>
                    <a:pt x="1855" y="3992"/>
                  </a:cubicBezTo>
                  <a:cubicBezTo>
                    <a:pt x="1855" y="4266"/>
                    <a:pt x="2007" y="4478"/>
                    <a:pt x="2220" y="4570"/>
                  </a:cubicBezTo>
                  <a:cubicBezTo>
                    <a:pt x="2282" y="4591"/>
                    <a:pt x="2347" y="4600"/>
                    <a:pt x="2411" y="4600"/>
                  </a:cubicBezTo>
                  <a:cubicBezTo>
                    <a:pt x="2626" y="4600"/>
                    <a:pt x="2839" y="4490"/>
                    <a:pt x="2979" y="4326"/>
                  </a:cubicBezTo>
                  <a:cubicBezTo>
                    <a:pt x="3162" y="4083"/>
                    <a:pt x="3314" y="3871"/>
                    <a:pt x="3466" y="3597"/>
                  </a:cubicBezTo>
                  <a:cubicBezTo>
                    <a:pt x="3891" y="2989"/>
                    <a:pt x="4590" y="2624"/>
                    <a:pt x="5350" y="2624"/>
                  </a:cubicBezTo>
                  <a:lnTo>
                    <a:pt x="4894" y="1044"/>
                  </a:lnTo>
                  <a:cubicBezTo>
                    <a:pt x="4290" y="355"/>
                    <a:pt x="3453" y="1"/>
                    <a:pt x="26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38" name="Google Shape;638;p43"/>
            <p:cNvSpPr/>
            <p:nvPr/>
          </p:nvSpPr>
          <p:spPr>
            <a:xfrm>
              <a:off x="4959325" y="3243300"/>
              <a:ext cx="90450" cy="48100"/>
            </a:xfrm>
            <a:custGeom>
              <a:avLst/>
              <a:gdLst/>
              <a:ahLst/>
              <a:cxnLst/>
              <a:rect l="l" t="t" r="r" b="b"/>
              <a:pathLst>
                <a:path w="3618" h="1924" extrusionOk="0">
                  <a:moveTo>
                    <a:pt x="496" y="1"/>
                  </a:moveTo>
                  <a:cubicBezTo>
                    <a:pt x="321" y="1"/>
                    <a:pt x="151" y="55"/>
                    <a:pt x="1" y="130"/>
                  </a:cubicBezTo>
                  <a:lnTo>
                    <a:pt x="639" y="130"/>
                  </a:lnTo>
                  <a:cubicBezTo>
                    <a:pt x="1125" y="160"/>
                    <a:pt x="1611" y="282"/>
                    <a:pt x="2067" y="525"/>
                  </a:cubicBezTo>
                  <a:cubicBezTo>
                    <a:pt x="2523" y="738"/>
                    <a:pt x="2918" y="1042"/>
                    <a:pt x="3222" y="1437"/>
                  </a:cubicBezTo>
                  <a:cubicBezTo>
                    <a:pt x="3466" y="1741"/>
                    <a:pt x="3587" y="1923"/>
                    <a:pt x="3618" y="1923"/>
                  </a:cubicBezTo>
                  <a:cubicBezTo>
                    <a:pt x="3557" y="1711"/>
                    <a:pt x="3466" y="1528"/>
                    <a:pt x="3344" y="1346"/>
                  </a:cubicBezTo>
                  <a:cubicBezTo>
                    <a:pt x="2740" y="511"/>
                    <a:pt x="1808" y="4"/>
                    <a:pt x="782" y="4"/>
                  </a:cubicBezTo>
                  <a:cubicBezTo>
                    <a:pt x="724" y="4"/>
                    <a:pt x="667" y="5"/>
                    <a:pt x="608" y="8"/>
                  </a:cubicBezTo>
                  <a:cubicBezTo>
                    <a:pt x="571" y="3"/>
                    <a:pt x="533" y="1"/>
                    <a:pt x="4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39" name="Google Shape;639;p43"/>
            <p:cNvSpPr/>
            <p:nvPr/>
          </p:nvSpPr>
          <p:spPr>
            <a:xfrm>
              <a:off x="5043675" y="3287575"/>
              <a:ext cx="9150" cy="55500"/>
            </a:xfrm>
            <a:custGeom>
              <a:avLst/>
              <a:gdLst/>
              <a:ahLst/>
              <a:cxnLst/>
              <a:rect l="l" t="t" r="r" b="b"/>
              <a:pathLst>
                <a:path w="366" h="2220" extrusionOk="0">
                  <a:moveTo>
                    <a:pt x="365" y="0"/>
                  </a:moveTo>
                  <a:cubicBezTo>
                    <a:pt x="61" y="700"/>
                    <a:pt x="0" y="1490"/>
                    <a:pt x="152" y="2219"/>
                  </a:cubicBezTo>
                  <a:cubicBezTo>
                    <a:pt x="244" y="1855"/>
                    <a:pt x="274" y="1490"/>
                    <a:pt x="274" y="1125"/>
                  </a:cubicBezTo>
                  <a:cubicBezTo>
                    <a:pt x="365" y="760"/>
                    <a:pt x="365" y="396"/>
                    <a:pt x="36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40" name="Google Shape;640;p43"/>
            <p:cNvSpPr/>
            <p:nvPr/>
          </p:nvSpPr>
          <p:spPr>
            <a:xfrm>
              <a:off x="5112825" y="3326225"/>
              <a:ext cx="41050" cy="60050"/>
            </a:xfrm>
            <a:custGeom>
              <a:avLst/>
              <a:gdLst/>
              <a:ahLst/>
              <a:cxnLst/>
              <a:rect l="l" t="t" r="r" b="b"/>
              <a:pathLst>
                <a:path w="1642" h="2402" extrusionOk="0">
                  <a:moveTo>
                    <a:pt x="922" y="1"/>
                  </a:moveTo>
                  <a:cubicBezTo>
                    <a:pt x="766" y="1"/>
                    <a:pt x="608" y="32"/>
                    <a:pt x="456" y="96"/>
                  </a:cubicBezTo>
                  <a:cubicBezTo>
                    <a:pt x="274" y="278"/>
                    <a:pt x="122" y="521"/>
                    <a:pt x="92" y="825"/>
                  </a:cubicBezTo>
                  <a:cubicBezTo>
                    <a:pt x="0" y="1251"/>
                    <a:pt x="92" y="1737"/>
                    <a:pt x="426" y="2102"/>
                  </a:cubicBezTo>
                  <a:cubicBezTo>
                    <a:pt x="606" y="2300"/>
                    <a:pt x="860" y="2402"/>
                    <a:pt x="1120" y="2402"/>
                  </a:cubicBezTo>
                  <a:cubicBezTo>
                    <a:pt x="1299" y="2402"/>
                    <a:pt x="1480" y="2353"/>
                    <a:pt x="1642" y="2254"/>
                  </a:cubicBezTo>
                  <a:lnTo>
                    <a:pt x="1551" y="187"/>
                  </a:lnTo>
                  <a:cubicBezTo>
                    <a:pt x="1356" y="63"/>
                    <a:pt x="1140" y="1"/>
                    <a:pt x="922"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41" name="Google Shape;641;p43"/>
            <p:cNvSpPr/>
            <p:nvPr/>
          </p:nvSpPr>
          <p:spPr>
            <a:xfrm>
              <a:off x="5117375" y="3338600"/>
              <a:ext cx="26625" cy="35350"/>
            </a:xfrm>
            <a:custGeom>
              <a:avLst/>
              <a:gdLst/>
              <a:ahLst/>
              <a:cxnLst/>
              <a:rect l="l" t="t" r="r" b="b"/>
              <a:pathLst>
                <a:path w="1065" h="1414" extrusionOk="0">
                  <a:moveTo>
                    <a:pt x="901" y="0"/>
                  </a:moveTo>
                  <a:cubicBezTo>
                    <a:pt x="854" y="0"/>
                    <a:pt x="796" y="7"/>
                    <a:pt x="730" y="26"/>
                  </a:cubicBezTo>
                  <a:cubicBezTo>
                    <a:pt x="92" y="209"/>
                    <a:pt x="1" y="1060"/>
                    <a:pt x="609" y="1364"/>
                  </a:cubicBezTo>
                  <a:cubicBezTo>
                    <a:pt x="687" y="1403"/>
                    <a:pt x="759" y="1414"/>
                    <a:pt x="814" y="1414"/>
                  </a:cubicBezTo>
                  <a:cubicBezTo>
                    <a:pt x="888" y="1414"/>
                    <a:pt x="930" y="1394"/>
                    <a:pt x="913" y="1394"/>
                  </a:cubicBezTo>
                  <a:cubicBezTo>
                    <a:pt x="913" y="1333"/>
                    <a:pt x="821" y="1333"/>
                    <a:pt x="670" y="1212"/>
                  </a:cubicBezTo>
                  <a:cubicBezTo>
                    <a:pt x="274" y="938"/>
                    <a:pt x="335" y="361"/>
                    <a:pt x="761" y="148"/>
                  </a:cubicBezTo>
                  <a:cubicBezTo>
                    <a:pt x="913" y="87"/>
                    <a:pt x="1034" y="87"/>
                    <a:pt x="1065" y="57"/>
                  </a:cubicBezTo>
                  <a:cubicBezTo>
                    <a:pt x="1065" y="36"/>
                    <a:pt x="1007" y="0"/>
                    <a:pt x="901" y="0"/>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42" name="Google Shape;642;p43"/>
            <p:cNvSpPr/>
            <p:nvPr/>
          </p:nvSpPr>
          <p:spPr>
            <a:xfrm>
              <a:off x="5100675" y="3373450"/>
              <a:ext cx="36500" cy="34350"/>
            </a:xfrm>
            <a:custGeom>
              <a:avLst/>
              <a:gdLst/>
              <a:ahLst/>
              <a:cxnLst/>
              <a:rect l="l" t="t" r="r" b="b"/>
              <a:pathLst>
                <a:path w="1460" h="1374" extrusionOk="0">
                  <a:moveTo>
                    <a:pt x="699" y="0"/>
                  </a:moveTo>
                  <a:cubicBezTo>
                    <a:pt x="486" y="0"/>
                    <a:pt x="304" y="91"/>
                    <a:pt x="213" y="243"/>
                  </a:cubicBezTo>
                  <a:cubicBezTo>
                    <a:pt x="61" y="426"/>
                    <a:pt x="0" y="638"/>
                    <a:pt x="61" y="851"/>
                  </a:cubicBezTo>
                  <a:cubicBezTo>
                    <a:pt x="122" y="1094"/>
                    <a:pt x="334" y="1277"/>
                    <a:pt x="578" y="1368"/>
                  </a:cubicBezTo>
                  <a:cubicBezTo>
                    <a:pt x="612" y="1372"/>
                    <a:pt x="646" y="1374"/>
                    <a:pt x="679" y="1374"/>
                  </a:cubicBezTo>
                  <a:cubicBezTo>
                    <a:pt x="911" y="1374"/>
                    <a:pt x="1117" y="1281"/>
                    <a:pt x="1277" y="1094"/>
                  </a:cubicBezTo>
                  <a:cubicBezTo>
                    <a:pt x="1398" y="942"/>
                    <a:pt x="1459" y="730"/>
                    <a:pt x="1398" y="517"/>
                  </a:cubicBezTo>
                  <a:cubicBezTo>
                    <a:pt x="1368" y="395"/>
                    <a:pt x="1338" y="243"/>
                    <a:pt x="1246" y="152"/>
                  </a:cubicBezTo>
                  <a:cubicBezTo>
                    <a:pt x="1186" y="61"/>
                    <a:pt x="1155" y="31"/>
                    <a:pt x="1155" y="30"/>
                  </a:cubicBezTo>
                  <a:lnTo>
                    <a:pt x="1155" y="30"/>
                  </a:lnTo>
                  <a:cubicBezTo>
                    <a:pt x="1246" y="182"/>
                    <a:pt x="1307" y="334"/>
                    <a:pt x="1368" y="517"/>
                  </a:cubicBezTo>
                  <a:cubicBezTo>
                    <a:pt x="1440" y="968"/>
                    <a:pt x="1073" y="1248"/>
                    <a:pt x="718" y="1248"/>
                  </a:cubicBezTo>
                  <a:cubicBezTo>
                    <a:pt x="475" y="1248"/>
                    <a:pt x="238" y="1117"/>
                    <a:pt x="152" y="821"/>
                  </a:cubicBezTo>
                  <a:cubicBezTo>
                    <a:pt x="91" y="638"/>
                    <a:pt x="122" y="426"/>
                    <a:pt x="243" y="274"/>
                  </a:cubicBezTo>
                  <a:cubicBezTo>
                    <a:pt x="365" y="152"/>
                    <a:pt x="517" y="30"/>
                    <a:pt x="69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43" name="Google Shape;643;p43"/>
            <p:cNvSpPr/>
            <p:nvPr/>
          </p:nvSpPr>
          <p:spPr>
            <a:xfrm>
              <a:off x="4922100" y="3577850"/>
              <a:ext cx="221150" cy="345025"/>
            </a:xfrm>
            <a:custGeom>
              <a:avLst/>
              <a:gdLst/>
              <a:ahLst/>
              <a:cxnLst/>
              <a:rect l="l" t="t" r="r" b="b"/>
              <a:pathLst>
                <a:path w="8846" h="13801" extrusionOk="0">
                  <a:moveTo>
                    <a:pt x="6353" y="1"/>
                  </a:moveTo>
                  <a:cubicBezTo>
                    <a:pt x="6353" y="1"/>
                    <a:pt x="2705" y="61"/>
                    <a:pt x="851" y="4864"/>
                  </a:cubicBezTo>
                  <a:cubicBezTo>
                    <a:pt x="0" y="7143"/>
                    <a:pt x="0" y="9636"/>
                    <a:pt x="821" y="11916"/>
                  </a:cubicBezTo>
                  <a:lnTo>
                    <a:pt x="1490" y="13800"/>
                  </a:lnTo>
                  <a:lnTo>
                    <a:pt x="8845" y="11672"/>
                  </a:lnTo>
                  <a:lnTo>
                    <a:pt x="635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44" name="Google Shape;644;p43"/>
            <p:cNvSpPr/>
            <p:nvPr/>
          </p:nvSpPr>
          <p:spPr>
            <a:xfrm>
              <a:off x="5408425" y="3752625"/>
              <a:ext cx="52450" cy="307025"/>
            </a:xfrm>
            <a:custGeom>
              <a:avLst/>
              <a:gdLst/>
              <a:ahLst/>
              <a:cxnLst/>
              <a:rect l="l" t="t" r="r" b="b"/>
              <a:pathLst>
                <a:path w="2098" h="12281" extrusionOk="0">
                  <a:moveTo>
                    <a:pt x="0" y="0"/>
                  </a:moveTo>
                  <a:lnTo>
                    <a:pt x="0" y="0"/>
                  </a:lnTo>
                  <a:cubicBezTo>
                    <a:pt x="61" y="152"/>
                    <a:pt x="122" y="335"/>
                    <a:pt x="213" y="456"/>
                  </a:cubicBezTo>
                  <a:lnTo>
                    <a:pt x="851" y="1703"/>
                  </a:lnTo>
                  <a:cubicBezTo>
                    <a:pt x="1155" y="2280"/>
                    <a:pt x="1429" y="2918"/>
                    <a:pt x="1642" y="3557"/>
                  </a:cubicBezTo>
                  <a:cubicBezTo>
                    <a:pt x="1915" y="4347"/>
                    <a:pt x="1946" y="5168"/>
                    <a:pt x="1763" y="5958"/>
                  </a:cubicBezTo>
                  <a:cubicBezTo>
                    <a:pt x="1551" y="6809"/>
                    <a:pt x="1247" y="7630"/>
                    <a:pt x="1064" y="8390"/>
                  </a:cubicBezTo>
                  <a:cubicBezTo>
                    <a:pt x="912" y="9028"/>
                    <a:pt x="791" y="9727"/>
                    <a:pt x="730" y="10396"/>
                  </a:cubicBezTo>
                  <a:cubicBezTo>
                    <a:pt x="699" y="10852"/>
                    <a:pt x="669" y="11308"/>
                    <a:pt x="669" y="11764"/>
                  </a:cubicBezTo>
                  <a:cubicBezTo>
                    <a:pt x="669" y="11946"/>
                    <a:pt x="669" y="12098"/>
                    <a:pt x="699" y="12280"/>
                  </a:cubicBezTo>
                  <a:cubicBezTo>
                    <a:pt x="730" y="12128"/>
                    <a:pt x="760" y="11946"/>
                    <a:pt x="760" y="11764"/>
                  </a:cubicBezTo>
                  <a:cubicBezTo>
                    <a:pt x="760" y="11460"/>
                    <a:pt x="791" y="10973"/>
                    <a:pt x="882" y="10396"/>
                  </a:cubicBezTo>
                  <a:cubicBezTo>
                    <a:pt x="973" y="9727"/>
                    <a:pt x="1095" y="9089"/>
                    <a:pt x="1247" y="8420"/>
                  </a:cubicBezTo>
                  <a:cubicBezTo>
                    <a:pt x="1429" y="7660"/>
                    <a:pt x="1733" y="6870"/>
                    <a:pt x="1946" y="6019"/>
                  </a:cubicBezTo>
                  <a:cubicBezTo>
                    <a:pt x="2067" y="5593"/>
                    <a:pt x="2098" y="5137"/>
                    <a:pt x="2067" y="4712"/>
                  </a:cubicBezTo>
                  <a:cubicBezTo>
                    <a:pt x="2006" y="4286"/>
                    <a:pt x="1946" y="3891"/>
                    <a:pt x="1794" y="3496"/>
                  </a:cubicBezTo>
                  <a:cubicBezTo>
                    <a:pt x="1581" y="2858"/>
                    <a:pt x="1307" y="2219"/>
                    <a:pt x="973" y="1611"/>
                  </a:cubicBezTo>
                  <a:cubicBezTo>
                    <a:pt x="699" y="1125"/>
                    <a:pt x="456" y="700"/>
                    <a:pt x="274" y="426"/>
                  </a:cubicBezTo>
                  <a:cubicBezTo>
                    <a:pt x="213" y="274"/>
                    <a:pt x="122" y="12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45" name="Google Shape;645;p43"/>
            <p:cNvSpPr/>
            <p:nvPr/>
          </p:nvSpPr>
          <p:spPr>
            <a:xfrm>
              <a:off x="5143225" y="3541375"/>
              <a:ext cx="155025" cy="36500"/>
            </a:xfrm>
            <a:custGeom>
              <a:avLst/>
              <a:gdLst/>
              <a:ahLst/>
              <a:cxnLst/>
              <a:rect l="l" t="t" r="r" b="b"/>
              <a:pathLst>
                <a:path w="6201" h="1460" extrusionOk="0">
                  <a:moveTo>
                    <a:pt x="0" y="1"/>
                  </a:moveTo>
                  <a:lnTo>
                    <a:pt x="0" y="1460"/>
                  </a:lnTo>
                  <a:lnTo>
                    <a:pt x="6201" y="1460"/>
                  </a:lnTo>
                  <a:lnTo>
                    <a:pt x="620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46" name="Google Shape;646;p43"/>
            <p:cNvSpPr/>
            <p:nvPr/>
          </p:nvSpPr>
          <p:spPr>
            <a:xfrm>
              <a:off x="5260250" y="3575575"/>
              <a:ext cx="69925" cy="683150"/>
            </a:xfrm>
            <a:custGeom>
              <a:avLst/>
              <a:gdLst/>
              <a:ahLst/>
              <a:cxnLst/>
              <a:rect l="l" t="t" r="r" b="b"/>
              <a:pathLst>
                <a:path w="2797" h="27326" extrusionOk="0">
                  <a:moveTo>
                    <a:pt x="0" y="0"/>
                  </a:moveTo>
                  <a:cubicBezTo>
                    <a:pt x="0" y="122"/>
                    <a:pt x="0" y="213"/>
                    <a:pt x="31" y="304"/>
                  </a:cubicBezTo>
                  <a:cubicBezTo>
                    <a:pt x="61" y="487"/>
                    <a:pt x="91" y="760"/>
                    <a:pt x="152" y="1095"/>
                  </a:cubicBezTo>
                  <a:cubicBezTo>
                    <a:pt x="243" y="1794"/>
                    <a:pt x="395" y="2766"/>
                    <a:pt x="578" y="3982"/>
                  </a:cubicBezTo>
                  <a:cubicBezTo>
                    <a:pt x="912" y="6444"/>
                    <a:pt x="1338" y="9848"/>
                    <a:pt x="1733" y="13648"/>
                  </a:cubicBezTo>
                  <a:cubicBezTo>
                    <a:pt x="2098" y="17417"/>
                    <a:pt x="2310" y="20852"/>
                    <a:pt x="2493" y="23314"/>
                  </a:cubicBezTo>
                  <a:cubicBezTo>
                    <a:pt x="2553" y="24560"/>
                    <a:pt x="2645" y="25533"/>
                    <a:pt x="2675" y="26262"/>
                  </a:cubicBezTo>
                  <a:cubicBezTo>
                    <a:pt x="2705" y="26596"/>
                    <a:pt x="2705" y="26870"/>
                    <a:pt x="2736" y="27052"/>
                  </a:cubicBezTo>
                  <a:cubicBezTo>
                    <a:pt x="2736" y="27144"/>
                    <a:pt x="2736" y="27235"/>
                    <a:pt x="2766" y="27326"/>
                  </a:cubicBezTo>
                  <a:cubicBezTo>
                    <a:pt x="2797" y="27235"/>
                    <a:pt x="2797" y="27144"/>
                    <a:pt x="2797" y="27052"/>
                  </a:cubicBezTo>
                  <a:cubicBezTo>
                    <a:pt x="2766" y="26840"/>
                    <a:pt x="2766" y="26596"/>
                    <a:pt x="2766" y="26262"/>
                  </a:cubicBezTo>
                  <a:cubicBezTo>
                    <a:pt x="2736" y="25563"/>
                    <a:pt x="2705" y="24560"/>
                    <a:pt x="2645" y="23314"/>
                  </a:cubicBezTo>
                  <a:cubicBezTo>
                    <a:pt x="2523" y="20852"/>
                    <a:pt x="2310" y="17387"/>
                    <a:pt x="1946" y="13618"/>
                  </a:cubicBezTo>
                  <a:cubicBezTo>
                    <a:pt x="1581" y="9848"/>
                    <a:pt x="1094" y="6444"/>
                    <a:pt x="730" y="3982"/>
                  </a:cubicBezTo>
                  <a:cubicBezTo>
                    <a:pt x="517" y="2736"/>
                    <a:pt x="365" y="1763"/>
                    <a:pt x="213" y="1064"/>
                  </a:cubicBezTo>
                  <a:cubicBezTo>
                    <a:pt x="152" y="730"/>
                    <a:pt x="91" y="487"/>
                    <a:pt x="61" y="274"/>
                  </a:cubicBezTo>
                  <a:cubicBezTo>
                    <a:pt x="61" y="183"/>
                    <a:pt x="31" y="9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47" name="Google Shape;647;p43"/>
            <p:cNvSpPr/>
            <p:nvPr/>
          </p:nvSpPr>
          <p:spPr>
            <a:xfrm>
              <a:off x="5142450" y="3541375"/>
              <a:ext cx="117050" cy="63100"/>
            </a:xfrm>
            <a:custGeom>
              <a:avLst/>
              <a:gdLst/>
              <a:ahLst/>
              <a:cxnLst/>
              <a:rect l="l" t="t" r="r" b="b"/>
              <a:pathLst>
                <a:path w="4682" h="2524" extrusionOk="0">
                  <a:moveTo>
                    <a:pt x="4560" y="1"/>
                  </a:moveTo>
                  <a:lnTo>
                    <a:pt x="4560" y="1"/>
                  </a:lnTo>
                  <a:cubicBezTo>
                    <a:pt x="4530" y="1"/>
                    <a:pt x="4591" y="396"/>
                    <a:pt x="4560" y="973"/>
                  </a:cubicBezTo>
                  <a:cubicBezTo>
                    <a:pt x="4530" y="1308"/>
                    <a:pt x="4408" y="1642"/>
                    <a:pt x="4195" y="1885"/>
                  </a:cubicBezTo>
                  <a:cubicBezTo>
                    <a:pt x="3945" y="2163"/>
                    <a:pt x="3592" y="2314"/>
                    <a:pt x="3208" y="2314"/>
                  </a:cubicBezTo>
                  <a:cubicBezTo>
                    <a:pt x="3172" y="2314"/>
                    <a:pt x="3137" y="2313"/>
                    <a:pt x="3101" y="2311"/>
                  </a:cubicBezTo>
                  <a:cubicBezTo>
                    <a:pt x="2341" y="2280"/>
                    <a:pt x="1581" y="2098"/>
                    <a:pt x="882" y="1794"/>
                  </a:cubicBezTo>
                  <a:cubicBezTo>
                    <a:pt x="335" y="1551"/>
                    <a:pt x="1" y="1338"/>
                    <a:pt x="1" y="1338"/>
                  </a:cubicBezTo>
                  <a:lnTo>
                    <a:pt x="1" y="1338"/>
                  </a:lnTo>
                  <a:cubicBezTo>
                    <a:pt x="244" y="1581"/>
                    <a:pt x="518" y="1763"/>
                    <a:pt x="822" y="1915"/>
                  </a:cubicBezTo>
                  <a:cubicBezTo>
                    <a:pt x="1521" y="2280"/>
                    <a:pt x="2281" y="2463"/>
                    <a:pt x="3101" y="2523"/>
                  </a:cubicBezTo>
                  <a:cubicBezTo>
                    <a:pt x="3314" y="2523"/>
                    <a:pt x="3557" y="2463"/>
                    <a:pt x="3770" y="2402"/>
                  </a:cubicBezTo>
                  <a:cubicBezTo>
                    <a:pt x="3983" y="2311"/>
                    <a:pt x="4165" y="2189"/>
                    <a:pt x="4317" y="2007"/>
                  </a:cubicBezTo>
                  <a:cubicBezTo>
                    <a:pt x="4560" y="1733"/>
                    <a:pt x="4682" y="1368"/>
                    <a:pt x="4682" y="1004"/>
                  </a:cubicBezTo>
                  <a:cubicBezTo>
                    <a:pt x="4682" y="760"/>
                    <a:pt x="4682" y="517"/>
                    <a:pt x="4621" y="274"/>
                  </a:cubicBezTo>
                  <a:cubicBezTo>
                    <a:pt x="4621" y="183"/>
                    <a:pt x="4591" y="92"/>
                    <a:pt x="45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48" name="Google Shape;648;p43"/>
            <p:cNvSpPr/>
            <p:nvPr/>
          </p:nvSpPr>
          <p:spPr>
            <a:xfrm>
              <a:off x="5254175" y="3542125"/>
              <a:ext cx="46375" cy="53725"/>
            </a:xfrm>
            <a:custGeom>
              <a:avLst/>
              <a:gdLst/>
              <a:ahLst/>
              <a:cxnLst/>
              <a:rect l="l" t="t" r="r" b="b"/>
              <a:pathLst>
                <a:path w="1855" h="2149" extrusionOk="0">
                  <a:moveTo>
                    <a:pt x="91" y="1"/>
                  </a:moveTo>
                  <a:cubicBezTo>
                    <a:pt x="30" y="153"/>
                    <a:pt x="0" y="366"/>
                    <a:pt x="30" y="548"/>
                  </a:cubicBezTo>
                  <a:cubicBezTo>
                    <a:pt x="0" y="761"/>
                    <a:pt x="0" y="943"/>
                    <a:pt x="30" y="1156"/>
                  </a:cubicBezTo>
                  <a:cubicBezTo>
                    <a:pt x="30" y="1430"/>
                    <a:pt x="122" y="1673"/>
                    <a:pt x="304" y="1885"/>
                  </a:cubicBezTo>
                  <a:cubicBezTo>
                    <a:pt x="426" y="2007"/>
                    <a:pt x="547" y="2068"/>
                    <a:pt x="699" y="2098"/>
                  </a:cubicBezTo>
                  <a:cubicBezTo>
                    <a:pt x="770" y="2134"/>
                    <a:pt x="842" y="2149"/>
                    <a:pt x="919" y="2149"/>
                  </a:cubicBezTo>
                  <a:cubicBezTo>
                    <a:pt x="974" y="2149"/>
                    <a:pt x="1031" y="2141"/>
                    <a:pt x="1094" y="2129"/>
                  </a:cubicBezTo>
                  <a:cubicBezTo>
                    <a:pt x="1307" y="2068"/>
                    <a:pt x="1489" y="1946"/>
                    <a:pt x="1611" y="1764"/>
                  </a:cubicBezTo>
                  <a:cubicBezTo>
                    <a:pt x="1854" y="1460"/>
                    <a:pt x="1824" y="1217"/>
                    <a:pt x="1793" y="1217"/>
                  </a:cubicBezTo>
                  <a:lnTo>
                    <a:pt x="1793" y="1217"/>
                  </a:lnTo>
                  <a:cubicBezTo>
                    <a:pt x="1733" y="1369"/>
                    <a:pt x="1641" y="1521"/>
                    <a:pt x="1520" y="1673"/>
                  </a:cubicBezTo>
                  <a:cubicBezTo>
                    <a:pt x="1398" y="1794"/>
                    <a:pt x="1246" y="1916"/>
                    <a:pt x="1064" y="1946"/>
                  </a:cubicBezTo>
                  <a:cubicBezTo>
                    <a:pt x="1028" y="1955"/>
                    <a:pt x="995" y="1959"/>
                    <a:pt x="964" y="1959"/>
                  </a:cubicBezTo>
                  <a:cubicBezTo>
                    <a:pt x="889" y="1959"/>
                    <a:pt x="824" y="1937"/>
                    <a:pt x="760" y="1916"/>
                  </a:cubicBezTo>
                  <a:cubicBezTo>
                    <a:pt x="638" y="1885"/>
                    <a:pt x="547" y="1825"/>
                    <a:pt x="486" y="1764"/>
                  </a:cubicBezTo>
                  <a:cubicBezTo>
                    <a:pt x="334" y="1581"/>
                    <a:pt x="243" y="1369"/>
                    <a:pt x="243" y="1126"/>
                  </a:cubicBezTo>
                  <a:cubicBezTo>
                    <a:pt x="182" y="913"/>
                    <a:pt x="182" y="700"/>
                    <a:pt x="182" y="548"/>
                  </a:cubicBezTo>
                  <a:cubicBezTo>
                    <a:pt x="182" y="366"/>
                    <a:pt x="152" y="153"/>
                    <a:pt x="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49" name="Google Shape;649;p43"/>
            <p:cNvSpPr/>
            <p:nvPr/>
          </p:nvSpPr>
          <p:spPr>
            <a:xfrm>
              <a:off x="4987450" y="3641675"/>
              <a:ext cx="34200" cy="31950"/>
            </a:xfrm>
            <a:custGeom>
              <a:avLst/>
              <a:gdLst/>
              <a:ahLst/>
              <a:cxnLst/>
              <a:rect l="l" t="t" r="r" b="b"/>
              <a:pathLst>
                <a:path w="1368" h="1278" extrusionOk="0">
                  <a:moveTo>
                    <a:pt x="31" y="1"/>
                  </a:moveTo>
                  <a:lnTo>
                    <a:pt x="31" y="1"/>
                  </a:lnTo>
                  <a:cubicBezTo>
                    <a:pt x="0" y="31"/>
                    <a:pt x="365" y="214"/>
                    <a:pt x="760" y="578"/>
                  </a:cubicBezTo>
                  <a:cubicBezTo>
                    <a:pt x="1125" y="913"/>
                    <a:pt x="1338" y="1277"/>
                    <a:pt x="1368" y="1277"/>
                  </a:cubicBezTo>
                  <a:cubicBezTo>
                    <a:pt x="1246" y="973"/>
                    <a:pt x="1034" y="730"/>
                    <a:pt x="790" y="517"/>
                  </a:cubicBezTo>
                  <a:cubicBezTo>
                    <a:pt x="578" y="305"/>
                    <a:pt x="304" y="122"/>
                    <a:pt x="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50" name="Google Shape;650;p43"/>
            <p:cNvSpPr/>
            <p:nvPr/>
          </p:nvSpPr>
          <p:spPr>
            <a:xfrm>
              <a:off x="5007200" y="3631800"/>
              <a:ext cx="4575" cy="27375"/>
            </a:xfrm>
            <a:custGeom>
              <a:avLst/>
              <a:gdLst/>
              <a:ahLst/>
              <a:cxnLst/>
              <a:rect l="l" t="t" r="r" b="b"/>
              <a:pathLst>
                <a:path w="183" h="1095" extrusionOk="0">
                  <a:moveTo>
                    <a:pt x="61" y="1"/>
                  </a:moveTo>
                  <a:cubicBezTo>
                    <a:pt x="0" y="183"/>
                    <a:pt x="0" y="365"/>
                    <a:pt x="31" y="578"/>
                  </a:cubicBezTo>
                  <a:cubicBezTo>
                    <a:pt x="31" y="760"/>
                    <a:pt x="61" y="943"/>
                    <a:pt x="152" y="1095"/>
                  </a:cubicBezTo>
                  <a:cubicBezTo>
                    <a:pt x="183" y="1095"/>
                    <a:pt x="122" y="852"/>
                    <a:pt x="122" y="548"/>
                  </a:cubicBezTo>
                  <a:cubicBezTo>
                    <a:pt x="122" y="365"/>
                    <a:pt x="92" y="183"/>
                    <a:pt x="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51" name="Google Shape;651;p43"/>
            <p:cNvSpPr/>
            <p:nvPr/>
          </p:nvSpPr>
          <p:spPr>
            <a:xfrm>
              <a:off x="4995050" y="3662950"/>
              <a:ext cx="19000" cy="4150"/>
            </a:xfrm>
            <a:custGeom>
              <a:avLst/>
              <a:gdLst/>
              <a:ahLst/>
              <a:cxnLst/>
              <a:rect l="l" t="t" r="r" b="b"/>
              <a:pathLst>
                <a:path w="760" h="166" extrusionOk="0">
                  <a:moveTo>
                    <a:pt x="760" y="1"/>
                  </a:moveTo>
                  <a:cubicBezTo>
                    <a:pt x="638" y="1"/>
                    <a:pt x="517" y="1"/>
                    <a:pt x="395" y="62"/>
                  </a:cubicBezTo>
                  <a:cubicBezTo>
                    <a:pt x="243" y="62"/>
                    <a:pt x="122" y="92"/>
                    <a:pt x="0" y="153"/>
                  </a:cubicBezTo>
                  <a:cubicBezTo>
                    <a:pt x="45" y="162"/>
                    <a:pt x="87" y="165"/>
                    <a:pt x="127" y="165"/>
                  </a:cubicBezTo>
                  <a:cubicBezTo>
                    <a:pt x="223" y="165"/>
                    <a:pt x="309" y="144"/>
                    <a:pt x="395" y="122"/>
                  </a:cubicBezTo>
                  <a:cubicBezTo>
                    <a:pt x="517" y="122"/>
                    <a:pt x="638" y="62"/>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52" name="Google Shape;652;p43"/>
            <p:cNvSpPr/>
            <p:nvPr/>
          </p:nvSpPr>
          <p:spPr>
            <a:xfrm>
              <a:off x="5363600" y="3870400"/>
              <a:ext cx="34975" cy="31200"/>
            </a:xfrm>
            <a:custGeom>
              <a:avLst/>
              <a:gdLst/>
              <a:ahLst/>
              <a:cxnLst/>
              <a:rect l="l" t="t" r="r" b="b"/>
              <a:pathLst>
                <a:path w="1399" h="1248" extrusionOk="0">
                  <a:moveTo>
                    <a:pt x="30" y="1"/>
                  </a:moveTo>
                  <a:cubicBezTo>
                    <a:pt x="0" y="1"/>
                    <a:pt x="395" y="214"/>
                    <a:pt x="760" y="548"/>
                  </a:cubicBezTo>
                  <a:cubicBezTo>
                    <a:pt x="1125" y="913"/>
                    <a:pt x="1368" y="1247"/>
                    <a:pt x="1398" y="1247"/>
                  </a:cubicBezTo>
                  <a:cubicBezTo>
                    <a:pt x="1246" y="973"/>
                    <a:pt x="1064" y="700"/>
                    <a:pt x="821" y="518"/>
                  </a:cubicBezTo>
                  <a:cubicBezTo>
                    <a:pt x="608" y="274"/>
                    <a:pt x="334" y="92"/>
                    <a:pt x="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53" name="Google Shape;653;p43"/>
            <p:cNvSpPr/>
            <p:nvPr/>
          </p:nvSpPr>
          <p:spPr>
            <a:xfrm>
              <a:off x="5384100" y="3860525"/>
              <a:ext cx="3825" cy="27375"/>
            </a:xfrm>
            <a:custGeom>
              <a:avLst/>
              <a:gdLst/>
              <a:ahLst/>
              <a:cxnLst/>
              <a:rect l="l" t="t" r="r" b="b"/>
              <a:pathLst>
                <a:path w="153" h="1095" extrusionOk="0">
                  <a:moveTo>
                    <a:pt x="31" y="1"/>
                  </a:moveTo>
                  <a:cubicBezTo>
                    <a:pt x="1" y="183"/>
                    <a:pt x="1" y="365"/>
                    <a:pt x="1" y="548"/>
                  </a:cubicBezTo>
                  <a:cubicBezTo>
                    <a:pt x="1" y="730"/>
                    <a:pt x="61" y="913"/>
                    <a:pt x="122" y="1095"/>
                  </a:cubicBezTo>
                  <a:cubicBezTo>
                    <a:pt x="153" y="1095"/>
                    <a:pt x="92" y="852"/>
                    <a:pt x="92" y="548"/>
                  </a:cubicBezTo>
                  <a:cubicBezTo>
                    <a:pt x="92" y="365"/>
                    <a:pt x="92" y="183"/>
                    <a:pt x="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54" name="Google Shape;654;p43"/>
            <p:cNvSpPr/>
            <p:nvPr/>
          </p:nvSpPr>
          <p:spPr>
            <a:xfrm>
              <a:off x="5371950" y="3891375"/>
              <a:ext cx="19025" cy="4125"/>
            </a:xfrm>
            <a:custGeom>
              <a:avLst/>
              <a:gdLst/>
              <a:ahLst/>
              <a:cxnLst/>
              <a:rect l="l" t="t" r="r" b="b"/>
              <a:pathLst>
                <a:path w="761" h="165" extrusionOk="0">
                  <a:moveTo>
                    <a:pt x="647" y="0"/>
                  </a:moveTo>
                  <a:cubicBezTo>
                    <a:pt x="552" y="0"/>
                    <a:pt x="451" y="22"/>
                    <a:pt x="365" y="43"/>
                  </a:cubicBezTo>
                  <a:cubicBezTo>
                    <a:pt x="244" y="43"/>
                    <a:pt x="122" y="104"/>
                    <a:pt x="0" y="165"/>
                  </a:cubicBezTo>
                  <a:cubicBezTo>
                    <a:pt x="122" y="165"/>
                    <a:pt x="244" y="165"/>
                    <a:pt x="365" y="134"/>
                  </a:cubicBezTo>
                  <a:cubicBezTo>
                    <a:pt x="517" y="104"/>
                    <a:pt x="639" y="74"/>
                    <a:pt x="760" y="13"/>
                  </a:cubicBezTo>
                  <a:cubicBezTo>
                    <a:pt x="725" y="4"/>
                    <a:pt x="686" y="0"/>
                    <a:pt x="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55" name="Google Shape;655;p43"/>
            <p:cNvSpPr/>
            <p:nvPr/>
          </p:nvSpPr>
          <p:spPr>
            <a:xfrm>
              <a:off x="5038350" y="4193350"/>
              <a:ext cx="34225" cy="31200"/>
            </a:xfrm>
            <a:custGeom>
              <a:avLst/>
              <a:gdLst/>
              <a:ahLst/>
              <a:cxnLst/>
              <a:rect l="l" t="t" r="r" b="b"/>
              <a:pathLst>
                <a:path w="1369" h="1248" extrusionOk="0">
                  <a:moveTo>
                    <a:pt x="1" y="1"/>
                  </a:moveTo>
                  <a:cubicBezTo>
                    <a:pt x="1" y="31"/>
                    <a:pt x="365" y="214"/>
                    <a:pt x="730" y="578"/>
                  </a:cubicBezTo>
                  <a:cubicBezTo>
                    <a:pt x="943" y="791"/>
                    <a:pt x="1156" y="1004"/>
                    <a:pt x="1368" y="1247"/>
                  </a:cubicBezTo>
                  <a:cubicBezTo>
                    <a:pt x="1216" y="974"/>
                    <a:pt x="1034" y="700"/>
                    <a:pt x="791" y="518"/>
                  </a:cubicBezTo>
                  <a:cubicBezTo>
                    <a:pt x="578" y="274"/>
                    <a:pt x="305" y="123"/>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56" name="Google Shape;656;p43"/>
            <p:cNvSpPr/>
            <p:nvPr/>
          </p:nvSpPr>
          <p:spPr>
            <a:xfrm>
              <a:off x="5058100" y="4183475"/>
              <a:ext cx="3825" cy="27400"/>
            </a:xfrm>
            <a:custGeom>
              <a:avLst/>
              <a:gdLst/>
              <a:ahLst/>
              <a:cxnLst/>
              <a:rect l="l" t="t" r="r" b="b"/>
              <a:pathLst>
                <a:path w="153" h="1096" extrusionOk="0">
                  <a:moveTo>
                    <a:pt x="31" y="1"/>
                  </a:moveTo>
                  <a:cubicBezTo>
                    <a:pt x="1" y="183"/>
                    <a:pt x="1" y="366"/>
                    <a:pt x="31" y="548"/>
                  </a:cubicBezTo>
                  <a:cubicBezTo>
                    <a:pt x="1" y="730"/>
                    <a:pt x="62" y="943"/>
                    <a:pt x="123" y="1095"/>
                  </a:cubicBezTo>
                  <a:cubicBezTo>
                    <a:pt x="153" y="1095"/>
                    <a:pt x="123" y="852"/>
                    <a:pt x="92" y="548"/>
                  </a:cubicBezTo>
                  <a:cubicBezTo>
                    <a:pt x="92" y="366"/>
                    <a:pt x="92" y="183"/>
                    <a:pt x="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57" name="Google Shape;657;p43"/>
            <p:cNvSpPr/>
            <p:nvPr/>
          </p:nvSpPr>
          <p:spPr>
            <a:xfrm>
              <a:off x="5045950" y="4214650"/>
              <a:ext cx="19025" cy="3800"/>
            </a:xfrm>
            <a:custGeom>
              <a:avLst/>
              <a:gdLst/>
              <a:ahLst/>
              <a:cxnLst/>
              <a:rect l="l" t="t" r="r" b="b"/>
              <a:pathLst>
                <a:path w="761" h="152" extrusionOk="0">
                  <a:moveTo>
                    <a:pt x="761" y="0"/>
                  </a:moveTo>
                  <a:cubicBezTo>
                    <a:pt x="639" y="0"/>
                    <a:pt x="487" y="0"/>
                    <a:pt x="365" y="30"/>
                  </a:cubicBezTo>
                  <a:cubicBezTo>
                    <a:pt x="244" y="61"/>
                    <a:pt x="122" y="91"/>
                    <a:pt x="1" y="152"/>
                  </a:cubicBezTo>
                  <a:cubicBezTo>
                    <a:pt x="122" y="152"/>
                    <a:pt x="244" y="152"/>
                    <a:pt x="365" y="122"/>
                  </a:cubicBezTo>
                  <a:cubicBezTo>
                    <a:pt x="517" y="122"/>
                    <a:pt x="639" y="61"/>
                    <a:pt x="7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58" name="Google Shape;658;p43"/>
            <p:cNvSpPr/>
            <p:nvPr/>
          </p:nvSpPr>
          <p:spPr>
            <a:xfrm>
              <a:off x="5195650" y="3783725"/>
              <a:ext cx="28150" cy="35800"/>
            </a:xfrm>
            <a:custGeom>
              <a:avLst/>
              <a:gdLst/>
              <a:ahLst/>
              <a:cxnLst/>
              <a:rect l="l" t="t" r="r" b="b"/>
              <a:pathLst>
                <a:path w="1126" h="1432" extrusionOk="0">
                  <a:moveTo>
                    <a:pt x="1121" y="1"/>
                  </a:moveTo>
                  <a:cubicBezTo>
                    <a:pt x="1083" y="1"/>
                    <a:pt x="930" y="354"/>
                    <a:pt x="608" y="763"/>
                  </a:cubicBezTo>
                  <a:cubicBezTo>
                    <a:pt x="305" y="1158"/>
                    <a:pt x="1" y="1401"/>
                    <a:pt x="1" y="1431"/>
                  </a:cubicBezTo>
                  <a:cubicBezTo>
                    <a:pt x="517" y="1097"/>
                    <a:pt x="912" y="580"/>
                    <a:pt x="1125" y="3"/>
                  </a:cubicBezTo>
                  <a:cubicBezTo>
                    <a:pt x="1124" y="2"/>
                    <a:pt x="1123" y="1"/>
                    <a:pt x="11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59" name="Google Shape;659;p43"/>
            <p:cNvSpPr/>
            <p:nvPr/>
          </p:nvSpPr>
          <p:spPr>
            <a:xfrm>
              <a:off x="5208575" y="3802275"/>
              <a:ext cx="26625" cy="5300"/>
            </a:xfrm>
            <a:custGeom>
              <a:avLst/>
              <a:gdLst/>
              <a:ahLst/>
              <a:cxnLst/>
              <a:rect l="l" t="t" r="r" b="b"/>
              <a:pathLst>
                <a:path w="1065" h="212" extrusionOk="0">
                  <a:moveTo>
                    <a:pt x="838" y="1"/>
                  </a:moveTo>
                  <a:cubicBezTo>
                    <a:pt x="731" y="1"/>
                    <a:pt x="624" y="15"/>
                    <a:pt x="517" y="51"/>
                  </a:cubicBezTo>
                  <a:cubicBezTo>
                    <a:pt x="335" y="51"/>
                    <a:pt x="152" y="112"/>
                    <a:pt x="0" y="203"/>
                  </a:cubicBezTo>
                  <a:cubicBezTo>
                    <a:pt x="0" y="209"/>
                    <a:pt x="8" y="211"/>
                    <a:pt x="24" y="211"/>
                  </a:cubicBezTo>
                  <a:cubicBezTo>
                    <a:pt x="92" y="211"/>
                    <a:pt x="299" y="161"/>
                    <a:pt x="547" y="112"/>
                  </a:cubicBezTo>
                  <a:cubicBezTo>
                    <a:pt x="730" y="112"/>
                    <a:pt x="912" y="81"/>
                    <a:pt x="1064" y="21"/>
                  </a:cubicBezTo>
                  <a:cubicBezTo>
                    <a:pt x="989" y="8"/>
                    <a:pt x="913" y="1"/>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60" name="Google Shape;660;p43"/>
            <p:cNvSpPr/>
            <p:nvPr/>
          </p:nvSpPr>
          <p:spPr>
            <a:xfrm>
              <a:off x="5199450" y="3792900"/>
              <a:ext cx="5350" cy="18250"/>
            </a:xfrm>
            <a:custGeom>
              <a:avLst/>
              <a:gdLst/>
              <a:ahLst/>
              <a:cxnLst/>
              <a:rect l="l" t="t" r="r" b="b"/>
              <a:pathLst>
                <a:path w="214" h="730" extrusionOk="0">
                  <a:moveTo>
                    <a:pt x="1" y="0"/>
                  </a:moveTo>
                  <a:cubicBezTo>
                    <a:pt x="1" y="122"/>
                    <a:pt x="31" y="244"/>
                    <a:pt x="61" y="365"/>
                  </a:cubicBezTo>
                  <a:cubicBezTo>
                    <a:pt x="92" y="487"/>
                    <a:pt x="153" y="608"/>
                    <a:pt x="213" y="730"/>
                  </a:cubicBezTo>
                  <a:cubicBezTo>
                    <a:pt x="213" y="608"/>
                    <a:pt x="183" y="456"/>
                    <a:pt x="153" y="365"/>
                  </a:cubicBezTo>
                  <a:cubicBezTo>
                    <a:pt x="122" y="213"/>
                    <a:pt x="61" y="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61" name="Google Shape;661;p43"/>
            <p:cNvSpPr/>
            <p:nvPr/>
          </p:nvSpPr>
          <p:spPr>
            <a:xfrm>
              <a:off x="5452500" y="3740925"/>
              <a:ext cx="44850" cy="10300"/>
            </a:xfrm>
            <a:custGeom>
              <a:avLst/>
              <a:gdLst/>
              <a:ahLst/>
              <a:cxnLst/>
              <a:rect l="l" t="t" r="r" b="b"/>
              <a:pathLst>
                <a:path w="1794" h="412" extrusionOk="0">
                  <a:moveTo>
                    <a:pt x="423" y="1"/>
                  </a:moveTo>
                  <a:cubicBezTo>
                    <a:pt x="280" y="1"/>
                    <a:pt x="137" y="16"/>
                    <a:pt x="0" y="43"/>
                  </a:cubicBezTo>
                  <a:cubicBezTo>
                    <a:pt x="0" y="43"/>
                    <a:pt x="395" y="43"/>
                    <a:pt x="912" y="134"/>
                  </a:cubicBezTo>
                  <a:cubicBezTo>
                    <a:pt x="1390" y="247"/>
                    <a:pt x="1738" y="411"/>
                    <a:pt x="1788" y="411"/>
                  </a:cubicBezTo>
                  <a:cubicBezTo>
                    <a:pt x="1792" y="411"/>
                    <a:pt x="1794" y="410"/>
                    <a:pt x="1794" y="408"/>
                  </a:cubicBezTo>
                  <a:cubicBezTo>
                    <a:pt x="1550" y="225"/>
                    <a:pt x="1247" y="134"/>
                    <a:pt x="943" y="73"/>
                  </a:cubicBezTo>
                  <a:cubicBezTo>
                    <a:pt x="775" y="23"/>
                    <a:pt x="599" y="1"/>
                    <a:pt x="4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62" name="Google Shape;662;p43"/>
            <p:cNvSpPr/>
            <p:nvPr/>
          </p:nvSpPr>
          <p:spPr>
            <a:xfrm>
              <a:off x="5465425" y="3723000"/>
              <a:ext cx="15975" cy="22050"/>
            </a:xfrm>
            <a:custGeom>
              <a:avLst/>
              <a:gdLst/>
              <a:ahLst/>
              <a:cxnLst/>
              <a:rect l="l" t="t" r="r" b="b"/>
              <a:pathLst>
                <a:path w="639" h="882" extrusionOk="0">
                  <a:moveTo>
                    <a:pt x="0" y="0"/>
                  </a:moveTo>
                  <a:cubicBezTo>
                    <a:pt x="61" y="152"/>
                    <a:pt x="152" y="334"/>
                    <a:pt x="274" y="486"/>
                  </a:cubicBezTo>
                  <a:cubicBezTo>
                    <a:pt x="334" y="638"/>
                    <a:pt x="486" y="790"/>
                    <a:pt x="638" y="882"/>
                  </a:cubicBezTo>
                  <a:cubicBezTo>
                    <a:pt x="638" y="851"/>
                    <a:pt x="486" y="699"/>
                    <a:pt x="334" y="426"/>
                  </a:cubicBezTo>
                  <a:cubicBezTo>
                    <a:pt x="243" y="274"/>
                    <a:pt x="122" y="12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63" name="Google Shape;663;p43"/>
            <p:cNvSpPr/>
            <p:nvPr/>
          </p:nvSpPr>
          <p:spPr>
            <a:xfrm>
              <a:off x="5471500" y="3746550"/>
              <a:ext cx="14450" cy="12950"/>
            </a:xfrm>
            <a:custGeom>
              <a:avLst/>
              <a:gdLst/>
              <a:ahLst/>
              <a:cxnLst/>
              <a:rect l="l" t="t" r="r" b="b"/>
              <a:pathLst>
                <a:path w="578" h="518" extrusionOk="0">
                  <a:moveTo>
                    <a:pt x="578" y="0"/>
                  </a:moveTo>
                  <a:lnTo>
                    <a:pt x="578" y="0"/>
                  </a:lnTo>
                  <a:cubicBezTo>
                    <a:pt x="456" y="61"/>
                    <a:pt x="365" y="122"/>
                    <a:pt x="274" y="213"/>
                  </a:cubicBezTo>
                  <a:cubicBezTo>
                    <a:pt x="122" y="365"/>
                    <a:pt x="0" y="517"/>
                    <a:pt x="0" y="517"/>
                  </a:cubicBezTo>
                  <a:cubicBezTo>
                    <a:pt x="122" y="456"/>
                    <a:pt x="243" y="395"/>
                    <a:pt x="304" y="274"/>
                  </a:cubicBezTo>
                  <a:cubicBezTo>
                    <a:pt x="487" y="152"/>
                    <a:pt x="578" y="0"/>
                    <a:pt x="5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64" name="Google Shape;664;p43"/>
            <p:cNvSpPr/>
            <p:nvPr/>
          </p:nvSpPr>
          <p:spPr>
            <a:xfrm>
              <a:off x="5159175" y="3645425"/>
              <a:ext cx="28150" cy="35800"/>
            </a:xfrm>
            <a:custGeom>
              <a:avLst/>
              <a:gdLst/>
              <a:ahLst/>
              <a:cxnLst/>
              <a:rect l="l" t="t" r="r" b="b"/>
              <a:pathLst>
                <a:path w="1126" h="1432" extrusionOk="0">
                  <a:moveTo>
                    <a:pt x="1121" y="1"/>
                  </a:moveTo>
                  <a:cubicBezTo>
                    <a:pt x="1083" y="1"/>
                    <a:pt x="931" y="354"/>
                    <a:pt x="639" y="763"/>
                  </a:cubicBezTo>
                  <a:cubicBezTo>
                    <a:pt x="305" y="1158"/>
                    <a:pt x="1" y="1401"/>
                    <a:pt x="1" y="1431"/>
                  </a:cubicBezTo>
                  <a:cubicBezTo>
                    <a:pt x="274" y="1279"/>
                    <a:pt x="517" y="1067"/>
                    <a:pt x="700" y="823"/>
                  </a:cubicBezTo>
                  <a:cubicBezTo>
                    <a:pt x="882" y="580"/>
                    <a:pt x="1034" y="307"/>
                    <a:pt x="1125" y="3"/>
                  </a:cubicBezTo>
                  <a:cubicBezTo>
                    <a:pt x="1124" y="2"/>
                    <a:pt x="1123" y="1"/>
                    <a:pt x="11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65" name="Google Shape;665;p43"/>
            <p:cNvSpPr/>
            <p:nvPr/>
          </p:nvSpPr>
          <p:spPr>
            <a:xfrm>
              <a:off x="5172100" y="3664475"/>
              <a:ext cx="27375" cy="5350"/>
            </a:xfrm>
            <a:custGeom>
              <a:avLst/>
              <a:gdLst/>
              <a:ahLst/>
              <a:cxnLst/>
              <a:rect l="l" t="t" r="r" b="b"/>
              <a:pathLst>
                <a:path w="1095" h="214" extrusionOk="0">
                  <a:moveTo>
                    <a:pt x="1095" y="1"/>
                  </a:moveTo>
                  <a:cubicBezTo>
                    <a:pt x="882" y="1"/>
                    <a:pt x="699" y="1"/>
                    <a:pt x="517" y="31"/>
                  </a:cubicBezTo>
                  <a:cubicBezTo>
                    <a:pt x="335" y="31"/>
                    <a:pt x="152" y="92"/>
                    <a:pt x="0" y="213"/>
                  </a:cubicBezTo>
                  <a:cubicBezTo>
                    <a:pt x="0" y="213"/>
                    <a:pt x="243" y="153"/>
                    <a:pt x="547" y="122"/>
                  </a:cubicBezTo>
                  <a:cubicBezTo>
                    <a:pt x="730" y="92"/>
                    <a:pt x="912" y="61"/>
                    <a:pt x="1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66" name="Google Shape;666;p43"/>
            <p:cNvSpPr/>
            <p:nvPr/>
          </p:nvSpPr>
          <p:spPr>
            <a:xfrm>
              <a:off x="5162975" y="3654600"/>
              <a:ext cx="5350" cy="19025"/>
            </a:xfrm>
            <a:custGeom>
              <a:avLst/>
              <a:gdLst/>
              <a:ahLst/>
              <a:cxnLst/>
              <a:rect l="l" t="t" r="r" b="b"/>
              <a:pathLst>
                <a:path w="214" h="761" extrusionOk="0">
                  <a:moveTo>
                    <a:pt x="1" y="0"/>
                  </a:moveTo>
                  <a:cubicBezTo>
                    <a:pt x="1" y="152"/>
                    <a:pt x="31" y="274"/>
                    <a:pt x="61" y="396"/>
                  </a:cubicBezTo>
                  <a:cubicBezTo>
                    <a:pt x="92" y="517"/>
                    <a:pt x="153" y="639"/>
                    <a:pt x="213" y="760"/>
                  </a:cubicBezTo>
                  <a:cubicBezTo>
                    <a:pt x="213" y="608"/>
                    <a:pt x="213" y="487"/>
                    <a:pt x="153" y="365"/>
                  </a:cubicBezTo>
                  <a:cubicBezTo>
                    <a:pt x="122" y="244"/>
                    <a:pt x="92" y="12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67" name="Google Shape;667;p43"/>
            <p:cNvSpPr/>
            <p:nvPr/>
          </p:nvSpPr>
          <p:spPr>
            <a:xfrm>
              <a:off x="5504925" y="3898525"/>
              <a:ext cx="28150" cy="36500"/>
            </a:xfrm>
            <a:custGeom>
              <a:avLst/>
              <a:gdLst/>
              <a:ahLst/>
              <a:cxnLst/>
              <a:rect l="l" t="t" r="r" b="b"/>
              <a:pathLst>
                <a:path w="1126" h="1460" extrusionOk="0">
                  <a:moveTo>
                    <a:pt x="1125" y="0"/>
                  </a:moveTo>
                  <a:cubicBezTo>
                    <a:pt x="1095" y="0"/>
                    <a:pt x="912" y="365"/>
                    <a:pt x="609" y="791"/>
                  </a:cubicBezTo>
                  <a:cubicBezTo>
                    <a:pt x="305" y="1186"/>
                    <a:pt x="1" y="1429"/>
                    <a:pt x="1" y="1459"/>
                  </a:cubicBezTo>
                  <a:cubicBezTo>
                    <a:pt x="274" y="1307"/>
                    <a:pt x="487" y="1064"/>
                    <a:pt x="669" y="821"/>
                  </a:cubicBezTo>
                  <a:cubicBezTo>
                    <a:pt x="882" y="578"/>
                    <a:pt x="1034" y="304"/>
                    <a:pt x="1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68" name="Google Shape;668;p43"/>
            <p:cNvSpPr/>
            <p:nvPr/>
          </p:nvSpPr>
          <p:spPr>
            <a:xfrm>
              <a:off x="5517075" y="3917775"/>
              <a:ext cx="27400" cy="5250"/>
            </a:xfrm>
            <a:custGeom>
              <a:avLst/>
              <a:gdLst/>
              <a:ahLst/>
              <a:cxnLst/>
              <a:rect l="l" t="t" r="r" b="b"/>
              <a:pathLst>
                <a:path w="1096" h="210" extrusionOk="0">
                  <a:moveTo>
                    <a:pt x="869" y="1"/>
                  </a:moveTo>
                  <a:cubicBezTo>
                    <a:pt x="762" y="1"/>
                    <a:pt x="655" y="16"/>
                    <a:pt x="548" y="51"/>
                  </a:cubicBezTo>
                  <a:cubicBezTo>
                    <a:pt x="366" y="51"/>
                    <a:pt x="183" y="112"/>
                    <a:pt x="1" y="203"/>
                  </a:cubicBezTo>
                  <a:cubicBezTo>
                    <a:pt x="5" y="207"/>
                    <a:pt x="13" y="209"/>
                    <a:pt x="24" y="209"/>
                  </a:cubicBezTo>
                  <a:cubicBezTo>
                    <a:pt x="93" y="209"/>
                    <a:pt x="287" y="138"/>
                    <a:pt x="548" y="112"/>
                  </a:cubicBezTo>
                  <a:cubicBezTo>
                    <a:pt x="730" y="112"/>
                    <a:pt x="913" y="51"/>
                    <a:pt x="1095" y="21"/>
                  </a:cubicBezTo>
                  <a:cubicBezTo>
                    <a:pt x="1020" y="8"/>
                    <a:pt x="944" y="1"/>
                    <a:pt x="8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69" name="Google Shape;669;p43"/>
            <p:cNvSpPr/>
            <p:nvPr/>
          </p:nvSpPr>
          <p:spPr>
            <a:xfrm>
              <a:off x="5508725" y="3908400"/>
              <a:ext cx="5350" cy="18275"/>
            </a:xfrm>
            <a:custGeom>
              <a:avLst/>
              <a:gdLst/>
              <a:ahLst/>
              <a:cxnLst/>
              <a:rect l="l" t="t" r="r" b="b"/>
              <a:pathLst>
                <a:path w="214" h="731" extrusionOk="0">
                  <a:moveTo>
                    <a:pt x="1" y="1"/>
                  </a:moveTo>
                  <a:cubicBezTo>
                    <a:pt x="1" y="122"/>
                    <a:pt x="1" y="244"/>
                    <a:pt x="61" y="365"/>
                  </a:cubicBezTo>
                  <a:cubicBezTo>
                    <a:pt x="92" y="487"/>
                    <a:pt x="122" y="608"/>
                    <a:pt x="213" y="730"/>
                  </a:cubicBezTo>
                  <a:cubicBezTo>
                    <a:pt x="213" y="608"/>
                    <a:pt x="183" y="457"/>
                    <a:pt x="122" y="335"/>
                  </a:cubicBezTo>
                  <a:cubicBezTo>
                    <a:pt x="122" y="213"/>
                    <a:pt x="61" y="92"/>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70" name="Google Shape;670;p43"/>
            <p:cNvSpPr/>
            <p:nvPr/>
          </p:nvSpPr>
          <p:spPr>
            <a:xfrm>
              <a:off x="5343825" y="3643150"/>
              <a:ext cx="28150" cy="36550"/>
            </a:xfrm>
            <a:custGeom>
              <a:avLst/>
              <a:gdLst/>
              <a:ahLst/>
              <a:cxnLst/>
              <a:rect l="l" t="t" r="r" b="b"/>
              <a:pathLst>
                <a:path w="1126" h="1462" extrusionOk="0">
                  <a:moveTo>
                    <a:pt x="1122" y="1"/>
                  </a:moveTo>
                  <a:cubicBezTo>
                    <a:pt x="1084" y="1"/>
                    <a:pt x="932" y="382"/>
                    <a:pt x="639" y="762"/>
                  </a:cubicBezTo>
                  <a:cubicBezTo>
                    <a:pt x="305" y="1188"/>
                    <a:pt x="1" y="1431"/>
                    <a:pt x="1" y="1462"/>
                  </a:cubicBezTo>
                  <a:cubicBezTo>
                    <a:pt x="517" y="1127"/>
                    <a:pt x="913" y="610"/>
                    <a:pt x="1125" y="3"/>
                  </a:cubicBezTo>
                  <a:cubicBezTo>
                    <a:pt x="1124" y="1"/>
                    <a:pt x="1123" y="1"/>
                    <a:pt x="11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71" name="Google Shape;671;p43"/>
            <p:cNvSpPr/>
            <p:nvPr/>
          </p:nvSpPr>
          <p:spPr>
            <a:xfrm>
              <a:off x="5356750" y="3662200"/>
              <a:ext cx="26625" cy="5500"/>
            </a:xfrm>
            <a:custGeom>
              <a:avLst/>
              <a:gdLst/>
              <a:ahLst/>
              <a:cxnLst/>
              <a:rect l="l" t="t" r="r" b="b"/>
              <a:pathLst>
                <a:path w="1065" h="220" extrusionOk="0">
                  <a:moveTo>
                    <a:pt x="1064" y="0"/>
                  </a:moveTo>
                  <a:cubicBezTo>
                    <a:pt x="882" y="0"/>
                    <a:pt x="700" y="0"/>
                    <a:pt x="517" y="31"/>
                  </a:cubicBezTo>
                  <a:cubicBezTo>
                    <a:pt x="335" y="61"/>
                    <a:pt x="152" y="122"/>
                    <a:pt x="0" y="213"/>
                  </a:cubicBezTo>
                  <a:cubicBezTo>
                    <a:pt x="0" y="217"/>
                    <a:pt x="5" y="219"/>
                    <a:pt x="14" y="219"/>
                  </a:cubicBezTo>
                  <a:cubicBezTo>
                    <a:pt x="70" y="219"/>
                    <a:pt x="286" y="148"/>
                    <a:pt x="548" y="122"/>
                  </a:cubicBezTo>
                  <a:cubicBezTo>
                    <a:pt x="730" y="92"/>
                    <a:pt x="912" y="61"/>
                    <a:pt x="10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72" name="Google Shape;672;p43"/>
            <p:cNvSpPr/>
            <p:nvPr/>
          </p:nvSpPr>
          <p:spPr>
            <a:xfrm>
              <a:off x="5347625" y="3653075"/>
              <a:ext cx="5350" cy="18275"/>
            </a:xfrm>
            <a:custGeom>
              <a:avLst/>
              <a:gdLst/>
              <a:ahLst/>
              <a:cxnLst/>
              <a:rect l="l" t="t" r="r" b="b"/>
              <a:pathLst>
                <a:path w="214" h="731" extrusionOk="0">
                  <a:moveTo>
                    <a:pt x="1" y="1"/>
                  </a:moveTo>
                  <a:cubicBezTo>
                    <a:pt x="1" y="122"/>
                    <a:pt x="31" y="244"/>
                    <a:pt x="62" y="365"/>
                  </a:cubicBezTo>
                  <a:cubicBezTo>
                    <a:pt x="92" y="487"/>
                    <a:pt x="153" y="609"/>
                    <a:pt x="213" y="730"/>
                  </a:cubicBezTo>
                  <a:cubicBezTo>
                    <a:pt x="213" y="609"/>
                    <a:pt x="183" y="457"/>
                    <a:pt x="153" y="335"/>
                  </a:cubicBezTo>
                  <a:cubicBezTo>
                    <a:pt x="122" y="213"/>
                    <a:pt x="62" y="92"/>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73" name="Google Shape;673;p43"/>
            <p:cNvSpPr/>
            <p:nvPr/>
          </p:nvSpPr>
          <p:spPr>
            <a:xfrm>
              <a:off x="5207050" y="3943925"/>
              <a:ext cx="46375" cy="4175"/>
            </a:xfrm>
            <a:custGeom>
              <a:avLst/>
              <a:gdLst/>
              <a:ahLst/>
              <a:cxnLst/>
              <a:rect l="l" t="t" r="r" b="b"/>
              <a:pathLst>
                <a:path w="1855" h="167" extrusionOk="0">
                  <a:moveTo>
                    <a:pt x="928" y="1"/>
                  </a:moveTo>
                  <a:cubicBezTo>
                    <a:pt x="616" y="1"/>
                    <a:pt x="304" y="54"/>
                    <a:pt x="1" y="160"/>
                  </a:cubicBezTo>
                  <a:cubicBezTo>
                    <a:pt x="5" y="164"/>
                    <a:pt x="17" y="166"/>
                    <a:pt x="35" y="166"/>
                  </a:cubicBezTo>
                  <a:cubicBezTo>
                    <a:pt x="146" y="166"/>
                    <a:pt x="500" y="99"/>
                    <a:pt x="943" y="99"/>
                  </a:cubicBezTo>
                  <a:cubicBezTo>
                    <a:pt x="1360" y="99"/>
                    <a:pt x="1732" y="166"/>
                    <a:pt x="1830" y="166"/>
                  </a:cubicBezTo>
                  <a:cubicBezTo>
                    <a:pt x="1846" y="166"/>
                    <a:pt x="1855" y="164"/>
                    <a:pt x="1855" y="160"/>
                  </a:cubicBezTo>
                  <a:cubicBezTo>
                    <a:pt x="1551" y="54"/>
                    <a:pt x="1239" y="1"/>
                    <a:pt x="9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74" name="Google Shape;674;p43"/>
            <p:cNvSpPr/>
            <p:nvPr/>
          </p:nvSpPr>
          <p:spPr>
            <a:xfrm>
              <a:off x="5214650" y="3927400"/>
              <a:ext cx="21300" cy="18250"/>
            </a:xfrm>
            <a:custGeom>
              <a:avLst/>
              <a:gdLst/>
              <a:ahLst/>
              <a:cxnLst/>
              <a:rect l="l" t="t" r="r" b="b"/>
              <a:pathLst>
                <a:path w="852" h="730" extrusionOk="0">
                  <a:moveTo>
                    <a:pt x="0" y="0"/>
                  </a:moveTo>
                  <a:lnTo>
                    <a:pt x="0" y="0"/>
                  </a:lnTo>
                  <a:cubicBezTo>
                    <a:pt x="122" y="152"/>
                    <a:pt x="244" y="274"/>
                    <a:pt x="396" y="396"/>
                  </a:cubicBezTo>
                  <a:cubicBezTo>
                    <a:pt x="517" y="548"/>
                    <a:pt x="669" y="639"/>
                    <a:pt x="852" y="730"/>
                  </a:cubicBezTo>
                  <a:cubicBezTo>
                    <a:pt x="852" y="700"/>
                    <a:pt x="669" y="548"/>
                    <a:pt x="426" y="335"/>
                  </a:cubicBezTo>
                  <a:cubicBezTo>
                    <a:pt x="304" y="213"/>
                    <a:pt x="152" y="9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75" name="Google Shape;675;p43"/>
            <p:cNvSpPr/>
            <p:nvPr/>
          </p:nvSpPr>
          <p:spPr>
            <a:xfrm>
              <a:off x="5229850" y="3945625"/>
              <a:ext cx="11425" cy="16000"/>
            </a:xfrm>
            <a:custGeom>
              <a:avLst/>
              <a:gdLst/>
              <a:ahLst/>
              <a:cxnLst/>
              <a:rect l="l" t="t" r="r" b="b"/>
              <a:pathLst>
                <a:path w="457" h="640" extrusionOk="0">
                  <a:moveTo>
                    <a:pt x="456" y="1"/>
                  </a:moveTo>
                  <a:cubicBezTo>
                    <a:pt x="426" y="1"/>
                    <a:pt x="304" y="123"/>
                    <a:pt x="183" y="305"/>
                  </a:cubicBezTo>
                  <a:cubicBezTo>
                    <a:pt x="61" y="457"/>
                    <a:pt x="0" y="639"/>
                    <a:pt x="0" y="639"/>
                  </a:cubicBezTo>
                  <a:cubicBezTo>
                    <a:pt x="92" y="548"/>
                    <a:pt x="183" y="457"/>
                    <a:pt x="244" y="335"/>
                  </a:cubicBezTo>
                  <a:cubicBezTo>
                    <a:pt x="335" y="244"/>
                    <a:pt x="396" y="123"/>
                    <a:pt x="4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76" name="Google Shape;676;p43"/>
            <p:cNvSpPr/>
            <p:nvPr/>
          </p:nvSpPr>
          <p:spPr>
            <a:xfrm>
              <a:off x="5307350" y="3787700"/>
              <a:ext cx="12200" cy="11450"/>
            </a:xfrm>
            <a:custGeom>
              <a:avLst/>
              <a:gdLst/>
              <a:ahLst/>
              <a:cxnLst/>
              <a:rect l="l" t="t" r="r" b="b"/>
              <a:pathLst>
                <a:path w="488" h="458" extrusionOk="0">
                  <a:moveTo>
                    <a:pt x="240" y="98"/>
                  </a:moveTo>
                  <a:lnTo>
                    <a:pt x="240" y="98"/>
                  </a:lnTo>
                  <a:cubicBezTo>
                    <a:pt x="250" y="109"/>
                    <a:pt x="262" y="123"/>
                    <a:pt x="274" y="148"/>
                  </a:cubicBezTo>
                  <a:cubicBezTo>
                    <a:pt x="335" y="178"/>
                    <a:pt x="274" y="208"/>
                    <a:pt x="244" y="239"/>
                  </a:cubicBezTo>
                  <a:cubicBezTo>
                    <a:pt x="240" y="243"/>
                    <a:pt x="235" y="245"/>
                    <a:pt x="231" y="245"/>
                  </a:cubicBezTo>
                  <a:cubicBezTo>
                    <a:pt x="206" y="245"/>
                    <a:pt x="183" y="174"/>
                    <a:pt x="183" y="148"/>
                  </a:cubicBezTo>
                  <a:lnTo>
                    <a:pt x="122" y="148"/>
                  </a:lnTo>
                  <a:cubicBezTo>
                    <a:pt x="183" y="148"/>
                    <a:pt x="244" y="148"/>
                    <a:pt x="244" y="117"/>
                  </a:cubicBezTo>
                  <a:cubicBezTo>
                    <a:pt x="244" y="111"/>
                    <a:pt x="243" y="105"/>
                    <a:pt x="240" y="98"/>
                  </a:cubicBezTo>
                  <a:close/>
                  <a:moveTo>
                    <a:pt x="290" y="0"/>
                  </a:moveTo>
                  <a:cubicBezTo>
                    <a:pt x="242" y="0"/>
                    <a:pt x="214" y="36"/>
                    <a:pt x="214" y="56"/>
                  </a:cubicBezTo>
                  <a:cubicBezTo>
                    <a:pt x="214" y="60"/>
                    <a:pt x="214" y="63"/>
                    <a:pt x="215" y="66"/>
                  </a:cubicBezTo>
                  <a:lnTo>
                    <a:pt x="215" y="66"/>
                  </a:lnTo>
                  <a:cubicBezTo>
                    <a:pt x="200" y="52"/>
                    <a:pt x="179" y="39"/>
                    <a:pt x="153" y="26"/>
                  </a:cubicBezTo>
                  <a:lnTo>
                    <a:pt x="122" y="26"/>
                  </a:lnTo>
                  <a:lnTo>
                    <a:pt x="92" y="56"/>
                  </a:lnTo>
                  <a:cubicBezTo>
                    <a:pt x="31" y="117"/>
                    <a:pt x="1" y="208"/>
                    <a:pt x="31" y="269"/>
                  </a:cubicBezTo>
                  <a:cubicBezTo>
                    <a:pt x="58" y="375"/>
                    <a:pt x="130" y="458"/>
                    <a:pt x="228" y="458"/>
                  </a:cubicBezTo>
                  <a:cubicBezTo>
                    <a:pt x="243" y="458"/>
                    <a:pt x="258" y="456"/>
                    <a:pt x="274" y="452"/>
                  </a:cubicBezTo>
                  <a:cubicBezTo>
                    <a:pt x="396" y="421"/>
                    <a:pt x="457" y="330"/>
                    <a:pt x="487" y="239"/>
                  </a:cubicBezTo>
                  <a:cubicBezTo>
                    <a:pt x="487" y="148"/>
                    <a:pt x="457" y="87"/>
                    <a:pt x="365" y="26"/>
                  </a:cubicBezTo>
                  <a:cubicBezTo>
                    <a:pt x="337" y="7"/>
                    <a:pt x="312" y="0"/>
                    <a:pt x="2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77" name="Google Shape;677;p43"/>
            <p:cNvSpPr/>
            <p:nvPr/>
          </p:nvSpPr>
          <p:spPr>
            <a:xfrm>
              <a:off x="5316675" y="3915350"/>
              <a:ext cx="13500" cy="11375"/>
            </a:xfrm>
            <a:custGeom>
              <a:avLst/>
              <a:gdLst/>
              <a:ahLst/>
              <a:cxnLst/>
              <a:rect l="l" t="t" r="r" b="b"/>
              <a:pathLst>
                <a:path w="540" h="455" extrusionOk="0">
                  <a:moveTo>
                    <a:pt x="277" y="88"/>
                  </a:moveTo>
                  <a:cubicBezTo>
                    <a:pt x="294" y="100"/>
                    <a:pt x="310" y="115"/>
                    <a:pt x="327" y="148"/>
                  </a:cubicBezTo>
                  <a:cubicBezTo>
                    <a:pt x="357" y="209"/>
                    <a:pt x="327" y="209"/>
                    <a:pt x="296" y="239"/>
                  </a:cubicBezTo>
                  <a:cubicBezTo>
                    <a:pt x="288" y="244"/>
                    <a:pt x="281" y="245"/>
                    <a:pt x="274" y="245"/>
                  </a:cubicBezTo>
                  <a:cubicBezTo>
                    <a:pt x="241" y="245"/>
                    <a:pt x="236" y="192"/>
                    <a:pt x="236" y="160"/>
                  </a:cubicBezTo>
                  <a:lnTo>
                    <a:pt x="236" y="160"/>
                  </a:lnTo>
                  <a:cubicBezTo>
                    <a:pt x="271" y="157"/>
                    <a:pt x="296" y="138"/>
                    <a:pt x="296" y="118"/>
                  </a:cubicBezTo>
                  <a:cubicBezTo>
                    <a:pt x="296" y="118"/>
                    <a:pt x="290" y="105"/>
                    <a:pt x="277" y="88"/>
                  </a:cubicBezTo>
                  <a:close/>
                  <a:moveTo>
                    <a:pt x="322" y="1"/>
                  </a:moveTo>
                  <a:cubicBezTo>
                    <a:pt x="273" y="1"/>
                    <a:pt x="245" y="27"/>
                    <a:pt x="237" y="47"/>
                  </a:cubicBezTo>
                  <a:lnTo>
                    <a:pt x="237" y="47"/>
                  </a:lnTo>
                  <a:cubicBezTo>
                    <a:pt x="228" y="40"/>
                    <a:pt x="217" y="32"/>
                    <a:pt x="205" y="27"/>
                  </a:cubicBezTo>
                  <a:lnTo>
                    <a:pt x="175" y="27"/>
                  </a:lnTo>
                  <a:lnTo>
                    <a:pt x="144" y="57"/>
                  </a:lnTo>
                  <a:cubicBezTo>
                    <a:pt x="0" y="201"/>
                    <a:pt x="102" y="454"/>
                    <a:pt x="294" y="454"/>
                  </a:cubicBezTo>
                  <a:cubicBezTo>
                    <a:pt x="305" y="454"/>
                    <a:pt x="316" y="454"/>
                    <a:pt x="327" y="452"/>
                  </a:cubicBezTo>
                  <a:cubicBezTo>
                    <a:pt x="418" y="422"/>
                    <a:pt x="509" y="330"/>
                    <a:pt x="540" y="239"/>
                  </a:cubicBezTo>
                  <a:cubicBezTo>
                    <a:pt x="540" y="148"/>
                    <a:pt x="479" y="87"/>
                    <a:pt x="418" y="27"/>
                  </a:cubicBezTo>
                  <a:cubicBezTo>
                    <a:pt x="380" y="8"/>
                    <a:pt x="348" y="1"/>
                    <a:pt x="3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78" name="Google Shape;678;p43"/>
            <p:cNvSpPr/>
            <p:nvPr/>
          </p:nvSpPr>
          <p:spPr>
            <a:xfrm>
              <a:off x="5326350" y="4028575"/>
              <a:ext cx="12175" cy="10750"/>
            </a:xfrm>
            <a:custGeom>
              <a:avLst/>
              <a:gdLst/>
              <a:ahLst/>
              <a:cxnLst/>
              <a:rect l="l" t="t" r="r" b="b"/>
              <a:pathLst>
                <a:path w="487" h="430" extrusionOk="0">
                  <a:moveTo>
                    <a:pt x="300" y="0"/>
                  </a:moveTo>
                  <a:cubicBezTo>
                    <a:pt x="242" y="0"/>
                    <a:pt x="213" y="36"/>
                    <a:pt x="213" y="57"/>
                  </a:cubicBezTo>
                  <a:cubicBezTo>
                    <a:pt x="213" y="87"/>
                    <a:pt x="274" y="57"/>
                    <a:pt x="305" y="118"/>
                  </a:cubicBezTo>
                  <a:cubicBezTo>
                    <a:pt x="335" y="178"/>
                    <a:pt x="274" y="209"/>
                    <a:pt x="244" y="239"/>
                  </a:cubicBezTo>
                  <a:cubicBezTo>
                    <a:pt x="217" y="239"/>
                    <a:pt x="190" y="192"/>
                    <a:pt x="184" y="139"/>
                  </a:cubicBezTo>
                  <a:lnTo>
                    <a:pt x="184" y="139"/>
                  </a:lnTo>
                  <a:cubicBezTo>
                    <a:pt x="219" y="130"/>
                    <a:pt x="244" y="118"/>
                    <a:pt x="244" y="118"/>
                  </a:cubicBezTo>
                  <a:cubicBezTo>
                    <a:pt x="244" y="87"/>
                    <a:pt x="213" y="57"/>
                    <a:pt x="153" y="26"/>
                  </a:cubicBezTo>
                  <a:lnTo>
                    <a:pt x="122" y="26"/>
                  </a:lnTo>
                  <a:lnTo>
                    <a:pt x="92" y="57"/>
                  </a:lnTo>
                  <a:cubicBezTo>
                    <a:pt x="31" y="87"/>
                    <a:pt x="1" y="178"/>
                    <a:pt x="31" y="270"/>
                  </a:cubicBezTo>
                  <a:cubicBezTo>
                    <a:pt x="56" y="370"/>
                    <a:pt x="144" y="429"/>
                    <a:pt x="225" y="429"/>
                  </a:cubicBezTo>
                  <a:cubicBezTo>
                    <a:pt x="242" y="429"/>
                    <a:pt x="259" y="427"/>
                    <a:pt x="274" y="422"/>
                  </a:cubicBezTo>
                  <a:cubicBezTo>
                    <a:pt x="396" y="422"/>
                    <a:pt x="457" y="330"/>
                    <a:pt x="487" y="239"/>
                  </a:cubicBezTo>
                  <a:cubicBezTo>
                    <a:pt x="487" y="148"/>
                    <a:pt x="457" y="57"/>
                    <a:pt x="396" y="26"/>
                  </a:cubicBezTo>
                  <a:cubicBezTo>
                    <a:pt x="358" y="8"/>
                    <a:pt x="326"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79" name="Google Shape;679;p43"/>
            <p:cNvSpPr/>
            <p:nvPr/>
          </p:nvSpPr>
          <p:spPr>
            <a:xfrm>
              <a:off x="5288350" y="3668375"/>
              <a:ext cx="12200" cy="11325"/>
            </a:xfrm>
            <a:custGeom>
              <a:avLst/>
              <a:gdLst/>
              <a:ahLst/>
              <a:cxnLst/>
              <a:rect l="l" t="t" r="r" b="b"/>
              <a:pathLst>
                <a:path w="488" h="453" extrusionOk="0">
                  <a:moveTo>
                    <a:pt x="235" y="89"/>
                  </a:moveTo>
                  <a:cubicBezTo>
                    <a:pt x="246" y="96"/>
                    <a:pt x="260" y="104"/>
                    <a:pt x="274" y="118"/>
                  </a:cubicBezTo>
                  <a:cubicBezTo>
                    <a:pt x="305" y="179"/>
                    <a:pt x="274" y="209"/>
                    <a:pt x="244" y="240"/>
                  </a:cubicBezTo>
                  <a:cubicBezTo>
                    <a:pt x="240" y="244"/>
                    <a:pt x="236" y="246"/>
                    <a:pt x="232" y="246"/>
                  </a:cubicBezTo>
                  <a:cubicBezTo>
                    <a:pt x="210" y="246"/>
                    <a:pt x="191" y="195"/>
                    <a:pt x="185" y="147"/>
                  </a:cubicBezTo>
                  <a:lnTo>
                    <a:pt x="185" y="147"/>
                  </a:lnTo>
                  <a:cubicBezTo>
                    <a:pt x="219" y="145"/>
                    <a:pt x="244" y="138"/>
                    <a:pt x="244" y="118"/>
                  </a:cubicBezTo>
                  <a:cubicBezTo>
                    <a:pt x="244" y="109"/>
                    <a:pt x="241" y="99"/>
                    <a:pt x="235" y="89"/>
                  </a:cubicBezTo>
                  <a:close/>
                  <a:moveTo>
                    <a:pt x="290" y="1"/>
                  </a:moveTo>
                  <a:cubicBezTo>
                    <a:pt x="243" y="1"/>
                    <a:pt x="214" y="36"/>
                    <a:pt x="214" y="57"/>
                  </a:cubicBezTo>
                  <a:cubicBezTo>
                    <a:pt x="214" y="61"/>
                    <a:pt x="214" y="64"/>
                    <a:pt x="215" y="66"/>
                  </a:cubicBezTo>
                  <a:lnTo>
                    <a:pt x="215" y="66"/>
                  </a:lnTo>
                  <a:cubicBezTo>
                    <a:pt x="200" y="53"/>
                    <a:pt x="179" y="40"/>
                    <a:pt x="153" y="27"/>
                  </a:cubicBezTo>
                  <a:lnTo>
                    <a:pt x="122" y="27"/>
                  </a:lnTo>
                  <a:lnTo>
                    <a:pt x="92" y="57"/>
                  </a:lnTo>
                  <a:cubicBezTo>
                    <a:pt x="31" y="118"/>
                    <a:pt x="1" y="209"/>
                    <a:pt x="31" y="270"/>
                  </a:cubicBezTo>
                  <a:cubicBezTo>
                    <a:pt x="31" y="392"/>
                    <a:pt x="153" y="453"/>
                    <a:pt x="274" y="453"/>
                  </a:cubicBezTo>
                  <a:cubicBezTo>
                    <a:pt x="396" y="422"/>
                    <a:pt x="457" y="331"/>
                    <a:pt x="487" y="240"/>
                  </a:cubicBezTo>
                  <a:cubicBezTo>
                    <a:pt x="487" y="149"/>
                    <a:pt x="457" y="88"/>
                    <a:pt x="366" y="27"/>
                  </a:cubicBezTo>
                  <a:cubicBezTo>
                    <a:pt x="337" y="8"/>
                    <a:pt x="312" y="1"/>
                    <a:pt x="2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80" name="Google Shape;680;p43"/>
            <p:cNvSpPr/>
            <p:nvPr/>
          </p:nvSpPr>
          <p:spPr>
            <a:xfrm>
              <a:off x="4883325" y="4245950"/>
              <a:ext cx="1067675" cy="289550"/>
            </a:xfrm>
            <a:custGeom>
              <a:avLst/>
              <a:gdLst/>
              <a:ahLst/>
              <a:cxnLst/>
              <a:rect l="l" t="t" r="r" b="b"/>
              <a:pathLst>
                <a:path w="42707" h="11582" extrusionOk="0">
                  <a:moveTo>
                    <a:pt x="22951" y="1"/>
                  </a:moveTo>
                  <a:cubicBezTo>
                    <a:pt x="14071" y="1"/>
                    <a:pt x="3831" y="177"/>
                    <a:pt x="3831" y="177"/>
                  </a:cubicBezTo>
                  <a:cubicBezTo>
                    <a:pt x="3831" y="177"/>
                    <a:pt x="1" y="10754"/>
                    <a:pt x="9302" y="11180"/>
                  </a:cubicBezTo>
                  <a:cubicBezTo>
                    <a:pt x="15405" y="11469"/>
                    <a:pt x="22976" y="11530"/>
                    <a:pt x="28261" y="11530"/>
                  </a:cubicBezTo>
                  <a:cubicBezTo>
                    <a:pt x="30189" y="11530"/>
                    <a:pt x="31813" y="11522"/>
                    <a:pt x="32950" y="11514"/>
                  </a:cubicBezTo>
                  <a:cubicBezTo>
                    <a:pt x="33837" y="11514"/>
                    <a:pt x="34650" y="11582"/>
                    <a:pt x="35443" y="11582"/>
                  </a:cubicBezTo>
                  <a:cubicBezTo>
                    <a:pt x="36415" y="11582"/>
                    <a:pt x="37355" y="11480"/>
                    <a:pt x="38360" y="11028"/>
                  </a:cubicBezTo>
                  <a:cubicBezTo>
                    <a:pt x="40336" y="10146"/>
                    <a:pt x="42342" y="8687"/>
                    <a:pt x="42494" y="6377"/>
                  </a:cubicBezTo>
                  <a:cubicBezTo>
                    <a:pt x="42707" y="3368"/>
                    <a:pt x="40731" y="572"/>
                    <a:pt x="33801" y="177"/>
                  </a:cubicBezTo>
                  <a:cubicBezTo>
                    <a:pt x="31491" y="45"/>
                    <a:pt x="27391" y="1"/>
                    <a:pt x="229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81" name="Google Shape;681;p43"/>
            <p:cNvSpPr/>
            <p:nvPr/>
          </p:nvSpPr>
          <p:spPr>
            <a:xfrm>
              <a:off x="5020125" y="4249500"/>
              <a:ext cx="8375" cy="17700"/>
            </a:xfrm>
            <a:custGeom>
              <a:avLst/>
              <a:gdLst/>
              <a:ahLst/>
              <a:cxnLst/>
              <a:rect l="l" t="t" r="r" b="b"/>
              <a:pathLst>
                <a:path w="335" h="708" extrusionOk="0">
                  <a:moveTo>
                    <a:pt x="266" y="1"/>
                  </a:moveTo>
                  <a:cubicBezTo>
                    <a:pt x="230" y="1"/>
                    <a:pt x="145" y="170"/>
                    <a:pt x="61" y="339"/>
                  </a:cubicBezTo>
                  <a:cubicBezTo>
                    <a:pt x="0" y="521"/>
                    <a:pt x="0" y="703"/>
                    <a:pt x="31" y="703"/>
                  </a:cubicBezTo>
                  <a:cubicBezTo>
                    <a:pt x="36" y="706"/>
                    <a:pt x="41" y="707"/>
                    <a:pt x="47" y="707"/>
                  </a:cubicBezTo>
                  <a:cubicBezTo>
                    <a:pt x="107" y="707"/>
                    <a:pt x="188" y="566"/>
                    <a:pt x="243" y="399"/>
                  </a:cubicBezTo>
                  <a:cubicBezTo>
                    <a:pt x="335" y="187"/>
                    <a:pt x="335" y="35"/>
                    <a:pt x="274" y="4"/>
                  </a:cubicBezTo>
                  <a:cubicBezTo>
                    <a:pt x="271" y="2"/>
                    <a:pt x="269" y="1"/>
                    <a:pt x="26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82" name="Google Shape;682;p43"/>
            <p:cNvSpPr/>
            <p:nvPr/>
          </p:nvSpPr>
          <p:spPr>
            <a:xfrm>
              <a:off x="5005675" y="4304300"/>
              <a:ext cx="6875" cy="38025"/>
            </a:xfrm>
            <a:custGeom>
              <a:avLst/>
              <a:gdLst/>
              <a:ahLst/>
              <a:cxnLst/>
              <a:rect l="l" t="t" r="r" b="b"/>
              <a:pathLst>
                <a:path w="275" h="1521" extrusionOk="0">
                  <a:moveTo>
                    <a:pt x="213" y="1"/>
                  </a:moveTo>
                  <a:cubicBezTo>
                    <a:pt x="92" y="244"/>
                    <a:pt x="1" y="517"/>
                    <a:pt x="31" y="761"/>
                  </a:cubicBezTo>
                  <a:cubicBezTo>
                    <a:pt x="1" y="1186"/>
                    <a:pt x="61" y="1520"/>
                    <a:pt x="122" y="1520"/>
                  </a:cubicBezTo>
                  <a:cubicBezTo>
                    <a:pt x="213" y="1277"/>
                    <a:pt x="244" y="1034"/>
                    <a:pt x="213" y="761"/>
                  </a:cubicBezTo>
                  <a:cubicBezTo>
                    <a:pt x="244" y="365"/>
                    <a:pt x="274" y="1"/>
                    <a:pt x="2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83" name="Google Shape;683;p43"/>
            <p:cNvSpPr/>
            <p:nvPr/>
          </p:nvSpPr>
          <p:spPr>
            <a:xfrm>
              <a:off x="5016325" y="4379525"/>
              <a:ext cx="25100" cy="31275"/>
            </a:xfrm>
            <a:custGeom>
              <a:avLst/>
              <a:gdLst/>
              <a:ahLst/>
              <a:cxnLst/>
              <a:rect l="l" t="t" r="r" b="b"/>
              <a:pathLst>
                <a:path w="1004" h="1251" extrusionOk="0">
                  <a:moveTo>
                    <a:pt x="61" y="1"/>
                  </a:moveTo>
                  <a:cubicBezTo>
                    <a:pt x="0" y="31"/>
                    <a:pt x="122" y="366"/>
                    <a:pt x="365" y="730"/>
                  </a:cubicBezTo>
                  <a:cubicBezTo>
                    <a:pt x="591" y="1069"/>
                    <a:pt x="869" y="1250"/>
                    <a:pt x="932" y="1250"/>
                  </a:cubicBezTo>
                  <a:cubicBezTo>
                    <a:pt x="937" y="1250"/>
                    <a:pt x="940" y="1249"/>
                    <a:pt x="942" y="1247"/>
                  </a:cubicBezTo>
                  <a:cubicBezTo>
                    <a:pt x="1003" y="1217"/>
                    <a:pt x="760" y="943"/>
                    <a:pt x="517" y="609"/>
                  </a:cubicBezTo>
                  <a:cubicBezTo>
                    <a:pt x="274" y="274"/>
                    <a:pt x="122" y="1"/>
                    <a:pt x="6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84" name="Google Shape;684;p43"/>
            <p:cNvSpPr/>
            <p:nvPr/>
          </p:nvSpPr>
          <p:spPr>
            <a:xfrm>
              <a:off x="5073300" y="4428725"/>
              <a:ext cx="38025" cy="10125"/>
            </a:xfrm>
            <a:custGeom>
              <a:avLst/>
              <a:gdLst/>
              <a:ahLst/>
              <a:cxnLst/>
              <a:rect l="l" t="t" r="r" b="b"/>
              <a:pathLst>
                <a:path w="1521" h="405" extrusionOk="0">
                  <a:moveTo>
                    <a:pt x="163" y="1"/>
                  </a:moveTo>
                  <a:cubicBezTo>
                    <a:pt x="118" y="1"/>
                    <a:pt x="74" y="3"/>
                    <a:pt x="31" y="9"/>
                  </a:cubicBezTo>
                  <a:cubicBezTo>
                    <a:pt x="1" y="69"/>
                    <a:pt x="335" y="221"/>
                    <a:pt x="761" y="313"/>
                  </a:cubicBezTo>
                  <a:cubicBezTo>
                    <a:pt x="1016" y="371"/>
                    <a:pt x="1258" y="405"/>
                    <a:pt x="1398" y="405"/>
                  </a:cubicBezTo>
                  <a:cubicBezTo>
                    <a:pt x="1475" y="405"/>
                    <a:pt x="1521" y="395"/>
                    <a:pt x="1521" y="373"/>
                  </a:cubicBezTo>
                  <a:cubicBezTo>
                    <a:pt x="1521" y="313"/>
                    <a:pt x="1186" y="221"/>
                    <a:pt x="791" y="130"/>
                  </a:cubicBezTo>
                  <a:cubicBezTo>
                    <a:pt x="591" y="55"/>
                    <a:pt x="370" y="1"/>
                    <a:pt x="16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85" name="Google Shape;685;p43"/>
            <p:cNvSpPr/>
            <p:nvPr/>
          </p:nvSpPr>
          <p:spPr>
            <a:xfrm>
              <a:off x="5149300" y="4440325"/>
              <a:ext cx="38025" cy="5350"/>
            </a:xfrm>
            <a:custGeom>
              <a:avLst/>
              <a:gdLst/>
              <a:ahLst/>
              <a:cxnLst/>
              <a:rect l="l" t="t" r="r" b="b"/>
              <a:pathLst>
                <a:path w="1521" h="214" extrusionOk="0">
                  <a:moveTo>
                    <a:pt x="760" y="0"/>
                  </a:moveTo>
                  <a:cubicBezTo>
                    <a:pt x="365" y="0"/>
                    <a:pt x="0" y="31"/>
                    <a:pt x="0" y="92"/>
                  </a:cubicBezTo>
                  <a:cubicBezTo>
                    <a:pt x="0" y="152"/>
                    <a:pt x="365" y="213"/>
                    <a:pt x="760" y="213"/>
                  </a:cubicBezTo>
                  <a:cubicBezTo>
                    <a:pt x="1186" y="213"/>
                    <a:pt x="1520" y="183"/>
                    <a:pt x="1520" y="122"/>
                  </a:cubicBezTo>
                  <a:cubicBezTo>
                    <a:pt x="1277" y="31"/>
                    <a:pt x="1034" y="0"/>
                    <a:pt x="76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86" name="Google Shape;686;p43"/>
            <p:cNvSpPr/>
            <p:nvPr/>
          </p:nvSpPr>
          <p:spPr>
            <a:xfrm>
              <a:off x="5226050" y="4441275"/>
              <a:ext cx="38025" cy="5150"/>
            </a:xfrm>
            <a:custGeom>
              <a:avLst/>
              <a:gdLst/>
              <a:ahLst/>
              <a:cxnLst/>
              <a:rect l="l" t="t" r="r" b="b"/>
              <a:pathLst>
                <a:path w="1521" h="206" extrusionOk="0">
                  <a:moveTo>
                    <a:pt x="772" y="0"/>
                  </a:moveTo>
                  <a:cubicBezTo>
                    <a:pt x="517" y="0"/>
                    <a:pt x="259" y="38"/>
                    <a:pt x="0" y="114"/>
                  </a:cubicBezTo>
                  <a:cubicBezTo>
                    <a:pt x="0" y="175"/>
                    <a:pt x="365" y="206"/>
                    <a:pt x="760" y="206"/>
                  </a:cubicBezTo>
                  <a:cubicBezTo>
                    <a:pt x="1186" y="206"/>
                    <a:pt x="1520" y="175"/>
                    <a:pt x="1520" y="114"/>
                  </a:cubicBezTo>
                  <a:cubicBezTo>
                    <a:pt x="1277" y="38"/>
                    <a:pt x="1026" y="0"/>
                    <a:pt x="7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87" name="Google Shape;687;p43"/>
            <p:cNvSpPr/>
            <p:nvPr/>
          </p:nvSpPr>
          <p:spPr>
            <a:xfrm>
              <a:off x="5303550" y="4441575"/>
              <a:ext cx="38025" cy="5900"/>
            </a:xfrm>
            <a:custGeom>
              <a:avLst/>
              <a:gdLst/>
              <a:ahLst/>
              <a:cxnLst/>
              <a:rect l="l" t="t" r="r" b="b"/>
              <a:pathLst>
                <a:path w="1521" h="236" extrusionOk="0">
                  <a:moveTo>
                    <a:pt x="568" y="0"/>
                  </a:moveTo>
                  <a:cubicBezTo>
                    <a:pt x="361" y="0"/>
                    <a:pt x="163" y="40"/>
                    <a:pt x="1" y="133"/>
                  </a:cubicBezTo>
                  <a:cubicBezTo>
                    <a:pt x="160" y="201"/>
                    <a:pt x="354" y="235"/>
                    <a:pt x="556" y="235"/>
                  </a:cubicBezTo>
                  <a:cubicBezTo>
                    <a:pt x="624" y="235"/>
                    <a:pt x="692" y="232"/>
                    <a:pt x="761" y="224"/>
                  </a:cubicBezTo>
                  <a:cubicBezTo>
                    <a:pt x="1156" y="224"/>
                    <a:pt x="1521" y="194"/>
                    <a:pt x="1521" y="133"/>
                  </a:cubicBezTo>
                  <a:cubicBezTo>
                    <a:pt x="1320" y="58"/>
                    <a:pt x="1100" y="3"/>
                    <a:pt x="892" y="3"/>
                  </a:cubicBezTo>
                  <a:cubicBezTo>
                    <a:pt x="848" y="3"/>
                    <a:pt x="804" y="6"/>
                    <a:pt x="761" y="11"/>
                  </a:cubicBezTo>
                  <a:cubicBezTo>
                    <a:pt x="696" y="4"/>
                    <a:pt x="631" y="0"/>
                    <a:pt x="5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88" name="Google Shape;688;p43"/>
            <p:cNvSpPr/>
            <p:nvPr/>
          </p:nvSpPr>
          <p:spPr>
            <a:xfrm>
              <a:off x="5380300" y="4442000"/>
              <a:ext cx="38025" cy="5475"/>
            </a:xfrm>
            <a:custGeom>
              <a:avLst/>
              <a:gdLst/>
              <a:ahLst/>
              <a:cxnLst/>
              <a:rect l="l" t="t" r="r" b="b"/>
              <a:pathLst>
                <a:path w="1521" h="219" extrusionOk="0">
                  <a:moveTo>
                    <a:pt x="970" y="0"/>
                  </a:moveTo>
                  <a:cubicBezTo>
                    <a:pt x="899" y="0"/>
                    <a:pt x="829" y="8"/>
                    <a:pt x="761" y="25"/>
                  </a:cubicBezTo>
                  <a:cubicBezTo>
                    <a:pt x="335" y="25"/>
                    <a:pt x="1" y="55"/>
                    <a:pt x="1" y="116"/>
                  </a:cubicBezTo>
                  <a:cubicBezTo>
                    <a:pt x="183" y="184"/>
                    <a:pt x="365" y="218"/>
                    <a:pt x="561" y="218"/>
                  </a:cubicBezTo>
                  <a:cubicBezTo>
                    <a:pt x="626" y="218"/>
                    <a:pt x="692" y="215"/>
                    <a:pt x="761" y="207"/>
                  </a:cubicBezTo>
                  <a:cubicBezTo>
                    <a:pt x="1156" y="207"/>
                    <a:pt x="1521" y="177"/>
                    <a:pt x="1521" y="116"/>
                  </a:cubicBezTo>
                  <a:cubicBezTo>
                    <a:pt x="1345" y="50"/>
                    <a:pt x="1154" y="0"/>
                    <a:pt x="9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89" name="Google Shape;689;p43"/>
            <p:cNvSpPr/>
            <p:nvPr/>
          </p:nvSpPr>
          <p:spPr>
            <a:xfrm>
              <a:off x="5457050" y="4441550"/>
              <a:ext cx="38025" cy="5900"/>
            </a:xfrm>
            <a:custGeom>
              <a:avLst/>
              <a:gdLst/>
              <a:ahLst/>
              <a:cxnLst/>
              <a:rect l="l" t="t" r="r" b="b"/>
              <a:pathLst>
                <a:path w="1521" h="236" extrusionOk="0">
                  <a:moveTo>
                    <a:pt x="948" y="1"/>
                  </a:moveTo>
                  <a:cubicBezTo>
                    <a:pt x="884" y="1"/>
                    <a:pt x="821" y="5"/>
                    <a:pt x="761" y="12"/>
                  </a:cubicBezTo>
                  <a:cubicBezTo>
                    <a:pt x="335" y="12"/>
                    <a:pt x="1" y="73"/>
                    <a:pt x="1" y="103"/>
                  </a:cubicBezTo>
                  <a:cubicBezTo>
                    <a:pt x="186" y="196"/>
                    <a:pt x="372" y="236"/>
                    <a:pt x="572" y="236"/>
                  </a:cubicBezTo>
                  <a:cubicBezTo>
                    <a:pt x="633" y="236"/>
                    <a:pt x="696" y="232"/>
                    <a:pt x="761" y="225"/>
                  </a:cubicBezTo>
                  <a:cubicBezTo>
                    <a:pt x="1156" y="225"/>
                    <a:pt x="1520" y="164"/>
                    <a:pt x="1520" y="103"/>
                  </a:cubicBezTo>
                  <a:cubicBezTo>
                    <a:pt x="1338" y="35"/>
                    <a:pt x="1139" y="1"/>
                    <a:pt x="94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90" name="Google Shape;690;p43"/>
            <p:cNvSpPr/>
            <p:nvPr/>
          </p:nvSpPr>
          <p:spPr>
            <a:xfrm>
              <a:off x="5533800" y="4440875"/>
              <a:ext cx="38025" cy="5825"/>
            </a:xfrm>
            <a:custGeom>
              <a:avLst/>
              <a:gdLst/>
              <a:ahLst/>
              <a:cxnLst/>
              <a:rect l="l" t="t" r="r" b="b"/>
              <a:pathLst>
                <a:path w="1521" h="233" extrusionOk="0">
                  <a:moveTo>
                    <a:pt x="618" y="1"/>
                  </a:moveTo>
                  <a:cubicBezTo>
                    <a:pt x="401" y="1"/>
                    <a:pt x="201" y="55"/>
                    <a:pt x="1" y="130"/>
                  </a:cubicBezTo>
                  <a:cubicBezTo>
                    <a:pt x="1" y="191"/>
                    <a:pt x="335" y="222"/>
                    <a:pt x="761" y="222"/>
                  </a:cubicBezTo>
                  <a:cubicBezTo>
                    <a:pt x="818" y="229"/>
                    <a:pt x="877" y="233"/>
                    <a:pt x="937" y="233"/>
                  </a:cubicBezTo>
                  <a:cubicBezTo>
                    <a:pt x="1131" y="233"/>
                    <a:pt x="1335" y="193"/>
                    <a:pt x="1520" y="100"/>
                  </a:cubicBezTo>
                  <a:cubicBezTo>
                    <a:pt x="1520" y="70"/>
                    <a:pt x="1186" y="9"/>
                    <a:pt x="761" y="9"/>
                  </a:cubicBezTo>
                  <a:cubicBezTo>
                    <a:pt x="712" y="4"/>
                    <a:pt x="665" y="1"/>
                    <a:pt x="6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91" name="Google Shape;691;p43"/>
            <p:cNvSpPr/>
            <p:nvPr/>
          </p:nvSpPr>
          <p:spPr>
            <a:xfrm>
              <a:off x="5610550" y="4440325"/>
              <a:ext cx="38025" cy="5625"/>
            </a:xfrm>
            <a:custGeom>
              <a:avLst/>
              <a:gdLst/>
              <a:ahLst/>
              <a:cxnLst/>
              <a:rect l="l" t="t" r="r" b="b"/>
              <a:pathLst>
                <a:path w="1521" h="225" extrusionOk="0">
                  <a:moveTo>
                    <a:pt x="761" y="0"/>
                  </a:moveTo>
                  <a:cubicBezTo>
                    <a:pt x="335" y="31"/>
                    <a:pt x="1" y="61"/>
                    <a:pt x="1" y="122"/>
                  </a:cubicBezTo>
                  <a:cubicBezTo>
                    <a:pt x="183" y="190"/>
                    <a:pt x="365" y="225"/>
                    <a:pt x="561" y="225"/>
                  </a:cubicBezTo>
                  <a:cubicBezTo>
                    <a:pt x="626" y="225"/>
                    <a:pt x="692" y="221"/>
                    <a:pt x="761" y="213"/>
                  </a:cubicBezTo>
                  <a:cubicBezTo>
                    <a:pt x="818" y="220"/>
                    <a:pt x="877" y="224"/>
                    <a:pt x="937" y="224"/>
                  </a:cubicBezTo>
                  <a:cubicBezTo>
                    <a:pt x="1131" y="224"/>
                    <a:pt x="1335" y="185"/>
                    <a:pt x="1520" y="92"/>
                  </a:cubicBezTo>
                  <a:cubicBezTo>
                    <a:pt x="1520" y="31"/>
                    <a:pt x="1186" y="0"/>
                    <a:pt x="76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92" name="Google Shape;692;p43"/>
            <p:cNvSpPr/>
            <p:nvPr/>
          </p:nvSpPr>
          <p:spPr>
            <a:xfrm>
              <a:off x="5687300" y="4439275"/>
              <a:ext cx="38025" cy="5825"/>
            </a:xfrm>
            <a:custGeom>
              <a:avLst/>
              <a:gdLst/>
              <a:ahLst/>
              <a:cxnLst/>
              <a:rect l="l" t="t" r="r" b="b"/>
              <a:pathLst>
                <a:path w="1521" h="233" extrusionOk="0">
                  <a:moveTo>
                    <a:pt x="948" y="1"/>
                  </a:moveTo>
                  <a:cubicBezTo>
                    <a:pt x="884" y="1"/>
                    <a:pt x="821" y="4"/>
                    <a:pt x="760" y="12"/>
                  </a:cubicBezTo>
                  <a:cubicBezTo>
                    <a:pt x="335" y="12"/>
                    <a:pt x="1" y="73"/>
                    <a:pt x="1" y="134"/>
                  </a:cubicBezTo>
                  <a:cubicBezTo>
                    <a:pt x="1" y="194"/>
                    <a:pt x="335" y="225"/>
                    <a:pt x="760" y="225"/>
                  </a:cubicBezTo>
                  <a:cubicBezTo>
                    <a:pt x="804" y="230"/>
                    <a:pt x="848" y="233"/>
                    <a:pt x="892" y="233"/>
                  </a:cubicBezTo>
                  <a:cubicBezTo>
                    <a:pt x="1100" y="233"/>
                    <a:pt x="1320" y="178"/>
                    <a:pt x="1520" y="103"/>
                  </a:cubicBezTo>
                  <a:cubicBezTo>
                    <a:pt x="1338" y="35"/>
                    <a:pt x="1139" y="1"/>
                    <a:pt x="94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93" name="Google Shape;693;p43"/>
            <p:cNvSpPr/>
            <p:nvPr/>
          </p:nvSpPr>
          <p:spPr>
            <a:xfrm>
              <a:off x="5764050" y="4439000"/>
              <a:ext cx="38025" cy="5425"/>
            </a:xfrm>
            <a:custGeom>
              <a:avLst/>
              <a:gdLst/>
              <a:ahLst/>
              <a:cxnLst/>
              <a:rect l="l" t="t" r="r" b="b"/>
              <a:pathLst>
                <a:path w="1521" h="217" extrusionOk="0">
                  <a:moveTo>
                    <a:pt x="749" y="0"/>
                  </a:moveTo>
                  <a:cubicBezTo>
                    <a:pt x="494" y="0"/>
                    <a:pt x="244" y="38"/>
                    <a:pt x="1" y="114"/>
                  </a:cubicBezTo>
                  <a:cubicBezTo>
                    <a:pt x="183" y="183"/>
                    <a:pt x="365" y="217"/>
                    <a:pt x="561" y="217"/>
                  </a:cubicBezTo>
                  <a:cubicBezTo>
                    <a:pt x="626" y="217"/>
                    <a:pt x="692" y="213"/>
                    <a:pt x="760" y="205"/>
                  </a:cubicBezTo>
                  <a:cubicBezTo>
                    <a:pt x="1125" y="179"/>
                    <a:pt x="1422" y="153"/>
                    <a:pt x="1500" y="108"/>
                  </a:cubicBezTo>
                  <a:lnTo>
                    <a:pt x="1500" y="108"/>
                  </a:lnTo>
                  <a:cubicBezTo>
                    <a:pt x="1507" y="110"/>
                    <a:pt x="1514" y="112"/>
                    <a:pt x="1520" y="114"/>
                  </a:cubicBezTo>
                  <a:lnTo>
                    <a:pt x="1520" y="84"/>
                  </a:lnTo>
                  <a:cubicBezTo>
                    <a:pt x="1520" y="93"/>
                    <a:pt x="1513" y="101"/>
                    <a:pt x="1500" y="108"/>
                  </a:cubicBezTo>
                  <a:lnTo>
                    <a:pt x="1500" y="108"/>
                  </a:lnTo>
                  <a:cubicBezTo>
                    <a:pt x="1249" y="36"/>
                    <a:pt x="997" y="0"/>
                    <a:pt x="74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94" name="Google Shape;694;p43"/>
            <p:cNvSpPr/>
            <p:nvPr/>
          </p:nvSpPr>
          <p:spPr>
            <a:xfrm>
              <a:off x="5840800" y="4438525"/>
              <a:ext cx="38025" cy="5625"/>
            </a:xfrm>
            <a:custGeom>
              <a:avLst/>
              <a:gdLst/>
              <a:ahLst/>
              <a:cxnLst/>
              <a:rect l="l" t="t" r="r" b="b"/>
              <a:pathLst>
                <a:path w="1521" h="225" extrusionOk="0">
                  <a:moveTo>
                    <a:pt x="560" y="0"/>
                  </a:moveTo>
                  <a:cubicBezTo>
                    <a:pt x="365" y="0"/>
                    <a:pt x="183" y="34"/>
                    <a:pt x="1" y="103"/>
                  </a:cubicBezTo>
                  <a:cubicBezTo>
                    <a:pt x="244" y="194"/>
                    <a:pt x="487" y="224"/>
                    <a:pt x="760" y="224"/>
                  </a:cubicBezTo>
                  <a:cubicBezTo>
                    <a:pt x="1186" y="194"/>
                    <a:pt x="1520" y="164"/>
                    <a:pt x="1520" y="103"/>
                  </a:cubicBezTo>
                  <a:cubicBezTo>
                    <a:pt x="1338" y="34"/>
                    <a:pt x="1138" y="0"/>
                    <a:pt x="948" y="0"/>
                  </a:cubicBezTo>
                  <a:cubicBezTo>
                    <a:pt x="884" y="0"/>
                    <a:pt x="821" y="4"/>
                    <a:pt x="760" y="12"/>
                  </a:cubicBezTo>
                  <a:cubicBezTo>
                    <a:pt x="692" y="4"/>
                    <a:pt x="626" y="0"/>
                    <a:pt x="56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95" name="Google Shape;695;p43"/>
            <p:cNvSpPr/>
            <p:nvPr/>
          </p:nvSpPr>
          <p:spPr>
            <a:xfrm>
              <a:off x="5916800" y="4438050"/>
              <a:ext cx="19000" cy="5350"/>
            </a:xfrm>
            <a:custGeom>
              <a:avLst/>
              <a:gdLst/>
              <a:ahLst/>
              <a:cxnLst/>
              <a:rect l="l" t="t" r="r" b="b"/>
              <a:pathLst>
                <a:path w="760" h="214" extrusionOk="0">
                  <a:moveTo>
                    <a:pt x="395" y="0"/>
                  </a:moveTo>
                  <a:cubicBezTo>
                    <a:pt x="182" y="0"/>
                    <a:pt x="0" y="61"/>
                    <a:pt x="0" y="91"/>
                  </a:cubicBezTo>
                  <a:cubicBezTo>
                    <a:pt x="0" y="152"/>
                    <a:pt x="182" y="213"/>
                    <a:pt x="395" y="213"/>
                  </a:cubicBezTo>
                  <a:cubicBezTo>
                    <a:pt x="608" y="213"/>
                    <a:pt x="760" y="152"/>
                    <a:pt x="760" y="91"/>
                  </a:cubicBezTo>
                  <a:cubicBezTo>
                    <a:pt x="760" y="61"/>
                    <a:pt x="608" y="0"/>
                    <a:pt x="3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96" name="Google Shape;696;p43"/>
            <p:cNvSpPr/>
            <p:nvPr/>
          </p:nvSpPr>
          <p:spPr>
            <a:xfrm>
              <a:off x="4989725" y="4248075"/>
              <a:ext cx="933925" cy="215275"/>
            </a:xfrm>
            <a:custGeom>
              <a:avLst/>
              <a:gdLst/>
              <a:ahLst/>
              <a:cxnLst/>
              <a:rect l="l" t="t" r="r" b="b"/>
              <a:pathLst>
                <a:path w="37357" h="8611" extrusionOk="0">
                  <a:moveTo>
                    <a:pt x="943" y="0"/>
                  </a:moveTo>
                  <a:lnTo>
                    <a:pt x="943" y="0"/>
                  </a:lnTo>
                  <a:cubicBezTo>
                    <a:pt x="943" y="0"/>
                    <a:pt x="912" y="31"/>
                    <a:pt x="912" y="122"/>
                  </a:cubicBezTo>
                  <a:cubicBezTo>
                    <a:pt x="943" y="92"/>
                    <a:pt x="943" y="61"/>
                    <a:pt x="943" y="0"/>
                  </a:cubicBezTo>
                  <a:close/>
                  <a:moveTo>
                    <a:pt x="912" y="122"/>
                  </a:moveTo>
                  <a:cubicBezTo>
                    <a:pt x="882" y="213"/>
                    <a:pt x="851" y="304"/>
                    <a:pt x="791" y="426"/>
                  </a:cubicBezTo>
                  <a:cubicBezTo>
                    <a:pt x="699" y="700"/>
                    <a:pt x="547" y="1125"/>
                    <a:pt x="426" y="1672"/>
                  </a:cubicBezTo>
                  <a:cubicBezTo>
                    <a:pt x="213" y="2310"/>
                    <a:pt x="92" y="2979"/>
                    <a:pt x="31" y="3678"/>
                  </a:cubicBezTo>
                  <a:cubicBezTo>
                    <a:pt x="0" y="4073"/>
                    <a:pt x="0" y="4529"/>
                    <a:pt x="31" y="4955"/>
                  </a:cubicBezTo>
                  <a:cubicBezTo>
                    <a:pt x="31" y="5411"/>
                    <a:pt x="152" y="5897"/>
                    <a:pt x="395" y="6323"/>
                  </a:cubicBezTo>
                  <a:cubicBezTo>
                    <a:pt x="669" y="6779"/>
                    <a:pt x="1034" y="7174"/>
                    <a:pt x="1429" y="7539"/>
                  </a:cubicBezTo>
                  <a:cubicBezTo>
                    <a:pt x="1915" y="7873"/>
                    <a:pt x="2432" y="8086"/>
                    <a:pt x="3010" y="8207"/>
                  </a:cubicBezTo>
                  <a:cubicBezTo>
                    <a:pt x="4129" y="8398"/>
                    <a:pt x="5248" y="8516"/>
                    <a:pt x="6367" y="8516"/>
                  </a:cubicBezTo>
                  <a:cubicBezTo>
                    <a:pt x="6494" y="8516"/>
                    <a:pt x="6621" y="8514"/>
                    <a:pt x="6748" y="8511"/>
                  </a:cubicBezTo>
                  <a:cubicBezTo>
                    <a:pt x="9393" y="8542"/>
                    <a:pt x="12280" y="8572"/>
                    <a:pt x="15320" y="8602"/>
                  </a:cubicBezTo>
                  <a:cubicBezTo>
                    <a:pt x="16481" y="8608"/>
                    <a:pt x="17622" y="8611"/>
                    <a:pt x="18736" y="8611"/>
                  </a:cubicBezTo>
                  <a:cubicBezTo>
                    <a:pt x="23455" y="8611"/>
                    <a:pt x="27691" y="8566"/>
                    <a:pt x="30913" y="8542"/>
                  </a:cubicBezTo>
                  <a:lnTo>
                    <a:pt x="35624" y="8481"/>
                  </a:lnTo>
                  <a:lnTo>
                    <a:pt x="36931" y="8450"/>
                  </a:lnTo>
                  <a:lnTo>
                    <a:pt x="37357" y="8450"/>
                  </a:lnTo>
                  <a:cubicBezTo>
                    <a:pt x="37326" y="8420"/>
                    <a:pt x="37296" y="8420"/>
                    <a:pt x="37265" y="8390"/>
                  </a:cubicBezTo>
                  <a:lnTo>
                    <a:pt x="30943" y="8390"/>
                  </a:lnTo>
                  <a:cubicBezTo>
                    <a:pt x="28268" y="8390"/>
                    <a:pt x="24932" y="8417"/>
                    <a:pt x="21203" y="8417"/>
                  </a:cubicBezTo>
                  <a:cubicBezTo>
                    <a:pt x="19339" y="8417"/>
                    <a:pt x="17377" y="8410"/>
                    <a:pt x="15350" y="8390"/>
                  </a:cubicBezTo>
                  <a:cubicBezTo>
                    <a:pt x="12311" y="8390"/>
                    <a:pt x="9423" y="8359"/>
                    <a:pt x="6779" y="8329"/>
                  </a:cubicBezTo>
                  <a:cubicBezTo>
                    <a:pt x="6623" y="8333"/>
                    <a:pt x="6467" y="8334"/>
                    <a:pt x="6311" y="8334"/>
                  </a:cubicBezTo>
                  <a:cubicBezTo>
                    <a:pt x="5221" y="8334"/>
                    <a:pt x="4134" y="8241"/>
                    <a:pt x="3070" y="8055"/>
                  </a:cubicBezTo>
                  <a:cubicBezTo>
                    <a:pt x="2523" y="7934"/>
                    <a:pt x="2006" y="7721"/>
                    <a:pt x="1551" y="7417"/>
                  </a:cubicBezTo>
                  <a:cubicBezTo>
                    <a:pt x="1155" y="7083"/>
                    <a:pt x="791" y="6687"/>
                    <a:pt x="517" y="6262"/>
                  </a:cubicBezTo>
                  <a:cubicBezTo>
                    <a:pt x="304" y="5867"/>
                    <a:pt x="183" y="5411"/>
                    <a:pt x="183" y="4924"/>
                  </a:cubicBezTo>
                  <a:cubicBezTo>
                    <a:pt x="152" y="4499"/>
                    <a:pt x="152" y="4104"/>
                    <a:pt x="152" y="3678"/>
                  </a:cubicBezTo>
                  <a:cubicBezTo>
                    <a:pt x="213" y="3010"/>
                    <a:pt x="335" y="2341"/>
                    <a:pt x="487" y="1672"/>
                  </a:cubicBezTo>
                  <a:cubicBezTo>
                    <a:pt x="639" y="1155"/>
                    <a:pt x="760" y="730"/>
                    <a:pt x="821" y="456"/>
                  </a:cubicBezTo>
                  <a:lnTo>
                    <a:pt x="912" y="122"/>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97" name="Google Shape;697;p43"/>
            <p:cNvSpPr/>
            <p:nvPr/>
          </p:nvSpPr>
          <p:spPr>
            <a:xfrm>
              <a:off x="4919050" y="3755675"/>
              <a:ext cx="543350" cy="448100"/>
            </a:xfrm>
            <a:custGeom>
              <a:avLst/>
              <a:gdLst/>
              <a:ahLst/>
              <a:cxnLst/>
              <a:rect l="l" t="t" r="r" b="b"/>
              <a:pathLst>
                <a:path w="21734" h="17924" extrusionOk="0">
                  <a:moveTo>
                    <a:pt x="639" y="0"/>
                  </a:moveTo>
                  <a:cubicBezTo>
                    <a:pt x="639" y="0"/>
                    <a:pt x="1" y="1216"/>
                    <a:pt x="1216" y="10639"/>
                  </a:cubicBezTo>
                  <a:cubicBezTo>
                    <a:pt x="2044" y="17019"/>
                    <a:pt x="12215" y="17923"/>
                    <a:pt x="17918" y="17923"/>
                  </a:cubicBezTo>
                  <a:cubicBezTo>
                    <a:pt x="20176" y="17923"/>
                    <a:pt x="21733" y="17781"/>
                    <a:pt x="21733" y="17781"/>
                  </a:cubicBezTo>
                  <a:lnTo>
                    <a:pt x="21338" y="12462"/>
                  </a:lnTo>
                  <a:cubicBezTo>
                    <a:pt x="19241" y="12462"/>
                    <a:pt x="12949" y="11794"/>
                    <a:pt x="9302" y="9635"/>
                  </a:cubicBezTo>
                  <a:cubicBezTo>
                    <a:pt x="8451" y="9119"/>
                    <a:pt x="8086" y="91"/>
                    <a:pt x="8086" y="91"/>
                  </a:cubicBezTo>
                  <a:lnTo>
                    <a:pt x="63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98" name="Google Shape;698;p43"/>
            <p:cNvSpPr/>
            <p:nvPr/>
          </p:nvSpPr>
          <p:spPr>
            <a:xfrm>
              <a:off x="5118150" y="3739700"/>
              <a:ext cx="344250" cy="460525"/>
            </a:xfrm>
            <a:custGeom>
              <a:avLst/>
              <a:gdLst/>
              <a:ahLst/>
              <a:cxnLst/>
              <a:rect l="l" t="t" r="r" b="b"/>
              <a:pathLst>
                <a:path w="13770" h="18421" extrusionOk="0">
                  <a:moveTo>
                    <a:pt x="31" y="1"/>
                  </a:moveTo>
                  <a:cubicBezTo>
                    <a:pt x="0" y="92"/>
                    <a:pt x="0" y="183"/>
                    <a:pt x="0" y="274"/>
                  </a:cubicBezTo>
                  <a:lnTo>
                    <a:pt x="0" y="1095"/>
                  </a:lnTo>
                  <a:cubicBezTo>
                    <a:pt x="0" y="1825"/>
                    <a:pt x="61" y="2858"/>
                    <a:pt x="152" y="4104"/>
                  </a:cubicBezTo>
                  <a:cubicBezTo>
                    <a:pt x="183" y="4742"/>
                    <a:pt x="243" y="5442"/>
                    <a:pt x="304" y="6201"/>
                  </a:cubicBezTo>
                  <a:cubicBezTo>
                    <a:pt x="335" y="6992"/>
                    <a:pt x="456" y="7782"/>
                    <a:pt x="669" y="8572"/>
                  </a:cubicBezTo>
                  <a:cubicBezTo>
                    <a:pt x="882" y="9454"/>
                    <a:pt x="1368" y="10214"/>
                    <a:pt x="2067" y="10791"/>
                  </a:cubicBezTo>
                  <a:cubicBezTo>
                    <a:pt x="2827" y="11399"/>
                    <a:pt x="3800" y="11642"/>
                    <a:pt x="4742" y="11855"/>
                  </a:cubicBezTo>
                  <a:cubicBezTo>
                    <a:pt x="7551" y="12489"/>
                    <a:pt x="10419" y="12943"/>
                    <a:pt x="13289" y="13188"/>
                  </a:cubicBezTo>
                  <a:lnTo>
                    <a:pt x="13289" y="13188"/>
                  </a:lnTo>
                  <a:cubicBezTo>
                    <a:pt x="13437" y="14744"/>
                    <a:pt x="13527" y="16061"/>
                    <a:pt x="13617" y="16992"/>
                  </a:cubicBezTo>
                  <a:cubicBezTo>
                    <a:pt x="13648" y="17448"/>
                    <a:pt x="13678" y="17782"/>
                    <a:pt x="13709" y="18056"/>
                  </a:cubicBezTo>
                  <a:cubicBezTo>
                    <a:pt x="13709" y="18177"/>
                    <a:pt x="13739" y="18299"/>
                    <a:pt x="13769" y="18420"/>
                  </a:cubicBezTo>
                  <a:cubicBezTo>
                    <a:pt x="13769" y="18299"/>
                    <a:pt x="13739" y="18177"/>
                    <a:pt x="13739" y="18056"/>
                  </a:cubicBezTo>
                  <a:cubicBezTo>
                    <a:pt x="13709" y="17782"/>
                    <a:pt x="13709" y="17417"/>
                    <a:pt x="13678" y="16992"/>
                  </a:cubicBezTo>
                  <a:cubicBezTo>
                    <a:pt x="13587" y="16050"/>
                    <a:pt x="13526" y="14712"/>
                    <a:pt x="13405" y="13101"/>
                  </a:cubicBezTo>
                  <a:lnTo>
                    <a:pt x="13405" y="13040"/>
                  </a:lnTo>
                  <a:lnTo>
                    <a:pt x="13344" y="13040"/>
                  </a:lnTo>
                  <a:cubicBezTo>
                    <a:pt x="10456" y="12767"/>
                    <a:pt x="7569" y="12311"/>
                    <a:pt x="4742" y="11673"/>
                  </a:cubicBezTo>
                  <a:cubicBezTo>
                    <a:pt x="3830" y="11521"/>
                    <a:pt x="2949" y="11156"/>
                    <a:pt x="2189" y="10639"/>
                  </a:cubicBezTo>
                  <a:cubicBezTo>
                    <a:pt x="1520" y="10092"/>
                    <a:pt x="1034" y="9332"/>
                    <a:pt x="821" y="8512"/>
                  </a:cubicBezTo>
                  <a:cubicBezTo>
                    <a:pt x="608" y="7752"/>
                    <a:pt x="487" y="6961"/>
                    <a:pt x="426" y="6171"/>
                  </a:cubicBezTo>
                  <a:cubicBezTo>
                    <a:pt x="365" y="5442"/>
                    <a:pt x="304" y="4742"/>
                    <a:pt x="243" y="4104"/>
                  </a:cubicBezTo>
                  <a:cubicBezTo>
                    <a:pt x="152" y="2828"/>
                    <a:pt x="91" y="1825"/>
                    <a:pt x="61" y="1095"/>
                  </a:cubicBezTo>
                  <a:cubicBezTo>
                    <a:pt x="31" y="761"/>
                    <a:pt x="31" y="487"/>
                    <a:pt x="31" y="305"/>
                  </a:cubicBezTo>
                  <a:cubicBezTo>
                    <a:pt x="31" y="183"/>
                    <a:pt x="31" y="92"/>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699" name="Google Shape;699;p43"/>
            <p:cNvSpPr/>
            <p:nvPr/>
          </p:nvSpPr>
          <p:spPr>
            <a:xfrm>
              <a:off x="4941850" y="3978300"/>
              <a:ext cx="527400" cy="229725"/>
            </a:xfrm>
            <a:custGeom>
              <a:avLst/>
              <a:gdLst/>
              <a:ahLst/>
              <a:cxnLst/>
              <a:rect l="l" t="t" r="r" b="b"/>
              <a:pathLst>
                <a:path w="21096" h="9189" extrusionOk="0">
                  <a:moveTo>
                    <a:pt x="152" y="1"/>
                  </a:moveTo>
                  <a:cubicBezTo>
                    <a:pt x="61" y="335"/>
                    <a:pt x="0" y="670"/>
                    <a:pt x="0" y="1004"/>
                  </a:cubicBezTo>
                  <a:cubicBezTo>
                    <a:pt x="31" y="1946"/>
                    <a:pt x="274" y="2858"/>
                    <a:pt x="730" y="3648"/>
                  </a:cubicBezTo>
                  <a:cubicBezTo>
                    <a:pt x="1034" y="4196"/>
                    <a:pt x="1429" y="4712"/>
                    <a:pt x="1885" y="5168"/>
                  </a:cubicBezTo>
                  <a:cubicBezTo>
                    <a:pt x="2402" y="5685"/>
                    <a:pt x="3010" y="6110"/>
                    <a:pt x="3648" y="6475"/>
                  </a:cubicBezTo>
                  <a:cubicBezTo>
                    <a:pt x="5137" y="7235"/>
                    <a:pt x="6718" y="7782"/>
                    <a:pt x="8359" y="8086"/>
                  </a:cubicBezTo>
                  <a:cubicBezTo>
                    <a:pt x="11308" y="8755"/>
                    <a:pt x="14317" y="9120"/>
                    <a:pt x="17356" y="9180"/>
                  </a:cubicBezTo>
                  <a:cubicBezTo>
                    <a:pt x="17513" y="9186"/>
                    <a:pt x="17669" y="9188"/>
                    <a:pt x="17826" y="9188"/>
                  </a:cubicBezTo>
                  <a:cubicBezTo>
                    <a:pt x="18581" y="9188"/>
                    <a:pt x="19337" y="9129"/>
                    <a:pt x="20092" y="9028"/>
                  </a:cubicBezTo>
                  <a:cubicBezTo>
                    <a:pt x="20426" y="8998"/>
                    <a:pt x="20669" y="8937"/>
                    <a:pt x="20852" y="8907"/>
                  </a:cubicBezTo>
                  <a:cubicBezTo>
                    <a:pt x="20943" y="8907"/>
                    <a:pt x="21034" y="8876"/>
                    <a:pt x="21095" y="8876"/>
                  </a:cubicBezTo>
                  <a:cubicBezTo>
                    <a:pt x="21065" y="8861"/>
                    <a:pt x="21027" y="8854"/>
                    <a:pt x="20985" y="8854"/>
                  </a:cubicBezTo>
                  <a:cubicBezTo>
                    <a:pt x="20943" y="8854"/>
                    <a:pt x="20897" y="8861"/>
                    <a:pt x="20852" y="8876"/>
                  </a:cubicBezTo>
                  <a:cubicBezTo>
                    <a:pt x="20669" y="8876"/>
                    <a:pt x="20426" y="8937"/>
                    <a:pt x="20092" y="8937"/>
                  </a:cubicBezTo>
                  <a:cubicBezTo>
                    <a:pt x="19408" y="9006"/>
                    <a:pt x="18724" y="9040"/>
                    <a:pt x="18040" y="9040"/>
                  </a:cubicBezTo>
                  <a:cubicBezTo>
                    <a:pt x="17812" y="9040"/>
                    <a:pt x="17584" y="9036"/>
                    <a:pt x="17356" y="9028"/>
                  </a:cubicBezTo>
                  <a:cubicBezTo>
                    <a:pt x="14347" y="8937"/>
                    <a:pt x="11368" y="8542"/>
                    <a:pt x="8420" y="7873"/>
                  </a:cubicBezTo>
                  <a:cubicBezTo>
                    <a:pt x="6779" y="7600"/>
                    <a:pt x="5198" y="7053"/>
                    <a:pt x="3709" y="6323"/>
                  </a:cubicBezTo>
                  <a:cubicBezTo>
                    <a:pt x="3070" y="5989"/>
                    <a:pt x="2493" y="5563"/>
                    <a:pt x="1976" y="5047"/>
                  </a:cubicBezTo>
                  <a:cubicBezTo>
                    <a:pt x="1551" y="4621"/>
                    <a:pt x="1155" y="4135"/>
                    <a:pt x="851" y="3588"/>
                  </a:cubicBezTo>
                  <a:cubicBezTo>
                    <a:pt x="396" y="2797"/>
                    <a:pt x="122" y="1916"/>
                    <a:pt x="92" y="1004"/>
                  </a:cubicBezTo>
                  <a:cubicBezTo>
                    <a:pt x="61" y="366"/>
                    <a:pt x="183" y="1"/>
                    <a:pt x="1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00" name="Google Shape;700;p43"/>
            <p:cNvSpPr/>
            <p:nvPr/>
          </p:nvSpPr>
          <p:spPr>
            <a:xfrm>
              <a:off x="5049000" y="3765550"/>
              <a:ext cx="34200" cy="31175"/>
            </a:xfrm>
            <a:custGeom>
              <a:avLst/>
              <a:gdLst/>
              <a:ahLst/>
              <a:cxnLst/>
              <a:rect l="l" t="t" r="r" b="b"/>
              <a:pathLst>
                <a:path w="1368" h="1247" extrusionOk="0">
                  <a:moveTo>
                    <a:pt x="31" y="0"/>
                  </a:moveTo>
                  <a:cubicBezTo>
                    <a:pt x="0" y="31"/>
                    <a:pt x="365" y="213"/>
                    <a:pt x="760" y="578"/>
                  </a:cubicBezTo>
                  <a:cubicBezTo>
                    <a:pt x="973" y="791"/>
                    <a:pt x="1155" y="1003"/>
                    <a:pt x="1368" y="1246"/>
                  </a:cubicBezTo>
                  <a:cubicBezTo>
                    <a:pt x="1216" y="973"/>
                    <a:pt x="1034" y="699"/>
                    <a:pt x="790" y="517"/>
                  </a:cubicBezTo>
                  <a:cubicBezTo>
                    <a:pt x="578" y="274"/>
                    <a:pt x="304" y="122"/>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01" name="Google Shape;701;p43"/>
            <p:cNvSpPr/>
            <p:nvPr/>
          </p:nvSpPr>
          <p:spPr>
            <a:xfrm>
              <a:off x="5068750" y="3755675"/>
              <a:ext cx="4575" cy="27375"/>
            </a:xfrm>
            <a:custGeom>
              <a:avLst/>
              <a:gdLst/>
              <a:ahLst/>
              <a:cxnLst/>
              <a:rect l="l" t="t" r="r" b="b"/>
              <a:pathLst>
                <a:path w="183" h="1095" extrusionOk="0">
                  <a:moveTo>
                    <a:pt x="61" y="0"/>
                  </a:moveTo>
                  <a:cubicBezTo>
                    <a:pt x="0" y="182"/>
                    <a:pt x="0" y="365"/>
                    <a:pt x="31" y="547"/>
                  </a:cubicBezTo>
                  <a:cubicBezTo>
                    <a:pt x="31" y="730"/>
                    <a:pt x="61" y="912"/>
                    <a:pt x="152" y="1094"/>
                  </a:cubicBezTo>
                  <a:cubicBezTo>
                    <a:pt x="183" y="1094"/>
                    <a:pt x="122" y="851"/>
                    <a:pt x="92" y="547"/>
                  </a:cubicBezTo>
                  <a:cubicBezTo>
                    <a:pt x="122" y="365"/>
                    <a:pt x="92" y="182"/>
                    <a:pt x="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02" name="Google Shape;702;p43"/>
            <p:cNvSpPr/>
            <p:nvPr/>
          </p:nvSpPr>
          <p:spPr>
            <a:xfrm>
              <a:off x="5056600" y="3786825"/>
              <a:ext cx="19025" cy="3825"/>
            </a:xfrm>
            <a:custGeom>
              <a:avLst/>
              <a:gdLst/>
              <a:ahLst/>
              <a:cxnLst/>
              <a:rect l="l" t="t" r="r" b="b"/>
              <a:pathLst>
                <a:path w="761" h="153" extrusionOk="0">
                  <a:moveTo>
                    <a:pt x="760" y="0"/>
                  </a:moveTo>
                  <a:cubicBezTo>
                    <a:pt x="638" y="0"/>
                    <a:pt x="517" y="0"/>
                    <a:pt x="395" y="31"/>
                  </a:cubicBezTo>
                  <a:cubicBezTo>
                    <a:pt x="243" y="31"/>
                    <a:pt x="122" y="91"/>
                    <a:pt x="0" y="152"/>
                  </a:cubicBezTo>
                  <a:cubicBezTo>
                    <a:pt x="122" y="152"/>
                    <a:pt x="274" y="152"/>
                    <a:pt x="395" y="122"/>
                  </a:cubicBezTo>
                  <a:cubicBezTo>
                    <a:pt x="517" y="91"/>
                    <a:pt x="638" y="61"/>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03" name="Google Shape;703;p43"/>
            <p:cNvSpPr/>
            <p:nvPr/>
          </p:nvSpPr>
          <p:spPr>
            <a:xfrm>
              <a:off x="5457050" y="4099125"/>
              <a:ext cx="117050" cy="98050"/>
            </a:xfrm>
            <a:custGeom>
              <a:avLst/>
              <a:gdLst/>
              <a:ahLst/>
              <a:cxnLst/>
              <a:rect l="l" t="t" r="r" b="b"/>
              <a:pathLst>
                <a:path w="4682" h="3922" extrusionOk="0">
                  <a:moveTo>
                    <a:pt x="118" y="0"/>
                  </a:moveTo>
                  <a:cubicBezTo>
                    <a:pt x="43" y="0"/>
                    <a:pt x="1" y="1"/>
                    <a:pt x="1" y="1"/>
                  </a:cubicBezTo>
                  <a:lnTo>
                    <a:pt x="274" y="3740"/>
                  </a:lnTo>
                  <a:lnTo>
                    <a:pt x="4682" y="3922"/>
                  </a:lnTo>
                  <a:cubicBezTo>
                    <a:pt x="4682" y="3922"/>
                    <a:pt x="4226" y="1794"/>
                    <a:pt x="3739" y="882"/>
                  </a:cubicBezTo>
                  <a:cubicBezTo>
                    <a:pt x="3282" y="48"/>
                    <a:pt x="702" y="0"/>
                    <a:pt x="118"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04" name="Google Shape;704;p43"/>
            <p:cNvSpPr/>
            <p:nvPr/>
          </p:nvSpPr>
          <p:spPr>
            <a:xfrm>
              <a:off x="5351425" y="4111250"/>
              <a:ext cx="28900" cy="36550"/>
            </a:xfrm>
            <a:custGeom>
              <a:avLst/>
              <a:gdLst/>
              <a:ahLst/>
              <a:cxnLst/>
              <a:rect l="l" t="t" r="r" b="b"/>
              <a:pathLst>
                <a:path w="1156" h="1462" extrusionOk="0">
                  <a:moveTo>
                    <a:pt x="1152" y="1"/>
                  </a:moveTo>
                  <a:cubicBezTo>
                    <a:pt x="1114" y="1"/>
                    <a:pt x="961" y="381"/>
                    <a:pt x="639" y="762"/>
                  </a:cubicBezTo>
                  <a:cubicBezTo>
                    <a:pt x="419" y="1070"/>
                    <a:pt x="198" y="1299"/>
                    <a:pt x="94" y="1402"/>
                  </a:cubicBezTo>
                  <a:lnTo>
                    <a:pt x="94" y="1402"/>
                  </a:lnTo>
                  <a:cubicBezTo>
                    <a:pt x="593" y="1067"/>
                    <a:pt x="955" y="575"/>
                    <a:pt x="1156" y="2"/>
                  </a:cubicBezTo>
                  <a:cubicBezTo>
                    <a:pt x="1155" y="1"/>
                    <a:pt x="1153" y="1"/>
                    <a:pt x="1152" y="1"/>
                  </a:cubicBezTo>
                  <a:close/>
                  <a:moveTo>
                    <a:pt x="94" y="1402"/>
                  </a:moveTo>
                  <a:cubicBezTo>
                    <a:pt x="63" y="1422"/>
                    <a:pt x="32" y="1442"/>
                    <a:pt x="1" y="1461"/>
                  </a:cubicBezTo>
                  <a:lnTo>
                    <a:pt x="31" y="1461"/>
                  </a:lnTo>
                  <a:cubicBezTo>
                    <a:pt x="31" y="1461"/>
                    <a:pt x="54" y="1440"/>
                    <a:pt x="94" y="14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05" name="Google Shape;705;p43"/>
            <p:cNvSpPr/>
            <p:nvPr/>
          </p:nvSpPr>
          <p:spPr>
            <a:xfrm>
              <a:off x="5365100" y="4130300"/>
              <a:ext cx="26625" cy="5475"/>
            </a:xfrm>
            <a:custGeom>
              <a:avLst/>
              <a:gdLst/>
              <a:ahLst/>
              <a:cxnLst/>
              <a:rect l="l" t="t" r="r" b="b"/>
              <a:pathLst>
                <a:path w="1065" h="219" extrusionOk="0">
                  <a:moveTo>
                    <a:pt x="1065" y="0"/>
                  </a:moveTo>
                  <a:cubicBezTo>
                    <a:pt x="882" y="0"/>
                    <a:pt x="700" y="0"/>
                    <a:pt x="518" y="30"/>
                  </a:cubicBezTo>
                  <a:cubicBezTo>
                    <a:pt x="335" y="61"/>
                    <a:pt x="153" y="122"/>
                    <a:pt x="1" y="213"/>
                  </a:cubicBezTo>
                  <a:cubicBezTo>
                    <a:pt x="1" y="217"/>
                    <a:pt x="6" y="219"/>
                    <a:pt x="14" y="219"/>
                  </a:cubicBezTo>
                  <a:cubicBezTo>
                    <a:pt x="69" y="219"/>
                    <a:pt x="282" y="148"/>
                    <a:pt x="518" y="122"/>
                  </a:cubicBezTo>
                  <a:cubicBezTo>
                    <a:pt x="700" y="122"/>
                    <a:pt x="882" y="61"/>
                    <a:pt x="1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06" name="Google Shape;706;p43"/>
            <p:cNvSpPr/>
            <p:nvPr/>
          </p:nvSpPr>
          <p:spPr>
            <a:xfrm>
              <a:off x="5356000" y="4120400"/>
              <a:ext cx="5325" cy="19025"/>
            </a:xfrm>
            <a:custGeom>
              <a:avLst/>
              <a:gdLst/>
              <a:ahLst/>
              <a:cxnLst/>
              <a:rect l="l" t="t" r="r" b="b"/>
              <a:pathLst>
                <a:path w="213" h="761" extrusionOk="0">
                  <a:moveTo>
                    <a:pt x="0" y="1"/>
                  </a:moveTo>
                  <a:cubicBezTo>
                    <a:pt x="0" y="275"/>
                    <a:pt x="91" y="518"/>
                    <a:pt x="213" y="761"/>
                  </a:cubicBezTo>
                  <a:cubicBezTo>
                    <a:pt x="213" y="609"/>
                    <a:pt x="182" y="487"/>
                    <a:pt x="152" y="366"/>
                  </a:cubicBezTo>
                  <a:cubicBezTo>
                    <a:pt x="122" y="214"/>
                    <a:pt x="61" y="9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07" name="Google Shape;707;p43"/>
            <p:cNvSpPr/>
            <p:nvPr/>
          </p:nvSpPr>
          <p:spPr>
            <a:xfrm>
              <a:off x="5028475" y="4050450"/>
              <a:ext cx="28150" cy="35800"/>
            </a:xfrm>
            <a:custGeom>
              <a:avLst/>
              <a:gdLst/>
              <a:ahLst/>
              <a:cxnLst/>
              <a:rect l="l" t="t" r="r" b="b"/>
              <a:pathLst>
                <a:path w="1126" h="1432" extrusionOk="0">
                  <a:moveTo>
                    <a:pt x="1124" y="1"/>
                  </a:moveTo>
                  <a:cubicBezTo>
                    <a:pt x="1112" y="1"/>
                    <a:pt x="932" y="382"/>
                    <a:pt x="639" y="762"/>
                  </a:cubicBezTo>
                  <a:cubicBezTo>
                    <a:pt x="335" y="1158"/>
                    <a:pt x="1" y="1431"/>
                    <a:pt x="1" y="1431"/>
                  </a:cubicBezTo>
                  <a:cubicBezTo>
                    <a:pt x="274" y="1279"/>
                    <a:pt x="517" y="1066"/>
                    <a:pt x="700" y="823"/>
                  </a:cubicBezTo>
                  <a:cubicBezTo>
                    <a:pt x="912" y="580"/>
                    <a:pt x="1034" y="307"/>
                    <a:pt x="1125" y="3"/>
                  </a:cubicBezTo>
                  <a:cubicBezTo>
                    <a:pt x="1125" y="1"/>
                    <a:pt x="1125" y="1"/>
                    <a:pt x="1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08" name="Google Shape;708;p43"/>
            <p:cNvSpPr/>
            <p:nvPr/>
          </p:nvSpPr>
          <p:spPr>
            <a:xfrm>
              <a:off x="5041400" y="4069175"/>
              <a:ext cx="27375" cy="5675"/>
            </a:xfrm>
            <a:custGeom>
              <a:avLst/>
              <a:gdLst/>
              <a:ahLst/>
              <a:cxnLst/>
              <a:rect l="l" t="t" r="r" b="b"/>
              <a:pathLst>
                <a:path w="1095" h="227" extrusionOk="0">
                  <a:moveTo>
                    <a:pt x="929" y="1"/>
                  </a:moveTo>
                  <a:cubicBezTo>
                    <a:pt x="793" y="1"/>
                    <a:pt x="655" y="22"/>
                    <a:pt x="547" y="44"/>
                  </a:cubicBezTo>
                  <a:cubicBezTo>
                    <a:pt x="335" y="44"/>
                    <a:pt x="152" y="105"/>
                    <a:pt x="0" y="226"/>
                  </a:cubicBezTo>
                  <a:cubicBezTo>
                    <a:pt x="0" y="226"/>
                    <a:pt x="243" y="165"/>
                    <a:pt x="547" y="135"/>
                  </a:cubicBezTo>
                  <a:cubicBezTo>
                    <a:pt x="730" y="105"/>
                    <a:pt x="912" y="74"/>
                    <a:pt x="1094" y="13"/>
                  </a:cubicBezTo>
                  <a:cubicBezTo>
                    <a:pt x="1041" y="5"/>
                    <a:pt x="985" y="1"/>
                    <a:pt x="9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09" name="Google Shape;709;p43"/>
            <p:cNvSpPr/>
            <p:nvPr/>
          </p:nvSpPr>
          <p:spPr>
            <a:xfrm>
              <a:off x="5032275" y="4059625"/>
              <a:ext cx="6100" cy="18250"/>
            </a:xfrm>
            <a:custGeom>
              <a:avLst/>
              <a:gdLst/>
              <a:ahLst/>
              <a:cxnLst/>
              <a:rect l="l" t="t" r="r" b="b"/>
              <a:pathLst>
                <a:path w="244" h="730" extrusionOk="0">
                  <a:moveTo>
                    <a:pt x="0" y="0"/>
                  </a:moveTo>
                  <a:cubicBezTo>
                    <a:pt x="0" y="122"/>
                    <a:pt x="31" y="274"/>
                    <a:pt x="92" y="395"/>
                  </a:cubicBezTo>
                  <a:cubicBezTo>
                    <a:pt x="92" y="517"/>
                    <a:pt x="152" y="639"/>
                    <a:pt x="244" y="730"/>
                  </a:cubicBezTo>
                  <a:cubicBezTo>
                    <a:pt x="213" y="608"/>
                    <a:pt x="213" y="487"/>
                    <a:pt x="152" y="395"/>
                  </a:cubicBezTo>
                  <a:cubicBezTo>
                    <a:pt x="122" y="243"/>
                    <a:pt x="92" y="122"/>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10" name="Google Shape;710;p43"/>
            <p:cNvSpPr/>
            <p:nvPr/>
          </p:nvSpPr>
          <p:spPr>
            <a:xfrm>
              <a:off x="5205525" y="4065700"/>
              <a:ext cx="31950" cy="33450"/>
            </a:xfrm>
            <a:custGeom>
              <a:avLst/>
              <a:gdLst/>
              <a:ahLst/>
              <a:cxnLst/>
              <a:rect l="l" t="t" r="r" b="b"/>
              <a:pathLst>
                <a:path w="1278" h="1338" extrusionOk="0">
                  <a:moveTo>
                    <a:pt x="31" y="0"/>
                  </a:moveTo>
                  <a:lnTo>
                    <a:pt x="31" y="0"/>
                  </a:lnTo>
                  <a:cubicBezTo>
                    <a:pt x="1" y="0"/>
                    <a:pt x="365" y="244"/>
                    <a:pt x="700" y="608"/>
                  </a:cubicBezTo>
                  <a:cubicBezTo>
                    <a:pt x="1065" y="973"/>
                    <a:pt x="1247" y="1338"/>
                    <a:pt x="1277" y="1338"/>
                  </a:cubicBezTo>
                  <a:cubicBezTo>
                    <a:pt x="1156" y="1034"/>
                    <a:pt x="1004" y="791"/>
                    <a:pt x="791" y="548"/>
                  </a:cubicBezTo>
                  <a:cubicBezTo>
                    <a:pt x="578" y="304"/>
                    <a:pt x="305" y="122"/>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11" name="Google Shape;711;p43"/>
            <p:cNvSpPr/>
            <p:nvPr/>
          </p:nvSpPr>
          <p:spPr>
            <a:xfrm>
              <a:off x="5225300" y="4056575"/>
              <a:ext cx="3050" cy="27375"/>
            </a:xfrm>
            <a:custGeom>
              <a:avLst/>
              <a:gdLst/>
              <a:ahLst/>
              <a:cxnLst/>
              <a:rect l="l" t="t" r="r" b="b"/>
              <a:pathLst>
                <a:path w="122" h="1095" extrusionOk="0">
                  <a:moveTo>
                    <a:pt x="91" y="1"/>
                  </a:moveTo>
                  <a:cubicBezTo>
                    <a:pt x="30" y="183"/>
                    <a:pt x="0" y="365"/>
                    <a:pt x="30" y="548"/>
                  </a:cubicBezTo>
                  <a:cubicBezTo>
                    <a:pt x="0" y="730"/>
                    <a:pt x="30" y="943"/>
                    <a:pt x="91" y="1095"/>
                  </a:cubicBezTo>
                  <a:cubicBezTo>
                    <a:pt x="91" y="913"/>
                    <a:pt x="91" y="730"/>
                    <a:pt x="91" y="548"/>
                  </a:cubicBezTo>
                  <a:cubicBezTo>
                    <a:pt x="122" y="365"/>
                    <a:pt x="122" y="183"/>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12" name="Google Shape;712;p43"/>
            <p:cNvSpPr/>
            <p:nvPr/>
          </p:nvSpPr>
          <p:spPr>
            <a:xfrm>
              <a:off x="5211600" y="4087925"/>
              <a:ext cx="19025" cy="2875"/>
            </a:xfrm>
            <a:custGeom>
              <a:avLst/>
              <a:gdLst/>
              <a:ahLst/>
              <a:cxnLst/>
              <a:rect l="l" t="t" r="r" b="b"/>
              <a:pathLst>
                <a:path w="761" h="115" extrusionOk="0">
                  <a:moveTo>
                    <a:pt x="578" y="1"/>
                  </a:moveTo>
                  <a:cubicBezTo>
                    <a:pt x="518" y="1"/>
                    <a:pt x="457" y="8"/>
                    <a:pt x="396" y="23"/>
                  </a:cubicBezTo>
                  <a:cubicBezTo>
                    <a:pt x="274" y="23"/>
                    <a:pt x="122" y="54"/>
                    <a:pt x="1" y="115"/>
                  </a:cubicBezTo>
                  <a:lnTo>
                    <a:pt x="396" y="115"/>
                  </a:lnTo>
                  <a:cubicBezTo>
                    <a:pt x="518" y="115"/>
                    <a:pt x="639" y="84"/>
                    <a:pt x="761" y="23"/>
                  </a:cubicBezTo>
                  <a:cubicBezTo>
                    <a:pt x="700" y="8"/>
                    <a:pt x="639" y="1"/>
                    <a:pt x="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13" name="Google Shape;713;p43"/>
            <p:cNvSpPr/>
            <p:nvPr/>
          </p:nvSpPr>
          <p:spPr>
            <a:xfrm>
              <a:off x="4983650" y="3892450"/>
              <a:ext cx="31175" cy="34225"/>
            </a:xfrm>
            <a:custGeom>
              <a:avLst/>
              <a:gdLst/>
              <a:ahLst/>
              <a:cxnLst/>
              <a:rect l="l" t="t" r="r" b="b"/>
              <a:pathLst>
                <a:path w="1247" h="1369" extrusionOk="0">
                  <a:moveTo>
                    <a:pt x="0" y="0"/>
                  </a:moveTo>
                  <a:cubicBezTo>
                    <a:pt x="0" y="31"/>
                    <a:pt x="335" y="243"/>
                    <a:pt x="699" y="608"/>
                  </a:cubicBezTo>
                  <a:cubicBezTo>
                    <a:pt x="1034" y="1003"/>
                    <a:pt x="1246" y="1368"/>
                    <a:pt x="1246" y="1368"/>
                  </a:cubicBezTo>
                  <a:cubicBezTo>
                    <a:pt x="1003" y="760"/>
                    <a:pt x="578" y="30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14" name="Google Shape;714;p43"/>
            <p:cNvSpPr/>
            <p:nvPr/>
          </p:nvSpPr>
          <p:spPr>
            <a:xfrm>
              <a:off x="5002650" y="3884075"/>
              <a:ext cx="3050" cy="27400"/>
            </a:xfrm>
            <a:custGeom>
              <a:avLst/>
              <a:gdLst/>
              <a:ahLst/>
              <a:cxnLst/>
              <a:rect l="l" t="t" r="r" b="b"/>
              <a:pathLst>
                <a:path w="122" h="1096" extrusionOk="0">
                  <a:moveTo>
                    <a:pt x="91" y="1"/>
                  </a:moveTo>
                  <a:cubicBezTo>
                    <a:pt x="30" y="183"/>
                    <a:pt x="30" y="366"/>
                    <a:pt x="30" y="548"/>
                  </a:cubicBezTo>
                  <a:cubicBezTo>
                    <a:pt x="0" y="730"/>
                    <a:pt x="30" y="943"/>
                    <a:pt x="122" y="1095"/>
                  </a:cubicBezTo>
                  <a:cubicBezTo>
                    <a:pt x="122" y="1095"/>
                    <a:pt x="91" y="852"/>
                    <a:pt x="122" y="548"/>
                  </a:cubicBezTo>
                  <a:cubicBezTo>
                    <a:pt x="122" y="366"/>
                    <a:pt x="122" y="183"/>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15" name="Google Shape;715;p43"/>
            <p:cNvSpPr/>
            <p:nvPr/>
          </p:nvSpPr>
          <p:spPr>
            <a:xfrm>
              <a:off x="4989725" y="3915250"/>
              <a:ext cx="19025" cy="2875"/>
            </a:xfrm>
            <a:custGeom>
              <a:avLst/>
              <a:gdLst/>
              <a:ahLst/>
              <a:cxnLst/>
              <a:rect l="l" t="t" r="r" b="b"/>
              <a:pathLst>
                <a:path w="761" h="115" extrusionOk="0">
                  <a:moveTo>
                    <a:pt x="760" y="0"/>
                  </a:moveTo>
                  <a:cubicBezTo>
                    <a:pt x="487" y="0"/>
                    <a:pt x="244" y="31"/>
                    <a:pt x="0" y="91"/>
                  </a:cubicBezTo>
                  <a:cubicBezTo>
                    <a:pt x="61" y="107"/>
                    <a:pt x="122" y="114"/>
                    <a:pt x="183" y="114"/>
                  </a:cubicBezTo>
                  <a:cubicBezTo>
                    <a:pt x="244" y="114"/>
                    <a:pt x="304" y="107"/>
                    <a:pt x="365" y="91"/>
                  </a:cubicBezTo>
                  <a:cubicBezTo>
                    <a:pt x="487" y="91"/>
                    <a:pt x="639" y="61"/>
                    <a:pt x="760" y="31"/>
                  </a:cubicBezTo>
                  <a:lnTo>
                    <a:pt x="7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16" name="Google Shape;716;p43"/>
            <p:cNvSpPr/>
            <p:nvPr/>
          </p:nvSpPr>
          <p:spPr>
            <a:xfrm>
              <a:off x="4987450" y="3711600"/>
              <a:ext cx="15975" cy="23575"/>
            </a:xfrm>
            <a:custGeom>
              <a:avLst/>
              <a:gdLst/>
              <a:ahLst/>
              <a:cxnLst/>
              <a:rect l="l" t="t" r="r" b="b"/>
              <a:pathLst>
                <a:path w="639" h="943" extrusionOk="0">
                  <a:moveTo>
                    <a:pt x="638" y="0"/>
                  </a:moveTo>
                  <a:cubicBezTo>
                    <a:pt x="517" y="152"/>
                    <a:pt x="426" y="304"/>
                    <a:pt x="335" y="486"/>
                  </a:cubicBezTo>
                  <a:cubicBezTo>
                    <a:pt x="213" y="638"/>
                    <a:pt x="91" y="790"/>
                    <a:pt x="0" y="942"/>
                  </a:cubicBezTo>
                  <a:cubicBezTo>
                    <a:pt x="152" y="821"/>
                    <a:pt x="304" y="699"/>
                    <a:pt x="395" y="517"/>
                  </a:cubicBezTo>
                  <a:cubicBezTo>
                    <a:pt x="517" y="365"/>
                    <a:pt x="578" y="213"/>
                    <a:pt x="6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17" name="Google Shape;717;p43"/>
            <p:cNvSpPr/>
            <p:nvPr/>
          </p:nvSpPr>
          <p:spPr>
            <a:xfrm>
              <a:off x="5078625" y="3640150"/>
              <a:ext cx="14475" cy="27400"/>
            </a:xfrm>
            <a:custGeom>
              <a:avLst/>
              <a:gdLst/>
              <a:ahLst/>
              <a:cxnLst/>
              <a:rect l="l" t="t" r="r" b="b"/>
              <a:pathLst>
                <a:path w="579" h="1096" extrusionOk="0">
                  <a:moveTo>
                    <a:pt x="1" y="1"/>
                  </a:moveTo>
                  <a:lnTo>
                    <a:pt x="1" y="1"/>
                  </a:lnTo>
                  <a:cubicBezTo>
                    <a:pt x="61" y="183"/>
                    <a:pt x="153" y="366"/>
                    <a:pt x="244" y="548"/>
                  </a:cubicBezTo>
                  <a:cubicBezTo>
                    <a:pt x="335" y="730"/>
                    <a:pt x="426" y="913"/>
                    <a:pt x="578" y="1095"/>
                  </a:cubicBezTo>
                  <a:cubicBezTo>
                    <a:pt x="517" y="882"/>
                    <a:pt x="426" y="700"/>
                    <a:pt x="335" y="518"/>
                  </a:cubicBezTo>
                  <a:cubicBezTo>
                    <a:pt x="244" y="335"/>
                    <a:pt x="122" y="153"/>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18" name="Google Shape;718;p43"/>
            <p:cNvSpPr/>
            <p:nvPr/>
          </p:nvSpPr>
          <p:spPr>
            <a:xfrm>
              <a:off x="5196400" y="3724500"/>
              <a:ext cx="27400" cy="29675"/>
            </a:xfrm>
            <a:custGeom>
              <a:avLst/>
              <a:gdLst/>
              <a:ahLst/>
              <a:cxnLst/>
              <a:rect l="l" t="t" r="r" b="b"/>
              <a:pathLst>
                <a:path w="1096" h="1187" extrusionOk="0">
                  <a:moveTo>
                    <a:pt x="1095" y="1"/>
                  </a:moveTo>
                  <a:cubicBezTo>
                    <a:pt x="882" y="153"/>
                    <a:pt x="700" y="366"/>
                    <a:pt x="518" y="578"/>
                  </a:cubicBezTo>
                  <a:cubicBezTo>
                    <a:pt x="335" y="761"/>
                    <a:pt x="153" y="974"/>
                    <a:pt x="1" y="1186"/>
                  </a:cubicBezTo>
                  <a:cubicBezTo>
                    <a:pt x="214" y="1004"/>
                    <a:pt x="396" y="822"/>
                    <a:pt x="578" y="609"/>
                  </a:cubicBezTo>
                  <a:cubicBezTo>
                    <a:pt x="761" y="426"/>
                    <a:pt x="943" y="214"/>
                    <a:pt x="10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19" name="Google Shape;719;p43"/>
            <p:cNvSpPr/>
            <p:nvPr/>
          </p:nvSpPr>
          <p:spPr>
            <a:xfrm>
              <a:off x="5189575" y="3862800"/>
              <a:ext cx="21300" cy="18275"/>
            </a:xfrm>
            <a:custGeom>
              <a:avLst/>
              <a:gdLst/>
              <a:ahLst/>
              <a:cxnLst/>
              <a:rect l="l" t="t" r="r" b="b"/>
              <a:pathLst>
                <a:path w="852" h="731" extrusionOk="0">
                  <a:moveTo>
                    <a:pt x="0" y="1"/>
                  </a:moveTo>
                  <a:cubicBezTo>
                    <a:pt x="61" y="183"/>
                    <a:pt x="183" y="335"/>
                    <a:pt x="335" y="457"/>
                  </a:cubicBezTo>
                  <a:cubicBezTo>
                    <a:pt x="487" y="578"/>
                    <a:pt x="639" y="670"/>
                    <a:pt x="851" y="730"/>
                  </a:cubicBezTo>
                  <a:cubicBezTo>
                    <a:pt x="851" y="700"/>
                    <a:pt x="639" y="578"/>
                    <a:pt x="396" y="396"/>
                  </a:cubicBezTo>
                  <a:cubicBezTo>
                    <a:pt x="152" y="183"/>
                    <a:pt x="0"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20" name="Google Shape;720;p43"/>
            <p:cNvSpPr/>
            <p:nvPr/>
          </p:nvSpPr>
          <p:spPr>
            <a:xfrm>
              <a:off x="5264800" y="3864325"/>
              <a:ext cx="6100" cy="22825"/>
            </a:xfrm>
            <a:custGeom>
              <a:avLst/>
              <a:gdLst/>
              <a:ahLst/>
              <a:cxnLst/>
              <a:rect l="l" t="t" r="r" b="b"/>
              <a:pathLst>
                <a:path w="244" h="913" extrusionOk="0">
                  <a:moveTo>
                    <a:pt x="244" y="1"/>
                  </a:moveTo>
                  <a:lnTo>
                    <a:pt x="244" y="1"/>
                  </a:lnTo>
                  <a:cubicBezTo>
                    <a:pt x="153" y="153"/>
                    <a:pt x="122" y="305"/>
                    <a:pt x="92" y="457"/>
                  </a:cubicBezTo>
                  <a:cubicBezTo>
                    <a:pt x="31" y="578"/>
                    <a:pt x="1" y="730"/>
                    <a:pt x="1" y="913"/>
                  </a:cubicBezTo>
                  <a:cubicBezTo>
                    <a:pt x="92" y="761"/>
                    <a:pt x="153" y="609"/>
                    <a:pt x="153" y="457"/>
                  </a:cubicBezTo>
                  <a:cubicBezTo>
                    <a:pt x="213" y="305"/>
                    <a:pt x="244" y="153"/>
                    <a:pt x="2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21" name="Google Shape;721;p43"/>
            <p:cNvSpPr/>
            <p:nvPr/>
          </p:nvSpPr>
          <p:spPr>
            <a:xfrm>
              <a:off x="5176650" y="3978300"/>
              <a:ext cx="22075" cy="19025"/>
            </a:xfrm>
            <a:custGeom>
              <a:avLst/>
              <a:gdLst/>
              <a:ahLst/>
              <a:cxnLst/>
              <a:rect l="l" t="t" r="r" b="b"/>
              <a:pathLst>
                <a:path w="883" h="761" extrusionOk="0">
                  <a:moveTo>
                    <a:pt x="1" y="1"/>
                  </a:moveTo>
                  <a:lnTo>
                    <a:pt x="1" y="1"/>
                  </a:lnTo>
                  <a:cubicBezTo>
                    <a:pt x="122" y="153"/>
                    <a:pt x="274" y="305"/>
                    <a:pt x="426" y="396"/>
                  </a:cubicBezTo>
                  <a:cubicBezTo>
                    <a:pt x="548" y="548"/>
                    <a:pt x="730" y="670"/>
                    <a:pt x="882" y="761"/>
                  </a:cubicBezTo>
                  <a:cubicBezTo>
                    <a:pt x="761" y="609"/>
                    <a:pt x="639" y="457"/>
                    <a:pt x="487" y="335"/>
                  </a:cubicBezTo>
                  <a:cubicBezTo>
                    <a:pt x="335" y="214"/>
                    <a:pt x="183" y="9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22" name="Google Shape;722;p43"/>
            <p:cNvSpPr/>
            <p:nvPr/>
          </p:nvSpPr>
          <p:spPr>
            <a:xfrm>
              <a:off x="5271650" y="4004900"/>
              <a:ext cx="3050" cy="18275"/>
            </a:xfrm>
            <a:custGeom>
              <a:avLst/>
              <a:gdLst/>
              <a:ahLst/>
              <a:cxnLst/>
              <a:rect l="l" t="t" r="r" b="b"/>
              <a:pathLst>
                <a:path w="122" h="731" extrusionOk="0">
                  <a:moveTo>
                    <a:pt x="61" y="1"/>
                  </a:moveTo>
                  <a:cubicBezTo>
                    <a:pt x="31" y="122"/>
                    <a:pt x="0" y="244"/>
                    <a:pt x="31" y="366"/>
                  </a:cubicBezTo>
                  <a:cubicBezTo>
                    <a:pt x="0" y="487"/>
                    <a:pt x="31" y="609"/>
                    <a:pt x="61" y="730"/>
                  </a:cubicBezTo>
                  <a:cubicBezTo>
                    <a:pt x="91" y="609"/>
                    <a:pt x="122" y="487"/>
                    <a:pt x="91" y="366"/>
                  </a:cubicBezTo>
                  <a:cubicBezTo>
                    <a:pt x="122" y="244"/>
                    <a:pt x="91" y="122"/>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23" name="Google Shape;723;p43"/>
            <p:cNvSpPr/>
            <p:nvPr/>
          </p:nvSpPr>
          <p:spPr>
            <a:xfrm>
              <a:off x="5364350" y="3979825"/>
              <a:ext cx="33450" cy="13700"/>
            </a:xfrm>
            <a:custGeom>
              <a:avLst/>
              <a:gdLst/>
              <a:ahLst/>
              <a:cxnLst/>
              <a:rect l="l" t="t" r="r" b="b"/>
              <a:pathLst>
                <a:path w="1338" h="548" extrusionOk="0">
                  <a:moveTo>
                    <a:pt x="1338" y="1"/>
                  </a:moveTo>
                  <a:lnTo>
                    <a:pt x="1338" y="1"/>
                  </a:lnTo>
                  <a:cubicBezTo>
                    <a:pt x="1095" y="62"/>
                    <a:pt x="882" y="122"/>
                    <a:pt x="669" y="244"/>
                  </a:cubicBezTo>
                  <a:cubicBezTo>
                    <a:pt x="426" y="335"/>
                    <a:pt x="213" y="426"/>
                    <a:pt x="0" y="548"/>
                  </a:cubicBezTo>
                  <a:cubicBezTo>
                    <a:pt x="244" y="487"/>
                    <a:pt x="487" y="426"/>
                    <a:pt x="700" y="305"/>
                  </a:cubicBezTo>
                  <a:cubicBezTo>
                    <a:pt x="912" y="244"/>
                    <a:pt x="1125" y="122"/>
                    <a:pt x="13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24" name="Google Shape;724;p43"/>
            <p:cNvSpPr/>
            <p:nvPr/>
          </p:nvSpPr>
          <p:spPr>
            <a:xfrm>
              <a:off x="5429700" y="3857500"/>
              <a:ext cx="3075" cy="26600"/>
            </a:xfrm>
            <a:custGeom>
              <a:avLst/>
              <a:gdLst/>
              <a:ahLst/>
              <a:cxnLst/>
              <a:rect l="l" t="t" r="r" b="b"/>
              <a:pathLst>
                <a:path w="123" h="1064" extrusionOk="0">
                  <a:moveTo>
                    <a:pt x="92" y="0"/>
                  </a:moveTo>
                  <a:cubicBezTo>
                    <a:pt x="31" y="152"/>
                    <a:pt x="31" y="334"/>
                    <a:pt x="31" y="517"/>
                  </a:cubicBezTo>
                  <a:cubicBezTo>
                    <a:pt x="0" y="699"/>
                    <a:pt x="31" y="882"/>
                    <a:pt x="61" y="1064"/>
                  </a:cubicBezTo>
                  <a:cubicBezTo>
                    <a:pt x="122" y="699"/>
                    <a:pt x="122" y="334"/>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25" name="Google Shape;725;p43"/>
            <p:cNvSpPr/>
            <p:nvPr/>
          </p:nvSpPr>
          <p:spPr>
            <a:xfrm>
              <a:off x="5350675" y="3793650"/>
              <a:ext cx="25850" cy="14475"/>
            </a:xfrm>
            <a:custGeom>
              <a:avLst/>
              <a:gdLst/>
              <a:ahLst/>
              <a:cxnLst/>
              <a:rect l="l" t="t" r="r" b="b"/>
              <a:pathLst>
                <a:path w="1034" h="579" extrusionOk="0">
                  <a:moveTo>
                    <a:pt x="0" y="1"/>
                  </a:moveTo>
                  <a:lnTo>
                    <a:pt x="0" y="1"/>
                  </a:lnTo>
                  <a:cubicBezTo>
                    <a:pt x="122" y="183"/>
                    <a:pt x="274" y="305"/>
                    <a:pt x="456" y="396"/>
                  </a:cubicBezTo>
                  <a:cubicBezTo>
                    <a:pt x="608" y="518"/>
                    <a:pt x="821" y="578"/>
                    <a:pt x="1003" y="578"/>
                  </a:cubicBezTo>
                  <a:cubicBezTo>
                    <a:pt x="1034" y="578"/>
                    <a:pt x="760" y="487"/>
                    <a:pt x="487" y="335"/>
                  </a:cubicBezTo>
                  <a:cubicBezTo>
                    <a:pt x="213" y="183"/>
                    <a:pt x="0"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26" name="Google Shape;726;p43"/>
            <p:cNvSpPr/>
            <p:nvPr/>
          </p:nvSpPr>
          <p:spPr>
            <a:xfrm>
              <a:off x="5385625" y="3680425"/>
              <a:ext cx="23575" cy="22075"/>
            </a:xfrm>
            <a:custGeom>
              <a:avLst/>
              <a:gdLst/>
              <a:ahLst/>
              <a:cxnLst/>
              <a:rect l="l" t="t" r="r" b="b"/>
              <a:pathLst>
                <a:path w="943" h="883" extrusionOk="0">
                  <a:moveTo>
                    <a:pt x="943" y="1"/>
                  </a:moveTo>
                  <a:lnTo>
                    <a:pt x="943" y="1"/>
                  </a:lnTo>
                  <a:cubicBezTo>
                    <a:pt x="760" y="92"/>
                    <a:pt x="578" y="244"/>
                    <a:pt x="426" y="396"/>
                  </a:cubicBezTo>
                  <a:cubicBezTo>
                    <a:pt x="274" y="548"/>
                    <a:pt x="122" y="700"/>
                    <a:pt x="0" y="882"/>
                  </a:cubicBezTo>
                  <a:cubicBezTo>
                    <a:pt x="183" y="761"/>
                    <a:pt x="335" y="609"/>
                    <a:pt x="487" y="457"/>
                  </a:cubicBezTo>
                  <a:cubicBezTo>
                    <a:pt x="669" y="305"/>
                    <a:pt x="821" y="153"/>
                    <a:pt x="9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27" name="Google Shape;727;p43"/>
            <p:cNvSpPr/>
            <p:nvPr/>
          </p:nvSpPr>
          <p:spPr>
            <a:xfrm>
              <a:off x="5320275" y="3609000"/>
              <a:ext cx="22050" cy="6100"/>
            </a:xfrm>
            <a:custGeom>
              <a:avLst/>
              <a:gdLst/>
              <a:ahLst/>
              <a:cxnLst/>
              <a:rect l="l" t="t" r="r" b="b"/>
              <a:pathLst>
                <a:path w="882" h="244" extrusionOk="0">
                  <a:moveTo>
                    <a:pt x="0" y="1"/>
                  </a:moveTo>
                  <a:cubicBezTo>
                    <a:pt x="122" y="92"/>
                    <a:pt x="274" y="122"/>
                    <a:pt x="426" y="153"/>
                  </a:cubicBezTo>
                  <a:cubicBezTo>
                    <a:pt x="578" y="214"/>
                    <a:pt x="730" y="214"/>
                    <a:pt x="882" y="244"/>
                  </a:cubicBezTo>
                  <a:cubicBezTo>
                    <a:pt x="730" y="153"/>
                    <a:pt x="578" y="92"/>
                    <a:pt x="426" y="92"/>
                  </a:cubicBezTo>
                  <a:cubicBezTo>
                    <a:pt x="304" y="31"/>
                    <a:pt x="152"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28" name="Google Shape;728;p43"/>
            <p:cNvSpPr/>
            <p:nvPr/>
          </p:nvSpPr>
          <p:spPr>
            <a:xfrm>
              <a:off x="5202500" y="3561125"/>
              <a:ext cx="12925" cy="17500"/>
            </a:xfrm>
            <a:custGeom>
              <a:avLst/>
              <a:gdLst/>
              <a:ahLst/>
              <a:cxnLst/>
              <a:rect l="l" t="t" r="r" b="b"/>
              <a:pathLst>
                <a:path w="517" h="700" extrusionOk="0">
                  <a:moveTo>
                    <a:pt x="517" y="1"/>
                  </a:moveTo>
                  <a:lnTo>
                    <a:pt x="517" y="1"/>
                  </a:lnTo>
                  <a:cubicBezTo>
                    <a:pt x="395" y="92"/>
                    <a:pt x="304" y="214"/>
                    <a:pt x="213" y="335"/>
                  </a:cubicBezTo>
                  <a:cubicBezTo>
                    <a:pt x="122" y="426"/>
                    <a:pt x="31" y="548"/>
                    <a:pt x="0" y="700"/>
                  </a:cubicBezTo>
                  <a:cubicBezTo>
                    <a:pt x="91" y="609"/>
                    <a:pt x="213" y="487"/>
                    <a:pt x="274" y="366"/>
                  </a:cubicBezTo>
                  <a:cubicBezTo>
                    <a:pt x="365" y="274"/>
                    <a:pt x="456" y="153"/>
                    <a:pt x="5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29" name="Google Shape;729;p43"/>
            <p:cNvSpPr/>
            <p:nvPr/>
          </p:nvSpPr>
          <p:spPr>
            <a:xfrm>
              <a:off x="5229850" y="3624975"/>
              <a:ext cx="14450" cy="23575"/>
            </a:xfrm>
            <a:custGeom>
              <a:avLst/>
              <a:gdLst/>
              <a:ahLst/>
              <a:cxnLst/>
              <a:rect l="l" t="t" r="r" b="b"/>
              <a:pathLst>
                <a:path w="578" h="943" extrusionOk="0">
                  <a:moveTo>
                    <a:pt x="0" y="0"/>
                  </a:moveTo>
                  <a:lnTo>
                    <a:pt x="0" y="0"/>
                  </a:lnTo>
                  <a:cubicBezTo>
                    <a:pt x="61" y="182"/>
                    <a:pt x="152" y="334"/>
                    <a:pt x="274" y="486"/>
                  </a:cubicBezTo>
                  <a:cubicBezTo>
                    <a:pt x="335" y="638"/>
                    <a:pt x="456" y="790"/>
                    <a:pt x="578" y="942"/>
                  </a:cubicBezTo>
                  <a:cubicBezTo>
                    <a:pt x="517" y="760"/>
                    <a:pt x="426" y="578"/>
                    <a:pt x="335" y="456"/>
                  </a:cubicBezTo>
                  <a:cubicBezTo>
                    <a:pt x="244" y="274"/>
                    <a:pt x="122" y="12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30" name="Google Shape;730;p43"/>
            <p:cNvSpPr/>
            <p:nvPr/>
          </p:nvSpPr>
          <p:spPr>
            <a:xfrm>
              <a:off x="5146250" y="3754150"/>
              <a:ext cx="3075" cy="31925"/>
            </a:xfrm>
            <a:custGeom>
              <a:avLst/>
              <a:gdLst/>
              <a:ahLst/>
              <a:cxnLst/>
              <a:rect l="l" t="t" r="r" b="b"/>
              <a:pathLst>
                <a:path w="123" h="1277" extrusionOk="0">
                  <a:moveTo>
                    <a:pt x="31" y="0"/>
                  </a:moveTo>
                  <a:cubicBezTo>
                    <a:pt x="1" y="213"/>
                    <a:pt x="1" y="426"/>
                    <a:pt x="31" y="639"/>
                  </a:cubicBezTo>
                  <a:cubicBezTo>
                    <a:pt x="31" y="851"/>
                    <a:pt x="62" y="1064"/>
                    <a:pt x="122" y="1277"/>
                  </a:cubicBezTo>
                  <a:cubicBezTo>
                    <a:pt x="122" y="1064"/>
                    <a:pt x="122" y="851"/>
                    <a:pt x="92" y="639"/>
                  </a:cubicBezTo>
                  <a:cubicBezTo>
                    <a:pt x="92" y="426"/>
                    <a:pt x="92" y="213"/>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31" name="Google Shape;731;p43"/>
            <p:cNvSpPr/>
            <p:nvPr/>
          </p:nvSpPr>
          <p:spPr>
            <a:xfrm>
              <a:off x="5495050" y="3830900"/>
              <a:ext cx="19775" cy="13700"/>
            </a:xfrm>
            <a:custGeom>
              <a:avLst/>
              <a:gdLst/>
              <a:ahLst/>
              <a:cxnLst/>
              <a:rect l="l" t="t" r="r" b="b"/>
              <a:pathLst>
                <a:path w="791" h="548" extrusionOk="0">
                  <a:moveTo>
                    <a:pt x="0" y="0"/>
                  </a:moveTo>
                  <a:lnTo>
                    <a:pt x="0" y="0"/>
                  </a:lnTo>
                  <a:cubicBezTo>
                    <a:pt x="122" y="122"/>
                    <a:pt x="244" y="213"/>
                    <a:pt x="365" y="304"/>
                  </a:cubicBezTo>
                  <a:cubicBezTo>
                    <a:pt x="517" y="395"/>
                    <a:pt x="639" y="487"/>
                    <a:pt x="791" y="547"/>
                  </a:cubicBezTo>
                  <a:cubicBezTo>
                    <a:pt x="700" y="426"/>
                    <a:pt x="578" y="304"/>
                    <a:pt x="426" y="243"/>
                  </a:cubicBezTo>
                  <a:cubicBezTo>
                    <a:pt x="304" y="122"/>
                    <a:pt x="152" y="3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32" name="Google Shape;732;p43"/>
            <p:cNvSpPr/>
            <p:nvPr/>
          </p:nvSpPr>
          <p:spPr>
            <a:xfrm>
              <a:off x="5467700" y="3957800"/>
              <a:ext cx="6850" cy="26625"/>
            </a:xfrm>
            <a:custGeom>
              <a:avLst/>
              <a:gdLst/>
              <a:ahLst/>
              <a:cxnLst/>
              <a:rect l="l" t="t" r="r" b="b"/>
              <a:pathLst>
                <a:path w="274" h="1065" extrusionOk="0">
                  <a:moveTo>
                    <a:pt x="274" y="0"/>
                  </a:moveTo>
                  <a:cubicBezTo>
                    <a:pt x="183" y="183"/>
                    <a:pt x="122" y="335"/>
                    <a:pt x="91" y="517"/>
                  </a:cubicBezTo>
                  <a:cubicBezTo>
                    <a:pt x="31" y="699"/>
                    <a:pt x="0" y="882"/>
                    <a:pt x="0" y="1064"/>
                  </a:cubicBezTo>
                  <a:cubicBezTo>
                    <a:pt x="61" y="912"/>
                    <a:pt x="122" y="730"/>
                    <a:pt x="183" y="547"/>
                  </a:cubicBezTo>
                  <a:cubicBezTo>
                    <a:pt x="243" y="365"/>
                    <a:pt x="274" y="183"/>
                    <a:pt x="2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33" name="Google Shape;733;p43"/>
            <p:cNvSpPr/>
            <p:nvPr/>
          </p:nvSpPr>
          <p:spPr>
            <a:xfrm>
              <a:off x="5493525" y="4010225"/>
              <a:ext cx="26625" cy="15225"/>
            </a:xfrm>
            <a:custGeom>
              <a:avLst/>
              <a:gdLst/>
              <a:ahLst/>
              <a:cxnLst/>
              <a:rect l="l" t="t" r="r" b="b"/>
              <a:pathLst>
                <a:path w="1065" h="609" extrusionOk="0">
                  <a:moveTo>
                    <a:pt x="1" y="1"/>
                  </a:moveTo>
                  <a:lnTo>
                    <a:pt x="1" y="1"/>
                  </a:lnTo>
                  <a:cubicBezTo>
                    <a:pt x="153" y="122"/>
                    <a:pt x="335" y="244"/>
                    <a:pt x="517" y="335"/>
                  </a:cubicBezTo>
                  <a:cubicBezTo>
                    <a:pt x="700" y="457"/>
                    <a:pt x="882" y="548"/>
                    <a:pt x="1065" y="609"/>
                  </a:cubicBezTo>
                  <a:cubicBezTo>
                    <a:pt x="913" y="457"/>
                    <a:pt x="730" y="365"/>
                    <a:pt x="548" y="274"/>
                  </a:cubicBezTo>
                  <a:cubicBezTo>
                    <a:pt x="396" y="153"/>
                    <a:pt x="213" y="6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34" name="Google Shape;734;p43"/>
            <p:cNvSpPr/>
            <p:nvPr/>
          </p:nvSpPr>
          <p:spPr>
            <a:xfrm>
              <a:off x="5109775" y="4204000"/>
              <a:ext cx="25100" cy="20550"/>
            </a:xfrm>
            <a:custGeom>
              <a:avLst/>
              <a:gdLst/>
              <a:ahLst/>
              <a:cxnLst/>
              <a:rect l="l" t="t" r="r" b="b"/>
              <a:pathLst>
                <a:path w="1004" h="822" extrusionOk="0">
                  <a:moveTo>
                    <a:pt x="1004" y="0"/>
                  </a:moveTo>
                  <a:lnTo>
                    <a:pt x="1004" y="0"/>
                  </a:lnTo>
                  <a:cubicBezTo>
                    <a:pt x="822" y="92"/>
                    <a:pt x="639" y="213"/>
                    <a:pt x="487" y="365"/>
                  </a:cubicBezTo>
                  <a:cubicBezTo>
                    <a:pt x="305" y="487"/>
                    <a:pt x="153" y="639"/>
                    <a:pt x="1" y="821"/>
                  </a:cubicBezTo>
                  <a:cubicBezTo>
                    <a:pt x="183" y="700"/>
                    <a:pt x="366" y="578"/>
                    <a:pt x="548" y="426"/>
                  </a:cubicBezTo>
                  <a:cubicBezTo>
                    <a:pt x="700" y="304"/>
                    <a:pt x="882" y="152"/>
                    <a:pt x="10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35" name="Google Shape;735;p43"/>
            <p:cNvSpPr/>
            <p:nvPr/>
          </p:nvSpPr>
          <p:spPr>
            <a:xfrm>
              <a:off x="5209325" y="4212350"/>
              <a:ext cx="17500" cy="18275"/>
            </a:xfrm>
            <a:custGeom>
              <a:avLst/>
              <a:gdLst/>
              <a:ahLst/>
              <a:cxnLst/>
              <a:rect l="l" t="t" r="r" b="b"/>
              <a:pathLst>
                <a:path w="700" h="731" extrusionOk="0">
                  <a:moveTo>
                    <a:pt x="1" y="1"/>
                  </a:moveTo>
                  <a:lnTo>
                    <a:pt x="1" y="1"/>
                  </a:lnTo>
                  <a:cubicBezTo>
                    <a:pt x="92" y="153"/>
                    <a:pt x="183" y="274"/>
                    <a:pt x="305" y="396"/>
                  </a:cubicBezTo>
                  <a:cubicBezTo>
                    <a:pt x="412" y="503"/>
                    <a:pt x="519" y="610"/>
                    <a:pt x="646" y="696"/>
                  </a:cubicBezTo>
                  <a:lnTo>
                    <a:pt x="646" y="696"/>
                  </a:lnTo>
                  <a:cubicBezTo>
                    <a:pt x="469" y="437"/>
                    <a:pt x="263" y="205"/>
                    <a:pt x="1" y="1"/>
                  </a:cubicBezTo>
                  <a:close/>
                  <a:moveTo>
                    <a:pt x="646" y="696"/>
                  </a:moveTo>
                  <a:cubicBezTo>
                    <a:pt x="654" y="708"/>
                    <a:pt x="662" y="719"/>
                    <a:pt x="669" y="730"/>
                  </a:cubicBezTo>
                  <a:lnTo>
                    <a:pt x="700" y="730"/>
                  </a:lnTo>
                  <a:cubicBezTo>
                    <a:pt x="682" y="719"/>
                    <a:pt x="664" y="708"/>
                    <a:pt x="646" y="69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36" name="Google Shape;736;p43"/>
            <p:cNvSpPr/>
            <p:nvPr/>
          </p:nvSpPr>
          <p:spPr>
            <a:xfrm>
              <a:off x="5005675" y="4161450"/>
              <a:ext cx="21300" cy="12175"/>
            </a:xfrm>
            <a:custGeom>
              <a:avLst/>
              <a:gdLst/>
              <a:ahLst/>
              <a:cxnLst/>
              <a:rect l="l" t="t" r="r" b="b"/>
              <a:pathLst>
                <a:path w="852" h="487" extrusionOk="0">
                  <a:moveTo>
                    <a:pt x="852" y="0"/>
                  </a:moveTo>
                  <a:cubicBezTo>
                    <a:pt x="821" y="0"/>
                    <a:pt x="669" y="152"/>
                    <a:pt x="457" y="274"/>
                  </a:cubicBezTo>
                  <a:cubicBezTo>
                    <a:pt x="213" y="426"/>
                    <a:pt x="1" y="456"/>
                    <a:pt x="1" y="487"/>
                  </a:cubicBezTo>
                  <a:cubicBezTo>
                    <a:pt x="335" y="487"/>
                    <a:pt x="669" y="304"/>
                    <a:pt x="8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37" name="Google Shape;737;p43"/>
            <p:cNvSpPr/>
            <p:nvPr/>
          </p:nvSpPr>
          <p:spPr>
            <a:xfrm>
              <a:off x="4979850" y="3798975"/>
              <a:ext cx="26625" cy="22075"/>
            </a:xfrm>
            <a:custGeom>
              <a:avLst/>
              <a:gdLst/>
              <a:ahLst/>
              <a:cxnLst/>
              <a:rect l="l" t="t" r="r" b="b"/>
              <a:pathLst>
                <a:path w="1065" h="883" extrusionOk="0">
                  <a:moveTo>
                    <a:pt x="0" y="1"/>
                  </a:moveTo>
                  <a:cubicBezTo>
                    <a:pt x="152" y="183"/>
                    <a:pt x="335" y="335"/>
                    <a:pt x="517" y="487"/>
                  </a:cubicBezTo>
                  <a:cubicBezTo>
                    <a:pt x="669" y="639"/>
                    <a:pt x="851" y="761"/>
                    <a:pt x="1064" y="882"/>
                  </a:cubicBezTo>
                  <a:cubicBezTo>
                    <a:pt x="912" y="730"/>
                    <a:pt x="760" y="548"/>
                    <a:pt x="547" y="426"/>
                  </a:cubicBezTo>
                  <a:cubicBezTo>
                    <a:pt x="395" y="274"/>
                    <a:pt x="213" y="12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38" name="Google Shape;738;p43"/>
            <p:cNvSpPr/>
            <p:nvPr/>
          </p:nvSpPr>
          <p:spPr>
            <a:xfrm>
              <a:off x="5060400" y="3868900"/>
              <a:ext cx="28125" cy="25850"/>
            </a:xfrm>
            <a:custGeom>
              <a:avLst/>
              <a:gdLst/>
              <a:ahLst/>
              <a:cxnLst/>
              <a:rect l="l" t="t" r="r" b="b"/>
              <a:pathLst>
                <a:path w="1125" h="1034" extrusionOk="0">
                  <a:moveTo>
                    <a:pt x="1125" y="0"/>
                  </a:moveTo>
                  <a:lnTo>
                    <a:pt x="1125" y="0"/>
                  </a:lnTo>
                  <a:cubicBezTo>
                    <a:pt x="912" y="122"/>
                    <a:pt x="699" y="304"/>
                    <a:pt x="547" y="486"/>
                  </a:cubicBezTo>
                  <a:cubicBezTo>
                    <a:pt x="334" y="669"/>
                    <a:pt x="152" y="851"/>
                    <a:pt x="0" y="1033"/>
                  </a:cubicBezTo>
                  <a:cubicBezTo>
                    <a:pt x="213" y="912"/>
                    <a:pt x="426" y="730"/>
                    <a:pt x="608" y="547"/>
                  </a:cubicBezTo>
                  <a:cubicBezTo>
                    <a:pt x="790" y="365"/>
                    <a:pt x="973" y="182"/>
                    <a:pt x="11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39" name="Google Shape;739;p43"/>
            <p:cNvSpPr/>
            <p:nvPr/>
          </p:nvSpPr>
          <p:spPr>
            <a:xfrm>
              <a:off x="4988950" y="3981350"/>
              <a:ext cx="31200" cy="22075"/>
            </a:xfrm>
            <a:custGeom>
              <a:avLst/>
              <a:gdLst/>
              <a:ahLst/>
              <a:cxnLst/>
              <a:rect l="l" t="t" r="r" b="b"/>
              <a:pathLst>
                <a:path w="1248" h="883" extrusionOk="0">
                  <a:moveTo>
                    <a:pt x="1" y="1"/>
                  </a:moveTo>
                  <a:lnTo>
                    <a:pt x="1" y="1"/>
                  </a:lnTo>
                  <a:cubicBezTo>
                    <a:pt x="153" y="183"/>
                    <a:pt x="335" y="365"/>
                    <a:pt x="578" y="517"/>
                  </a:cubicBezTo>
                  <a:cubicBezTo>
                    <a:pt x="761" y="669"/>
                    <a:pt x="974" y="791"/>
                    <a:pt x="1217" y="882"/>
                  </a:cubicBezTo>
                  <a:cubicBezTo>
                    <a:pt x="1247" y="882"/>
                    <a:pt x="943" y="700"/>
                    <a:pt x="609" y="456"/>
                  </a:cubicBezTo>
                  <a:cubicBezTo>
                    <a:pt x="426" y="274"/>
                    <a:pt x="214" y="12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40" name="Google Shape;740;p43"/>
            <p:cNvSpPr/>
            <p:nvPr/>
          </p:nvSpPr>
          <p:spPr>
            <a:xfrm>
              <a:off x="5112825" y="3995025"/>
              <a:ext cx="6100" cy="42575"/>
            </a:xfrm>
            <a:custGeom>
              <a:avLst/>
              <a:gdLst/>
              <a:ahLst/>
              <a:cxnLst/>
              <a:rect l="l" t="t" r="r" b="b"/>
              <a:pathLst>
                <a:path w="244" h="1703" extrusionOk="0">
                  <a:moveTo>
                    <a:pt x="0" y="1"/>
                  </a:moveTo>
                  <a:cubicBezTo>
                    <a:pt x="0" y="305"/>
                    <a:pt x="31" y="578"/>
                    <a:pt x="92" y="852"/>
                  </a:cubicBezTo>
                  <a:cubicBezTo>
                    <a:pt x="122" y="1156"/>
                    <a:pt x="152" y="1429"/>
                    <a:pt x="244" y="1703"/>
                  </a:cubicBezTo>
                  <a:cubicBezTo>
                    <a:pt x="244" y="1429"/>
                    <a:pt x="213" y="1125"/>
                    <a:pt x="152" y="852"/>
                  </a:cubicBezTo>
                  <a:cubicBezTo>
                    <a:pt x="122" y="578"/>
                    <a:pt x="61" y="27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41" name="Google Shape;741;p43"/>
            <p:cNvSpPr/>
            <p:nvPr/>
          </p:nvSpPr>
          <p:spPr>
            <a:xfrm>
              <a:off x="5131050" y="4128000"/>
              <a:ext cx="35750" cy="8400"/>
            </a:xfrm>
            <a:custGeom>
              <a:avLst/>
              <a:gdLst/>
              <a:ahLst/>
              <a:cxnLst/>
              <a:rect l="l" t="t" r="r" b="b"/>
              <a:pathLst>
                <a:path w="1430" h="336" extrusionOk="0">
                  <a:moveTo>
                    <a:pt x="1430" y="1"/>
                  </a:moveTo>
                  <a:lnTo>
                    <a:pt x="1430" y="1"/>
                  </a:lnTo>
                  <a:cubicBezTo>
                    <a:pt x="1186" y="31"/>
                    <a:pt x="943" y="92"/>
                    <a:pt x="700" y="153"/>
                  </a:cubicBezTo>
                  <a:cubicBezTo>
                    <a:pt x="305" y="244"/>
                    <a:pt x="1" y="305"/>
                    <a:pt x="1" y="335"/>
                  </a:cubicBezTo>
                  <a:cubicBezTo>
                    <a:pt x="244" y="335"/>
                    <a:pt x="487" y="305"/>
                    <a:pt x="730" y="244"/>
                  </a:cubicBezTo>
                  <a:cubicBezTo>
                    <a:pt x="974" y="183"/>
                    <a:pt x="1186" y="92"/>
                    <a:pt x="14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42" name="Google Shape;742;p43"/>
            <p:cNvSpPr/>
            <p:nvPr/>
          </p:nvSpPr>
          <p:spPr>
            <a:xfrm>
              <a:off x="5282275" y="4102175"/>
              <a:ext cx="19775" cy="38775"/>
            </a:xfrm>
            <a:custGeom>
              <a:avLst/>
              <a:gdLst/>
              <a:ahLst/>
              <a:cxnLst/>
              <a:rect l="l" t="t" r="r" b="b"/>
              <a:pathLst>
                <a:path w="791" h="1551" extrusionOk="0">
                  <a:moveTo>
                    <a:pt x="791" y="0"/>
                  </a:moveTo>
                  <a:cubicBezTo>
                    <a:pt x="609" y="244"/>
                    <a:pt x="487" y="517"/>
                    <a:pt x="365" y="791"/>
                  </a:cubicBezTo>
                  <a:cubicBezTo>
                    <a:pt x="213" y="1034"/>
                    <a:pt x="92" y="1277"/>
                    <a:pt x="1" y="1551"/>
                  </a:cubicBezTo>
                  <a:cubicBezTo>
                    <a:pt x="183" y="1307"/>
                    <a:pt x="305" y="1064"/>
                    <a:pt x="426" y="791"/>
                  </a:cubicBezTo>
                  <a:cubicBezTo>
                    <a:pt x="578" y="548"/>
                    <a:pt x="700" y="274"/>
                    <a:pt x="7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43" name="Google Shape;743;p43"/>
            <p:cNvSpPr/>
            <p:nvPr/>
          </p:nvSpPr>
          <p:spPr>
            <a:xfrm>
              <a:off x="5399300" y="4168275"/>
              <a:ext cx="26625" cy="16000"/>
            </a:xfrm>
            <a:custGeom>
              <a:avLst/>
              <a:gdLst/>
              <a:ahLst/>
              <a:cxnLst/>
              <a:rect l="l" t="t" r="r" b="b"/>
              <a:pathLst>
                <a:path w="1065" h="640" extrusionOk="0">
                  <a:moveTo>
                    <a:pt x="1064" y="1"/>
                  </a:moveTo>
                  <a:lnTo>
                    <a:pt x="1064" y="1"/>
                  </a:lnTo>
                  <a:cubicBezTo>
                    <a:pt x="882" y="62"/>
                    <a:pt x="669" y="153"/>
                    <a:pt x="517" y="274"/>
                  </a:cubicBezTo>
                  <a:cubicBezTo>
                    <a:pt x="335" y="366"/>
                    <a:pt x="153" y="487"/>
                    <a:pt x="1" y="639"/>
                  </a:cubicBezTo>
                  <a:cubicBezTo>
                    <a:pt x="213" y="548"/>
                    <a:pt x="396" y="457"/>
                    <a:pt x="548" y="335"/>
                  </a:cubicBezTo>
                  <a:cubicBezTo>
                    <a:pt x="730" y="244"/>
                    <a:pt x="912" y="122"/>
                    <a:pt x="10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44" name="Google Shape;744;p43"/>
            <p:cNvSpPr/>
            <p:nvPr/>
          </p:nvSpPr>
          <p:spPr>
            <a:xfrm>
              <a:off x="5349900" y="3774650"/>
              <a:ext cx="58550" cy="80575"/>
            </a:xfrm>
            <a:custGeom>
              <a:avLst/>
              <a:gdLst/>
              <a:ahLst/>
              <a:cxnLst/>
              <a:rect l="l" t="t" r="r" b="b"/>
              <a:pathLst>
                <a:path w="2342" h="3223" extrusionOk="0">
                  <a:moveTo>
                    <a:pt x="1977" y="1"/>
                  </a:moveTo>
                  <a:cubicBezTo>
                    <a:pt x="1369" y="92"/>
                    <a:pt x="882" y="183"/>
                    <a:pt x="548" y="244"/>
                  </a:cubicBezTo>
                  <a:cubicBezTo>
                    <a:pt x="366" y="244"/>
                    <a:pt x="183" y="275"/>
                    <a:pt x="31" y="335"/>
                  </a:cubicBezTo>
                  <a:cubicBezTo>
                    <a:pt x="214" y="335"/>
                    <a:pt x="396" y="335"/>
                    <a:pt x="578" y="305"/>
                  </a:cubicBezTo>
                  <a:cubicBezTo>
                    <a:pt x="897" y="276"/>
                    <a:pt x="1353" y="219"/>
                    <a:pt x="1894" y="162"/>
                  </a:cubicBezTo>
                  <a:lnTo>
                    <a:pt x="1894" y="162"/>
                  </a:lnTo>
                  <a:lnTo>
                    <a:pt x="2152" y="2227"/>
                  </a:lnTo>
                  <a:lnTo>
                    <a:pt x="2152" y="2227"/>
                  </a:lnTo>
                  <a:lnTo>
                    <a:pt x="2007" y="2372"/>
                  </a:lnTo>
                  <a:lnTo>
                    <a:pt x="1371" y="2981"/>
                  </a:lnTo>
                  <a:lnTo>
                    <a:pt x="1371" y="2981"/>
                  </a:lnTo>
                  <a:lnTo>
                    <a:pt x="330" y="2461"/>
                  </a:lnTo>
                  <a:lnTo>
                    <a:pt x="330" y="2461"/>
                  </a:lnTo>
                  <a:cubicBezTo>
                    <a:pt x="242" y="1866"/>
                    <a:pt x="182" y="1331"/>
                    <a:pt x="122" y="943"/>
                  </a:cubicBezTo>
                  <a:cubicBezTo>
                    <a:pt x="92" y="761"/>
                    <a:pt x="62" y="548"/>
                    <a:pt x="1" y="335"/>
                  </a:cubicBezTo>
                  <a:lnTo>
                    <a:pt x="1" y="335"/>
                  </a:lnTo>
                  <a:cubicBezTo>
                    <a:pt x="1" y="518"/>
                    <a:pt x="1" y="730"/>
                    <a:pt x="31" y="913"/>
                  </a:cubicBezTo>
                  <a:cubicBezTo>
                    <a:pt x="62" y="1308"/>
                    <a:pt x="92" y="1855"/>
                    <a:pt x="153" y="2524"/>
                  </a:cubicBezTo>
                  <a:lnTo>
                    <a:pt x="153" y="2554"/>
                  </a:lnTo>
                  <a:lnTo>
                    <a:pt x="214" y="2585"/>
                  </a:lnTo>
                  <a:cubicBezTo>
                    <a:pt x="578" y="2767"/>
                    <a:pt x="943" y="2980"/>
                    <a:pt x="1338" y="3193"/>
                  </a:cubicBezTo>
                  <a:lnTo>
                    <a:pt x="1399" y="3223"/>
                  </a:lnTo>
                  <a:lnTo>
                    <a:pt x="1460" y="3162"/>
                  </a:lnTo>
                  <a:lnTo>
                    <a:pt x="2129" y="2524"/>
                  </a:lnTo>
                  <a:lnTo>
                    <a:pt x="2311" y="2341"/>
                  </a:lnTo>
                  <a:lnTo>
                    <a:pt x="2341" y="2311"/>
                  </a:lnTo>
                  <a:lnTo>
                    <a:pt x="2341" y="2281"/>
                  </a:lnTo>
                  <a:cubicBezTo>
                    <a:pt x="2250" y="1460"/>
                    <a:pt x="2129" y="730"/>
                    <a:pt x="2037" y="92"/>
                  </a:cubicBezTo>
                  <a:lnTo>
                    <a:pt x="203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45" name="Google Shape;745;p43"/>
            <p:cNvSpPr/>
            <p:nvPr/>
          </p:nvSpPr>
          <p:spPr>
            <a:xfrm>
              <a:off x="5352200" y="3799250"/>
              <a:ext cx="46375" cy="5450"/>
            </a:xfrm>
            <a:custGeom>
              <a:avLst/>
              <a:gdLst/>
              <a:ahLst/>
              <a:cxnLst/>
              <a:rect l="l" t="t" r="r" b="b"/>
              <a:pathLst>
                <a:path w="1855" h="218" extrusionOk="0">
                  <a:moveTo>
                    <a:pt x="1191" y="1"/>
                  </a:moveTo>
                  <a:cubicBezTo>
                    <a:pt x="792" y="1"/>
                    <a:pt x="390" y="55"/>
                    <a:pt x="0" y="172"/>
                  </a:cubicBezTo>
                  <a:cubicBezTo>
                    <a:pt x="152" y="202"/>
                    <a:pt x="304" y="218"/>
                    <a:pt x="456" y="218"/>
                  </a:cubicBezTo>
                  <a:cubicBezTo>
                    <a:pt x="608" y="218"/>
                    <a:pt x="760" y="202"/>
                    <a:pt x="912" y="172"/>
                  </a:cubicBezTo>
                  <a:cubicBezTo>
                    <a:pt x="1216" y="172"/>
                    <a:pt x="1550" y="142"/>
                    <a:pt x="1854" y="50"/>
                  </a:cubicBezTo>
                  <a:cubicBezTo>
                    <a:pt x="1636" y="18"/>
                    <a:pt x="1414" y="1"/>
                    <a:pt x="1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46" name="Google Shape;746;p43"/>
            <p:cNvSpPr/>
            <p:nvPr/>
          </p:nvSpPr>
          <p:spPr>
            <a:xfrm>
              <a:off x="5287600" y="3954000"/>
              <a:ext cx="667200" cy="290300"/>
            </a:xfrm>
            <a:custGeom>
              <a:avLst/>
              <a:gdLst/>
              <a:ahLst/>
              <a:cxnLst/>
              <a:rect l="l" t="t" r="r" b="b"/>
              <a:pathLst>
                <a:path w="26688" h="11612" extrusionOk="0">
                  <a:moveTo>
                    <a:pt x="11764" y="0"/>
                  </a:moveTo>
                  <a:lnTo>
                    <a:pt x="7873" y="9818"/>
                  </a:lnTo>
                  <a:lnTo>
                    <a:pt x="0" y="10943"/>
                  </a:lnTo>
                  <a:lnTo>
                    <a:pt x="0" y="11611"/>
                  </a:lnTo>
                  <a:lnTo>
                    <a:pt x="21369" y="11611"/>
                  </a:lnTo>
                  <a:lnTo>
                    <a:pt x="26688"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47" name="Google Shape;747;p43"/>
            <p:cNvSpPr/>
            <p:nvPr/>
          </p:nvSpPr>
          <p:spPr>
            <a:xfrm>
              <a:off x="5701875" y="4073975"/>
              <a:ext cx="43200" cy="37925"/>
            </a:xfrm>
            <a:custGeom>
              <a:avLst/>
              <a:gdLst/>
              <a:ahLst/>
              <a:cxnLst/>
              <a:rect l="l" t="t" r="r" b="b"/>
              <a:pathLst>
                <a:path w="1728" h="1517" extrusionOk="0">
                  <a:moveTo>
                    <a:pt x="851" y="1"/>
                  </a:moveTo>
                  <a:cubicBezTo>
                    <a:pt x="399" y="1"/>
                    <a:pt x="1" y="405"/>
                    <a:pt x="117" y="916"/>
                  </a:cubicBezTo>
                  <a:cubicBezTo>
                    <a:pt x="205" y="1302"/>
                    <a:pt x="536" y="1516"/>
                    <a:pt x="871" y="1516"/>
                  </a:cubicBezTo>
                  <a:cubicBezTo>
                    <a:pt x="1115" y="1516"/>
                    <a:pt x="1361" y="1402"/>
                    <a:pt x="1515" y="1159"/>
                  </a:cubicBezTo>
                  <a:cubicBezTo>
                    <a:pt x="1728" y="794"/>
                    <a:pt x="1636" y="338"/>
                    <a:pt x="1272" y="125"/>
                  </a:cubicBezTo>
                  <a:cubicBezTo>
                    <a:pt x="1135" y="39"/>
                    <a:pt x="990" y="1"/>
                    <a:pt x="8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48" name="Google Shape;748;p43"/>
            <p:cNvSpPr/>
            <p:nvPr/>
          </p:nvSpPr>
          <p:spPr>
            <a:xfrm>
              <a:off x="1127175" y="4507950"/>
              <a:ext cx="182450" cy="235375"/>
            </a:xfrm>
            <a:custGeom>
              <a:avLst/>
              <a:gdLst/>
              <a:ahLst/>
              <a:cxnLst/>
              <a:rect l="l" t="t" r="r" b="b"/>
              <a:pathLst>
                <a:path w="7298" h="9415" extrusionOk="0">
                  <a:moveTo>
                    <a:pt x="2949" y="1"/>
                  </a:moveTo>
                  <a:lnTo>
                    <a:pt x="1" y="3101"/>
                  </a:lnTo>
                  <a:lnTo>
                    <a:pt x="214" y="3344"/>
                  </a:lnTo>
                  <a:cubicBezTo>
                    <a:pt x="1278" y="4469"/>
                    <a:pt x="5624" y="8907"/>
                    <a:pt x="6566" y="9363"/>
                  </a:cubicBezTo>
                  <a:cubicBezTo>
                    <a:pt x="6635" y="9398"/>
                    <a:pt x="6688" y="9414"/>
                    <a:pt x="6727" y="9414"/>
                  </a:cubicBezTo>
                  <a:cubicBezTo>
                    <a:pt x="7297" y="9414"/>
                    <a:pt x="4955" y="5928"/>
                    <a:pt x="4955" y="5928"/>
                  </a:cubicBezTo>
                  <a:lnTo>
                    <a:pt x="6962" y="3800"/>
                  </a:lnTo>
                  <a:lnTo>
                    <a:pt x="2949"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49" name="Google Shape;749;p43"/>
            <p:cNvSpPr/>
            <p:nvPr/>
          </p:nvSpPr>
          <p:spPr>
            <a:xfrm>
              <a:off x="1128700" y="4556600"/>
              <a:ext cx="44100" cy="63075"/>
            </a:xfrm>
            <a:custGeom>
              <a:avLst/>
              <a:gdLst/>
              <a:ahLst/>
              <a:cxnLst/>
              <a:rect l="l" t="t" r="r" b="b"/>
              <a:pathLst>
                <a:path w="1764" h="2523" extrusionOk="0">
                  <a:moveTo>
                    <a:pt x="1034" y="0"/>
                  </a:moveTo>
                  <a:lnTo>
                    <a:pt x="1" y="1125"/>
                  </a:lnTo>
                  <a:lnTo>
                    <a:pt x="1399" y="2523"/>
                  </a:lnTo>
                  <a:cubicBezTo>
                    <a:pt x="1673" y="2128"/>
                    <a:pt x="1764" y="1641"/>
                    <a:pt x="1703" y="1185"/>
                  </a:cubicBezTo>
                  <a:cubicBezTo>
                    <a:pt x="1642" y="730"/>
                    <a:pt x="1399" y="304"/>
                    <a:pt x="103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50" name="Google Shape;750;p43"/>
            <p:cNvSpPr/>
            <p:nvPr/>
          </p:nvSpPr>
          <p:spPr>
            <a:xfrm>
              <a:off x="1127175" y="4583950"/>
              <a:ext cx="177100" cy="160375"/>
            </a:xfrm>
            <a:custGeom>
              <a:avLst/>
              <a:gdLst/>
              <a:ahLst/>
              <a:cxnLst/>
              <a:rect l="l" t="t" r="r" b="b"/>
              <a:pathLst>
                <a:path w="7084" h="6415" extrusionOk="0">
                  <a:moveTo>
                    <a:pt x="92" y="0"/>
                  </a:moveTo>
                  <a:lnTo>
                    <a:pt x="1" y="61"/>
                  </a:lnTo>
                  <a:cubicBezTo>
                    <a:pt x="1812" y="2144"/>
                    <a:pt x="6351" y="6414"/>
                    <a:pt x="6741" y="6414"/>
                  </a:cubicBezTo>
                  <a:cubicBezTo>
                    <a:pt x="6744" y="6414"/>
                    <a:pt x="6746" y="6414"/>
                    <a:pt x="6749" y="6414"/>
                  </a:cubicBezTo>
                  <a:cubicBezTo>
                    <a:pt x="7083" y="6383"/>
                    <a:pt x="6202" y="4894"/>
                    <a:pt x="6202" y="4894"/>
                  </a:cubicBezTo>
                  <a:cubicBezTo>
                    <a:pt x="6150" y="4849"/>
                    <a:pt x="6083" y="4831"/>
                    <a:pt x="6011" y="4831"/>
                  </a:cubicBezTo>
                  <a:cubicBezTo>
                    <a:pt x="5740" y="4831"/>
                    <a:pt x="5381" y="5076"/>
                    <a:pt x="5381" y="5076"/>
                  </a:cubicBezTo>
                  <a:lnTo>
                    <a:pt x="92"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51" name="Google Shape;751;p43"/>
            <p:cNvSpPr/>
            <p:nvPr/>
          </p:nvSpPr>
          <p:spPr>
            <a:xfrm>
              <a:off x="1127950" y="4582425"/>
              <a:ext cx="169475" cy="160350"/>
            </a:xfrm>
            <a:custGeom>
              <a:avLst/>
              <a:gdLst/>
              <a:ahLst/>
              <a:cxnLst/>
              <a:rect l="l" t="t" r="r" b="b"/>
              <a:pathLst>
                <a:path w="6779" h="6414" extrusionOk="0">
                  <a:moveTo>
                    <a:pt x="0" y="0"/>
                  </a:moveTo>
                  <a:cubicBezTo>
                    <a:pt x="0" y="31"/>
                    <a:pt x="31" y="31"/>
                    <a:pt x="31" y="61"/>
                  </a:cubicBezTo>
                  <a:lnTo>
                    <a:pt x="145" y="159"/>
                  </a:lnTo>
                  <a:lnTo>
                    <a:pt x="145" y="159"/>
                  </a:lnTo>
                  <a:lnTo>
                    <a:pt x="61" y="61"/>
                  </a:lnTo>
                  <a:lnTo>
                    <a:pt x="0" y="0"/>
                  </a:lnTo>
                  <a:close/>
                  <a:moveTo>
                    <a:pt x="145" y="159"/>
                  </a:moveTo>
                  <a:lnTo>
                    <a:pt x="244" y="274"/>
                  </a:lnTo>
                  <a:lnTo>
                    <a:pt x="943" y="973"/>
                  </a:lnTo>
                  <a:cubicBezTo>
                    <a:pt x="1520" y="1581"/>
                    <a:pt x="2371" y="2402"/>
                    <a:pt x="3283" y="3283"/>
                  </a:cubicBezTo>
                  <a:cubicBezTo>
                    <a:pt x="4225" y="4195"/>
                    <a:pt x="5107" y="4985"/>
                    <a:pt x="5745" y="5532"/>
                  </a:cubicBezTo>
                  <a:lnTo>
                    <a:pt x="6505" y="6201"/>
                  </a:lnTo>
                  <a:lnTo>
                    <a:pt x="6718" y="6353"/>
                  </a:lnTo>
                  <a:lnTo>
                    <a:pt x="6505" y="6171"/>
                  </a:lnTo>
                  <a:lnTo>
                    <a:pt x="5745" y="5502"/>
                  </a:lnTo>
                  <a:cubicBezTo>
                    <a:pt x="5107" y="4925"/>
                    <a:pt x="4256" y="4134"/>
                    <a:pt x="3314" y="3253"/>
                  </a:cubicBezTo>
                  <a:cubicBezTo>
                    <a:pt x="2402" y="2371"/>
                    <a:pt x="1551" y="1551"/>
                    <a:pt x="943" y="943"/>
                  </a:cubicBezTo>
                  <a:lnTo>
                    <a:pt x="244" y="244"/>
                  </a:lnTo>
                  <a:lnTo>
                    <a:pt x="145" y="159"/>
                  </a:lnTo>
                  <a:close/>
                  <a:moveTo>
                    <a:pt x="6718" y="6353"/>
                  </a:moveTo>
                  <a:cubicBezTo>
                    <a:pt x="6748" y="6414"/>
                    <a:pt x="6779" y="6414"/>
                    <a:pt x="6779" y="6414"/>
                  </a:cubicBezTo>
                  <a:lnTo>
                    <a:pt x="6718" y="6353"/>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52" name="Google Shape;752;p43"/>
            <p:cNvSpPr/>
            <p:nvPr/>
          </p:nvSpPr>
          <p:spPr>
            <a:xfrm>
              <a:off x="1260175" y="4704475"/>
              <a:ext cx="24325" cy="7925"/>
            </a:xfrm>
            <a:custGeom>
              <a:avLst/>
              <a:gdLst/>
              <a:ahLst/>
              <a:cxnLst/>
              <a:rect l="l" t="t" r="r" b="b"/>
              <a:pathLst>
                <a:path w="973" h="317" extrusionOk="0">
                  <a:moveTo>
                    <a:pt x="672" y="0"/>
                  </a:moveTo>
                  <a:cubicBezTo>
                    <a:pt x="590" y="0"/>
                    <a:pt x="508" y="15"/>
                    <a:pt x="426" y="43"/>
                  </a:cubicBezTo>
                  <a:cubicBezTo>
                    <a:pt x="243" y="73"/>
                    <a:pt x="91" y="164"/>
                    <a:pt x="0" y="316"/>
                  </a:cubicBezTo>
                  <a:cubicBezTo>
                    <a:pt x="122" y="225"/>
                    <a:pt x="274" y="164"/>
                    <a:pt x="456" y="103"/>
                  </a:cubicBezTo>
                  <a:cubicBezTo>
                    <a:pt x="564" y="82"/>
                    <a:pt x="686" y="60"/>
                    <a:pt x="813" y="60"/>
                  </a:cubicBezTo>
                  <a:cubicBezTo>
                    <a:pt x="866" y="60"/>
                    <a:pt x="919" y="64"/>
                    <a:pt x="973" y="73"/>
                  </a:cubicBezTo>
                  <a:cubicBezTo>
                    <a:pt x="872" y="23"/>
                    <a:pt x="772" y="0"/>
                    <a:pt x="6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53" name="Google Shape;753;p43"/>
            <p:cNvSpPr/>
            <p:nvPr/>
          </p:nvSpPr>
          <p:spPr>
            <a:xfrm>
              <a:off x="1244200" y="4666000"/>
              <a:ext cx="13725" cy="3825"/>
            </a:xfrm>
            <a:custGeom>
              <a:avLst/>
              <a:gdLst/>
              <a:ahLst/>
              <a:cxnLst/>
              <a:rect l="l" t="t" r="r" b="b"/>
              <a:pathLst>
                <a:path w="549" h="153" extrusionOk="0">
                  <a:moveTo>
                    <a:pt x="548" y="1"/>
                  </a:moveTo>
                  <a:cubicBezTo>
                    <a:pt x="548" y="1"/>
                    <a:pt x="426" y="1"/>
                    <a:pt x="274" y="62"/>
                  </a:cubicBezTo>
                  <a:cubicBezTo>
                    <a:pt x="183" y="62"/>
                    <a:pt x="92" y="92"/>
                    <a:pt x="1" y="153"/>
                  </a:cubicBezTo>
                  <a:cubicBezTo>
                    <a:pt x="92" y="153"/>
                    <a:pt x="183" y="153"/>
                    <a:pt x="274" y="123"/>
                  </a:cubicBezTo>
                  <a:cubicBezTo>
                    <a:pt x="426" y="92"/>
                    <a:pt x="548" y="31"/>
                    <a:pt x="5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54" name="Google Shape;754;p43"/>
            <p:cNvSpPr/>
            <p:nvPr/>
          </p:nvSpPr>
          <p:spPr>
            <a:xfrm>
              <a:off x="1240400" y="4656900"/>
              <a:ext cx="11425" cy="1875"/>
            </a:xfrm>
            <a:custGeom>
              <a:avLst/>
              <a:gdLst/>
              <a:ahLst/>
              <a:cxnLst/>
              <a:rect l="l" t="t" r="r" b="b"/>
              <a:pathLst>
                <a:path w="457" h="75" extrusionOk="0">
                  <a:moveTo>
                    <a:pt x="244" y="0"/>
                  </a:moveTo>
                  <a:cubicBezTo>
                    <a:pt x="153" y="0"/>
                    <a:pt x="62" y="0"/>
                    <a:pt x="1" y="31"/>
                  </a:cubicBezTo>
                  <a:cubicBezTo>
                    <a:pt x="1" y="61"/>
                    <a:pt x="92" y="61"/>
                    <a:pt x="214" y="61"/>
                  </a:cubicBezTo>
                  <a:cubicBezTo>
                    <a:pt x="244" y="71"/>
                    <a:pt x="274" y="75"/>
                    <a:pt x="304" y="75"/>
                  </a:cubicBezTo>
                  <a:cubicBezTo>
                    <a:pt x="362" y="75"/>
                    <a:pt x="416" y="61"/>
                    <a:pt x="457" y="61"/>
                  </a:cubicBezTo>
                  <a:cubicBezTo>
                    <a:pt x="457" y="61"/>
                    <a:pt x="366" y="0"/>
                    <a:pt x="2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55" name="Google Shape;755;p43"/>
            <p:cNvSpPr/>
            <p:nvPr/>
          </p:nvSpPr>
          <p:spPr>
            <a:xfrm>
              <a:off x="1244200" y="4643225"/>
              <a:ext cx="10675" cy="10050"/>
            </a:xfrm>
            <a:custGeom>
              <a:avLst/>
              <a:gdLst/>
              <a:ahLst/>
              <a:cxnLst/>
              <a:rect l="l" t="t" r="r" b="b"/>
              <a:pathLst>
                <a:path w="427" h="402" extrusionOk="0">
                  <a:moveTo>
                    <a:pt x="1" y="0"/>
                  </a:moveTo>
                  <a:cubicBezTo>
                    <a:pt x="1" y="0"/>
                    <a:pt x="62" y="122"/>
                    <a:pt x="183" y="243"/>
                  </a:cubicBezTo>
                  <a:cubicBezTo>
                    <a:pt x="289" y="322"/>
                    <a:pt x="371" y="401"/>
                    <a:pt x="411" y="401"/>
                  </a:cubicBezTo>
                  <a:cubicBezTo>
                    <a:pt x="417" y="401"/>
                    <a:pt x="422" y="399"/>
                    <a:pt x="426" y="395"/>
                  </a:cubicBezTo>
                  <a:cubicBezTo>
                    <a:pt x="426" y="395"/>
                    <a:pt x="335" y="304"/>
                    <a:pt x="244" y="182"/>
                  </a:cubicBezTo>
                  <a:cubicBezTo>
                    <a:pt x="122" y="61"/>
                    <a:pt x="3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56" name="Google Shape;756;p43"/>
            <p:cNvSpPr/>
            <p:nvPr/>
          </p:nvSpPr>
          <p:spPr>
            <a:xfrm>
              <a:off x="1248000" y="4634850"/>
              <a:ext cx="11425" cy="12200"/>
            </a:xfrm>
            <a:custGeom>
              <a:avLst/>
              <a:gdLst/>
              <a:ahLst/>
              <a:cxnLst/>
              <a:rect l="l" t="t" r="r" b="b"/>
              <a:pathLst>
                <a:path w="457" h="488" extrusionOk="0">
                  <a:moveTo>
                    <a:pt x="31" y="1"/>
                  </a:moveTo>
                  <a:cubicBezTo>
                    <a:pt x="1" y="1"/>
                    <a:pt x="62" y="153"/>
                    <a:pt x="214" y="305"/>
                  </a:cubicBezTo>
                  <a:cubicBezTo>
                    <a:pt x="274" y="396"/>
                    <a:pt x="366" y="457"/>
                    <a:pt x="457" y="487"/>
                  </a:cubicBezTo>
                  <a:cubicBezTo>
                    <a:pt x="457" y="487"/>
                    <a:pt x="366" y="396"/>
                    <a:pt x="244" y="244"/>
                  </a:cubicBezTo>
                  <a:cubicBezTo>
                    <a:pt x="183" y="153"/>
                    <a:pt x="122" y="92"/>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57" name="Google Shape;757;p43"/>
            <p:cNvSpPr/>
            <p:nvPr/>
          </p:nvSpPr>
          <p:spPr>
            <a:xfrm>
              <a:off x="1255600" y="4662675"/>
              <a:ext cx="25875" cy="14750"/>
            </a:xfrm>
            <a:custGeom>
              <a:avLst/>
              <a:gdLst/>
              <a:ahLst/>
              <a:cxnLst/>
              <a:rect l="l" t="t" r="r" b="b"/>
              <a:pathLst>
                <a:path w="1035" h="590" extrusionOk="0">
                  <a:moveTo>
                    <a:pt x="305" y="43"/>
                  </a:moveTo>
                  <a:cubicBezTo>
                    <a:pt x="426" y="43"/>
                    <a:pt x="578" y="73"/>
                    <a:pt x="670" y="134"/>
                  </a:cubicBezTo>
                  <a:cubicBezTo>
                    <a:pt x="791" y="195"/>
                    <a:pt x="913" y="286"/>
                    <a:pt x="974" y="438"/>
                  </a:cubicBezTo>
                  <a:cubicBezTo>
                    <a:pt x="974" y="499"/>
                    <a:pt x="913" y="529"/>
                    <a:pt x="852" y="529"/>
                  </a:cubicBezTo>
                  <a:cubicBezTo>
                    <a:pt x="761" y="499"/>
                    <a:pt x="700" y="468"/>
                    <a:pt x="639" y="438"/>
                  </a:cubicBezTo>
                  <a:cubicBezTo>
                    <a:pt x="518" y="377"/>
                    <a:pt x="396" y="316"/>
                    <a:pt x="305" y="256"/>
                  </a:cubicBezTo>
                  <a:cubicBezTo>
                    <a:pt x="217" y="197"/>
                    <a:pt x="150" y="145"/>
                    <a:pt x="104" y="111"/>
                  </a:cubicBezTo>
                  <a:lnTo>
                    <a:pt x="104" y="111"/>
                  </a:lnTo>
                  <a:cubicBezTo>
                    <a:pt x="173" y="82"/>
                    <a:pt x="245" y="63"/>
                    <a:pt x="305" y="43"/>
                  </a:cubicBezTo>
                  <a:close/>
                  <a:moveTo>
                    <a:pt x="422" y="1"/>
                  </a:moveTo>
                  <a:cubicBezTo>
                    <a:pt x="383" y="1"/>
                    <a:pt x="344" y="5"/>
                    <a:pt x="305" y="12"/>
                  </a:cubicBezTo>
                  <a:cubicBezTo>
                    <a:pt x="220" y="12"/>
                    <a:pt x="161" y="39"/>
                    <a:pt x="79" y="92"/>
                  </a:cubicBezTo>
                  <a:lnTo>
                    <a:pt x="79" y="92"/>
                  </a:lnTo>
                  <a:cubicBezTo>
                    <a:pt x="57" y="76"/>
                    <a:pt x="43" y="67"/>
                    <a:pt x="36" y="67"/>
                  </a:cubicBezTo>
                  <a:cubicBezTo>
                    <a:pt x="33" y="67"/>
                    <a:pt x="31" y="69"/>
                    <a:pt x="31" y="73"/>
                  </a:cubicBezTo>
                  <a:cubicBezTo>
                    <a:pt x="39" y="85"/>
                    <a:pt x="47" y="96"/>
                    <a:pt x="56" y="107"/>
                  </a:cubicBezTo>
                  <a:lnTo>
                    <a:pt x="56" y="107"/>
                  </a:lnTo>
                  <a:cubicBezTo>
                    <a:pt x="1" y="136"/>
                    <a:pt x="1" y="164"/>
                    <a:pt x="1" y="164"/>
                  </a:cubicBezTo>
                  <a:cubicBezTo>
                    <a:pt x="23" y="150"/>
                    <a:pt x="47" y="137"/>
                    <a:pt x="71" y="125"/>
                  </a:cubicBezTo>
                  <a:lnTo>
                    <a:pt x="71" y="125"/>
                  </a:lnTo>
                  <a:cubicBezTo>
                    <a:pt x="129" y="190"/>
                    <a:pt x="202" y="244"/>
                    <a:pt x="274" y="316"/>
                  </a:cubicBezTo>
                  <a:cubicBezTo>
                    <a:pt x="396" y="377"/>
                    <a:pt x="487" y="438"/>
                    <a:pt x="609" y="499"/>
                  </a:cubicBezTo>
                  <a:cubicBezTo>
                    <a:pt x="670" y="529"/>
                    <a:pt x="761" y="560"/>
                    <a:pt x="822" y="590"/>
                  </a:cubicBezTo>
                  <a:cubicBezTo>
                    <a:pt x="882" y="590"/>
                    <a:pt x="913" y="590"/>
                    <a:pt x="974" y="560"/>
                  </a:cubicBezTo>
                  <a:cubicBezTo>
                    <a:pt x="1004" y="529"/>
                    <a:pt x="1034" y="468"/>
                    <a:pt x="1034" y="438"/>
                  </a:cubicBezTo>
                  <a:cubicBezTo>
                    <a:pt x="928" y="173"/>
                    <a:pt x="684" y="1"/>
                    <a:pt x="4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58" name="Google Shape;758;p43"/>
            <p:cNvSpPr/>
            <p:nvPr/>
          </p:nvSpPr>
          <p:spPr>
            <a:xfrm>
              <a:off x="1255600" y="4646950"/>
              <a:ext cx="9900" cy="19075"/>
            </a:xfrm>
            <a:custGeom>
              <a:avLst/>
              <a:gdLst/>
              <a:ahLst/>
              <a:cxnLst/>
              <a:rect l="l" t="t" r="r" b="b"/>
              <a:pathLst>
                <a:path w="396" h="763" extrusionOk="0">
                  <a:moveTo>
                    <a:pt x="212" y="0"/>
                  </a:moveTo>
                  <a:cubicBezTo>
                    <a:pt x="167" y="0"/>
                    <a:pt x="130" y="26"/>
                    <a:pt x="92" y="64"/>
                  </a:cubicBezTo>
                  <a:cubicBezTo>
                    <a:pt x="62" y="125"/>
                    <a:pt x="31" y="155"/>
                    <a:pt x="31" y="216"/>
                  </a:cubicBezTo>
                  <a:cubicBezTo>
                    <a:pt x="1" y="307"/>
                    <a:pt x="1" y="398"/>
                    <a:pt x="1" y="489"/>
                  </a:cubicBezTo>
                  <a:cubicBezTo>
                    <a:pt x="1" y="581"/>
                    <a:pt x="31" y="672"/>
                    <a:pt x="62" y="733"/>
                  </a:cubicBezTo>
                  <a:lnTo>
                    <a:pt x="62" y="489"/>
                  </a:lnTo>
                  <a:cubicBezTo>
                    <a:pt x="62" y="398"/>
                    <a:pt x="62" y="337"/>
                    <a:pt x="92" y="246"/>
                  </a:cubicBezTo>
                  <a:cubicBezTo>
                    <a:pt x="92" y="172"/>
                    <a:pt x="152" y="78"/>
                    <a:pt x="207" y="78"/>
                  </a:cubicBezTo>
                  <a:cubicBezTo>
                    <a:pt x="220" y="78"/>
                    <a:pt x="233" y="83"/>
                    <a:pt x="244" y="94"/>
                  </a:cubicBezTo>
                  <a:cubicBezTo>
                    <a:pt x="305" y="155"/>
                    <a:pt x="335" y="246"/>
                    <a:pt x="335" y="337"/>
                  </a:cubicBezTo>
                  <a:cubicBezTo>
                    <a:pt x="305" y="429"/>
                    <a:pt x="274" y="520"/>
                    <a:pt x="244" y="581"/>
                  </a:cubicBezTo>
                  <a:cubicBezTo>
                    <a:pt x="183" y="641"/>
                    <a:pt x="122" y="702"/>
                    <a:pt x="62" y="763"/>
                  </a:cubicBezTo>
                  <a:cubicBezTo>
                    <a:pt x="62" y="763"/>
                    <a:pt x="183" y="733"/>
                    <a:pt x="274" y="611"/>
                  </a:cubicBezTo>
                  <a:cubicBezTo>
                    <a:pt x="335" y="550"/>
                    <a:pt x="366" y="459"/>
                    <a:pt x="396" y="368"/>
                  </a:cubicBezTo>
                  <a:cubicBezTo>
                    <a:pt x="396" y="246"/>
                    <a:pt x="366" y="125"/>
                    <a:pt x="305" y="33"/>
                  </a:cubicBezTo>
                  <a:cubicBezTo>
                    <a:pt x="270" y="10"/>
                    <a:pt x="240" y="0"/>
                    <a:pt x="2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59" name="Google Shape;759;p43"/>
            <p:cNvSpPr/>
            <p:nvPr/>
          </p:nvSpPr>
          <p:spPr>
            <a:xfrm>
              <a:off x="1155300" y="4556600"/>
              <a:ext cx="22825" cy="62325"/>
            </a:xfrm>
            <a:custGeom>
              <a:avLst/>
              <a:gdLst/>
              <a:ahLst/>
              <a:cxnLst/>
              <a:rect l="l" t="t" r="r" b="b"/>
              <a:pathLst>
                <a:path w="913" h="2493" extrusionOk="0">
                  <a:moveTo>
                    <a:pt x="1" y="0"/>
                  </a:moveTo>
                  <a:cubicBezTo>
                    <a:pt x="1" y="0"/>
                    <a:pt x="122" y="122"/>
                    <a:pt x="305" y="304"/>
                  </a:cubicBezTo>
                  <a:cubicBezTo>
                    <a:pt x="730" y="821"/>
                    <a:pt x="821" y="1520"/>
                    <a:pt x="548" y="2128"/>
                  </a:cubicBezTo>
                  <a:cubicBezTo>
                    <a:pt x="487" y="2249"/>
                    <a:pt x="426" y="2371"/>
                    <a:pt x="365" y="2492"/>
                  </a:cubicBezTo>
                  <a:cubicBezTo>
                    <a:pt x="365" y="2492"/>
                    <a:pt x="396" y="2462"/>
                    <a:pt x="426" y="2401"/>
                  </a:cubicBezTo>
                  <a:cubicBezTo>
                    <a:pt x="487" y="2310"/>
                    <a:pt x="548" y="2249"/>
                    <a:pt x="609" y="2158"/>
                  </a:cubicBezTo>
                  <a:cubicBezTo>
                    <a:pt x="912" y="1520"/>
                    <a:pt x="791" y="790"/>
                    <a:pt x="335" y="274"/>
                  </a:cubicBezTo>
                  <a:cubicBezTo>
                    <a:pt x="274" y="182"/>
                    <a:pt x="183" y="122"/>
                    <a:pt x="122" y="61"/>
                  </a:cubicBezTo>
                  <a:cubicBezTo>
                    <a:pt x="61" y="30"/>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60" name="Google Shape;760;p43"/>
            <p:cNvSpPr/>
            <p:nvPr/>
          </p:nvSpPr>
          <p:spPr>
            <a:xfrm>
              <a:off x="1165950" y="4525425"/>
              <a:ext cx="39525" cy="40300"/>
            </a:xfrm>
            <a:custGeom>
              <a:avLst/>
              <a:gdLst/>
              <a:ahLst/>
              <a:cxnLst/>
              <a:rect l="l" t="t" r="r" b="b"/>
              <a:pathLst>
                <a:path w="1581" h="1612" extrusionOk="0">
                  <a:moveTo>
                    <a:pt x="1581" y="1"/>
                  </a:moveTo>
                  <a:lnTo>
                    <a:pt x="1581" y="1"/>
                  </a:lnTo>
                  <a:cubicBezTo>
                    <a:pt x="1277" y="244"/>
                    <a:pt x="1003" y="487"/>
                    <a:pt x="760" y="761"/>
                  </a:cubicBezTo>
                  <a:cubicBezTo>
                    <a:pt x="486" y="1034"/>
                    <a:pt x="243" y="1308"/>
                    <a:pt x="0" y="1612"/>
                  </a:cubicBezTo>
                  <a:cubicBezTo>
                    <a:pt x="274" y="1369"/>
                    <a:pt x="547" y="1095"/>
                    <a:pt x="821" y="821"/>
                  </a:cubicBezTo>
                  <a:cubicBezTo>
                    <a:pt x="1064" y="548"/>
                    <a:pt x="1338" y="274"/>
                    <a:pt x="15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61" name="Google Shape;761;p43"/>
            <p:cNvSpPr/>
            <p:nvPr/>
          </p:nvSpPr>
          <p:spPr>
            <a:xfrm>
              <a:off x="1185700" y="4621950"/>
              <a:ext cx="28900" cy="27375"/>
            </a:xfrm>
            <a:custGeom>
              <a:avLst/>
              <a:gdLst/>
              <a:ahLst/>
              <a:cxnLst/>
              <a:rect l="l" t="t" r="r" b="b"/>
              <a:pathLst>
                <a:path w="1156" h="1095" extrusionOk="0">
                  <a:moveTo>
                    <a:pt x="0" y="0"/>
                  </a:moveTo>
                  <a:cubicBezTo>
                    <a:pt x="152" y="213"/>
                    <a:pt x="335" y="426"/>
                    <a:pt x="517" y="608"/>
                  </a:cubicBezTo>
                  <a:cubicBezTo>
                    <a:pt x="730" y="790"/>
                    <a:pt x="912" y="973"/>
                    <a:pt x="1155" y="1094"/>
                  </a:cubicBezTo>
                  <a:cubicBezTo>
                    <a:pt x="1155" y="1094"/>
                    <a:pt x="882" y="851"/>
                    <a:pt x="578" y="547"/>
                  </a:cubicBezTo>
                  <a:cubicBezTo>
                    <a:pt x="244" y="243"/>
                    <a:pt x="31"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62" name="Google Shape;762;p43"/>
            <p:cNvSpPr/>
            <p:nvPr/>
          </p:nvSpPr>
          <p:spPr>
            <a:xfrm>
              <a:off x="1162900" y="4602950"/>
              <a:ext cx="3825" cy="8375"/>
            </a:xfrm>
            <a:custGeom>
              <a:avLst/>
              <a:gdLst/>
              <a:ahLst/>
              <a:cxnLst/>
              <a:rect l="l" t="t" r="r" b="b"/>
              <a:pathLst>
                <a:path w="153" h="335" extrusionOk="0">
                  <a:moveTo>
                    <a:pt x="122" y="0"/>
                  </a:moveTo>
                  <a:cubicBezTo>
                    <a:pt x="122" y="0"/>
                    <a:pt x="92" y="91"/>
                    <a:pt x="61" y="152"/>
                  </a:cubicBezTo>
                  <a:cubicBezTo>
                    <a:pt x="31" y="243"/>
                    <a:pt x="1" y="304"/>
                    <a:pt x="31" y="334"/>
                  </a:cubicBezTo>
                  <a:cubicBezTo>
                    <a:pt x="31" y="334"/>
                    <a:pt x="92" y="274"/>
                    <a:pt x="122" y="183"/>
                  </a:cubicBezTo>
                  <a:cubicBezTo>
                    <a:pt x="153" y="91"/>
                    <a:pt x="153" y="0"/>
                    <a:pt x="1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63" name="Google Shape;763;p43"/>
            <p:cNvSpPr/>
            <p:nvPr/>
          </p:nvSpPr>
          <p:spPr>
            <a:xfrm>
              <a:off x="1166700" y="4586975"/>
              <a:ext cx="1550" cy="7625"/>
            </a:xfrm>
            <a:custGeom>
              <a:avLst/>
              <a:gdLst/>
              <a:ahLst/>
              <a:cxnLst/>
              <a:rect l="l" t="t" r="r" b="b"/>
              <a:pathLst>
                <a:path w="62" h="305" extrusionOk="0">
                  <a:moveTo>
                    <a:pt x="31" y="1"/>
                  </a:moveTo>
                  <a:cubicBezTo>
                    <a:pt x="31" y="1"/>
                    <a:pt x="1" y="62"/>
                    <a:pt x="1" y="153"/>
                  </a:cubicBezTo>
                  <a:cubicBezTo>
                    <a:pt x="1" y="214"/>
                    <a:pt x="1" y="305"/>
                    <a:pt x="31" y="305"/>
                  </a:cubicBezTo>
                  <a:cubicBezTo>
                    <a:pt x="61" y="305"/>
                    <a:pt x="61" y="214"/>
                    <a:pt x="61" y="153"/>
                  </a:cubicBezTo>
                  <a:cubicBezTo>
                    <a:pt x="61" y="62"/>
                    <a:pt x="61" y="1"/>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64" name="Google Shape;764;p43"/>
            <p:cNvSpPr/>
            <p:nvPr/>
          </p:nvSpPr>
          <p:spPr>
            <a:xfrm>
              <a:off x="1160625" y="4572550"/>
              <a:ext cx="5350" cy="7625"/>
            </a:xfrm>
            <a:custGeom>
              <a:avLst/>
              <a:gdLst/>
              <a:ahLst/>
              <a:cxnLst/>
              <a:rect l="l" t="t" r="r" b="b"/>
              <a:pathLst>
                <a:path w="214" h="305" extrusionOk="0">
                  <a:moveTo>
                    <a:pt x="0" y="0"/>
                  </a:moveTo>
                  <a:cubicBezTo>
                    <a:pt x="0" y="0"/>
                    <a:pt x="61" y="61"/>
                    <a:pt x="92" y="152"/>
                  </a:cubicBezTo>
                  <a:cubicBezTo>
                    <a:pt x="122" y="243"/>
                    <a:pt x="152" y="304"/>
                    <a:pt x="152" y="304"/>
                  </a:cubicBezTo>
                  <a:cubicBezTo>
                    <a:pt x="183" y="304"/>
                    <a:pt x="213" y="213"/>
                    <a:pt x="152" y="122"/>
                  </a:cubicBezTo>
                  <a:cubicBezTo>
                    <a:pt x="122" y="31"/>
                    <a:pt x="31"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65" name="Google Shape;765;p43"/>
            <p:cNvSpPr/>
            <p:nvPr/>
          </p:nvSpPr>
          <p:spPr>
            <a:xfrm>
              <a:off x="1155300" y="4563425"/>
              <a:ext cx="2300" cy="4125"/>
            </a:xfrm>
            <a:custGeom>
              <a:avLst/>
              <a:gdLst/>
              <a:ahLst/>
              <a:cxnLst/>
              <a:rect l="l" t="t" r="r" b="b"/>
              <a:pathLst>
                <a:path w="92" h="165" extrusionOk="0">
                  <a:moveTo>
                    <a:pt x="1" y="1"/>
                  </a:moveTo>
                  <a:lnTo>
                    <a:pt x="1" y="92"/>
                  </a:lnTo>
                  <a:cubicBezTo>
                    <a:pt x="1" y="136"/>
                    <a:pt x="33" y="164"/>
                    <a:pt x="51" y="164"/>
                  </a:cubicBezTo>
                  <a:cubicBezTo>
                    <a:pt x="57" y="164"/>
                    <a:pt x="61" y="161"/>
                    <a:pt x="61" y="153"/>
                  </a:cubicBezTo>
                  <a:cubicBezTo>
                    <a:pt x="92" y="153"/>
                    <a:pt x="61" y="122"/>
                    <a:pt x="61" y="61"/>
                  </a:cubicBezTo>
                  <a:cubicBezTo>
                    <a:pt x="61" y="31"/>
                    <a:pt x="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66" name="Google Shape;766;p43"/>
            <p:cNvSpPr/>
            <p:nvPr/>
          </p:nvSpPr>
          <p:spPr>
            <a:xfrm>
              <a:off x="2036775" y="4688050"/>
              <a:ext cx="257625" cy="112350"/>
            </a:xfrm>
            <a:custGeom>
              <a:avLst/>
              <a:gdLst/>
              <a:ahLst/>
              <a:cxnLst/>
              <a:rect l="l" t="t" r="r" b="b"/>
              <a:pathLst>
                <a:path w="10305" h="4494" extrusionOk="0">
                  <a:moveTo>
                    <a:pt x="5502" y="0"/>
                  </a:moveTo>
                  <a:lnTo>
                    <a:pt x="1" y="152"/>
                  </a:lnTo>
                  <a:lnTo>
                    <a:pt x="122" y="4469"/>
                  </a:lnTo>
                  <a:lnTo>
                    <a:pt x="457" y="4469"/>
                  </a:lnTo>
                  <a:cubicBezTo>
                    <a:pt x="986" y="4479"/>
                    <a:pt x="2082" y="4493"/>
                    <a:pt x="3328" y="4493"/>
                  </a:cubicBezTo>
                  <a:cubicBezTo>
                    <a:pt x="5663" y="4493"/>
                    <a:pt x="8526" y="4443"/>
                    <a:pt x="9180" y="4225"/>
                  </a:cubicBezTo>
                  <a:cubicBezTo>
                    <a:pt x="10305" y="3861"/>
                    <a:pt x="5624" y="2949"/>
                    <a:pt x="5624" y="2949"/>
                  </a:cubicBezTo>
                  <a:lnTo>
                    <a:pt x="550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67" name="Google Shape;767;p43"/>
            <p:cNvSpPr/>
            <p:nvPr/>
          </p:nvSpPr>
          <p:spPr>
            <a:xfrm>
              <a:off x="2038300" y="4759150"/>
              <a:ext cx="50925" cy="38350"/>
            </a:xfrm>
            <a:custGeom>
              <a:avLst/>
              <a:gdLst/>
              <a:ahLst/>
              <a:cxnLst/>
              <a:rect l="l" t="t" r="r" b="b"/>
              <a:pathLst>
                <a:path w="2037" h="1534" extrusionOk="0">
                  <a:moveTo>
                    <a:pt x="204" y="0"/>
                  </a:moveTo>
                  <a:cubicBezTo>
                    <a:pt x="136" y="0"/>
                    <a:pt x="68" y="5"/>
                    <a:pt x="0" y="14"/>
                  </a:cubicBezTo>
                  <a:lnTo>
                    <a:pt x="61" y="1533"/>
                  </a:lnTo>
                  <a:lnTo>
                    <a:pt x="2037" y="1533"/>
                  </a:lnTo>
                  <a:cubicBezTo>
                    <a:pt x="1946" y="1047"/>
                    <a:pt x="1672" y="652"/>
                    <a:pt x="1307" y="378"/>
                  </a:cubicBezTo>
                  <a:cubicBezTo>
                    <a:pt x="996" y="145"/>
                    <a:pt x="597" y="0"/>
                    <a:pt x="20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68" name="Google Shape;768;p43"/>
            <p:cNvSpPr/>
            <p:nvPr/>
          </p:nvSpPr>
          <p:spPr>
            <a:xfrm>
              <a:off x="2039825" y="4774675"/>
              <a:ext cx="236350" cy="26600"/>
            </a:xfrm>
            <a:custGeom>
              <a:avLst/>
              <a:gdLst/>
              <a:ahLst/>
              <a:cxnLst/>
              <a:rect l="l" t="t" r="r" b="b"/>
              <a:pathLst>
                <a:path w="9454" h="1064" extrusionOk="0">
                  <a:moveTo>
                    <a:pt x="7782" y="1"/>
                  </a:moveTo>
                  <a:cubicBezTo>
                    <a:pt x="7478" y="31"/>
                    <a:pt x="7356" y="730"/>
                    <a:pt x="7356" y="730"/>
                  </a:cubicBezTo>
                  <a:lnTo>
                    <a:pt x="0" y="882"/>
                  </a:lnTo>
                  <a:lnTo>
                    <a:pt x="0" y="1004"/>
                  </a:lnTo>
                  <a:cubicBezTo>
                    <a:pt x="741" y="1044"/>
                    <a:pt x="1736" y="1063"/>
                    <a:pt x="2798" y="1063"/>
                  </a:cubicBezTo>
                  <a:cubicBezTo>
                    <a:pt x="5699" y="1063"/>
                    <a:pt x="9107" y="922"/>
                    <a:pt x="9241" y="700"/>
                  </a:cubicBezTo>
                  <a:cubicBezTo>
                    <a:pt x="9453" y="426"/>
                    <a:pt x="7782" y="1"/>
                    <a:pt x="7782"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69" name="Google Shape;769;p43"/>
            <p:cNvSpPr/>
            <p:nvPr/>
          </p:nvSpPr>
          <p:spPr>
            <a:xfrm>
              <a:off x="2036775" y="4789875"/>
              <a:ext cx="224950" cy="6850"/>
            </a:xfrm>
            <a:custGeom>
              <a:avLst/>
              <a:gdLst/>
              <a:ahLst/>
              <a:cxnLst/>
              <a:rect l="l" t="t" r="r" b="b"/>
              <a:pathLst>
                <a:path w="8998" h="274" extrusionOk="0">
                  <a:moveTo>
                    <a:pt x="8998" y="0"/>
                  </a:moveTo>
                  <a:lnTo>
                    <a:pt x="7995" y="31"/>
                  </a:lnTo>
                  <a:cubicBezTo>
                    <a:pt x="7144" y="92"/>
                    <a:pt x="5989" y="122"/>
                    <a:pt x="4682" y="152"/>
                  </a:cubicBezTo>
                  <a:cubicBezTo>
                    <a:pt x="3405" y="213"/>
                    <a:pt x="2250" y="213"/>
                    <a:pt x="1399" y="213"/>
                  </a:cubicBezTo>
                  <a:lnTo>
                    <a:pt x="1" y="213"/>
                  </a:lnTo>
                  <a:lnTo>
                    <a:pt x="31" y="274"/>
                  </a:lnTo>
                  <a:lnTo>
                    <a:pt x="1399" y="274"/>
                  </a:lnTo>
                  <a:cubicBezTo>
                    <a:pt x="2250" y="274"/>
                    <a:pt x="3405" y="274"/>
                    <a:pt x="4712" y="244"/>
                  </a:cubicBezTo>
                  <a:cubicBezTo>
                    <a:pt x="5989" y="183"/>
                    <a:pt x="7144" y="122"/>
                    <a:pt x="7995" y="92"/>
                  </a:cubicBezTo>
                  <a:lnTo>
                    <a:pt x="899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70" name="Google Shape;770;p43"/>
            <p:cNvSpPr/>
            <p:nvPr/>
          </p:nvSpPr>
          <p:spPr>
            <a:xfrm>
              <a:off x="2222950" y="4773925"/>
              <a:ext cx="12950" cy="21300"/>
            </a:xfrm>
            <a:custGeom>
              <a:avLst/>
              <a:gdLst/>
              <a:ahLst/>
              <a:cxnLst/>
              <a:rect l="l" t="t" r="r" b="b"/>
              <a:pathLst>
                <a:path w="518" h="852" extrusionOk="0">
                  <a:moveTo>
                    <a:pt x="517" y="0"/>
                  </a:moveTo>
                  <a:cubicBezTo>
                    <a:pt x="335" y="61"/>
                    <a:pt x="213" y="183"/>
                    <a:pt x="153" y="365"/>
                  </a:cubicBezTo>
                  <a:cubicBezTo>
                    <a:pt x="31" y="517"/>
                    <a:pt x="1" y="669"/>
                    <a:pt x="31" y="851"/>
                  </a:cubicBezTo>
                  <a:cubicBezTo>
                    <a:pt x="61" y="669"/>
                    <a:pt x="122" y="517"/>
                    <a:pt x="183" y="365"/>
                  </a:cubicBezTo>
                  <a:cubicBezTo>
                    <a:pt x="274" y="213"/>
                    <a:pt x="396" y="91"/>
                    <a:pt x="5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71" name="Google Shape;771;p43"/>
            <p:cNvSpPr/>
            <p:nvPr/>
          </p:nvSpPr>
          <p:spPr>
            <a:xfrm>
              <a:off x="2181150" y="4764050"/>
              <a:ext cx="7625" cy="11400"/>
            </a:xfrm>
            <a:custGeom>
              <a:avLst/>
              <a:gdLst/>
              <a:ahLst/>
              <a:cxnLst/>
              <a:rect l="l" t="t" r="r" b="b"/>
              <a:pathLst>
                <a:path w="305" h="456" extrusionOk="0">
                  <a:moveTo>
                    <a:pt x="305" y="0"/>
                  </a:moveTo>
                  <a:cubicBezTo>
                    <a:pt x="305" y="0"/>
                    <a:pt x="214" y="91"/>
                    <a:pt x="122" y="213"/>
                  </a:cubicBezTo>
                  <a:cubicBezTo>
                    <a:pt x="62" y="334"/>
                    <a:pt x="1" y="456"/>
                    <a:pt x="31" y="456"/>
                  </a:cubicBezTo>
                  <a:cubicBezTo>
                    <a:pt x="31" y="456"/>
                    <a:pt x="122" y="365"/>
                    <a:pt x="183" y="243"/>
                  </a:cubicBezTo>
                  <a:cubicBezTo>
                    <a:pt x="244" y="182"/>
                    <a:pt x="274" y="91"/>
                    <a:pt x="3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72" name="Google Shape;772;p43"/>
            <p:cNvSpPr/>
            <p:nvPr/>
          </p:nvSpPr>
          <p:spPr>
            <a:xfrm>
              <a:off x="2170525" y="4761750"/>
              <a:ext cx="8375" cy="8400"/>
            </a:xfrm>
            <a:custGeom>
              <a:avLst/>
              <a:gdLst/>
              <a:ahLst/>
              <a:cxnLst/>
              <a:rect l="l" t="t" r="r" b="b"/>
              <a:pathLst>
                <a:path w="335" h="336" extrusionOk="0">
                  <a:moveTo>
                    <a:pt x="335" y="1"/>
                  </a:moveTo>
                  <a:cubicBezTo>
                    <a:pt x="335" y="1"/>
                    <a:pt x="243" y="62"/>
                    <a:pt x="152" y="153"/>
                  </a:cubicBezTo>
                  <a:cubicBezTo>
                    <a:pt x="61" y="244"/>
                    <a:pt x="0" y="305"/>
                    <a:pt x="0" y="335"/>
                  </a:cubicBezTo>
                  <a:cubicBezTo>
                    <a:pt x="0" y="335"/>
                    <a:pt x="91" y="274"/>
                    <a:pt x="183" y="183"/>
                  </a:cubicBezTo>
                  <a:cubicBezTo>
                    <a:pt x="274" y="92"/>
                    <a:pt x="335" y="31"/>
                    <a:pt x="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73" name="Google Shape;773;p43"/>
            <p:cNvSpPr/>
            <p:nvPr/>
          </p:nvSpPr>
          <p:spPr>
            <a:xfrm>
              <a:off x="2162925" y="4756125"/>
              <a:ext cx="14450" cy="1850"/>
            </a:xfrm>
            <a:custGeom>
              <a:avLst/>
              <a:gdLst/>
              <a:ahLst/>
              <a:cxnLst/>
              <a:rect l="l" t="t" r="r" b="b"/>
              <a:pathLst>
                <a:path w="578" h="74" extrusionOk="0">
                  <a:moveTo>
                    <a:pt x="205" y="0"/>
                  </a:moveTo>
                  <a:cubicBezTo>
                    <a:pt x="129" y="0"/>
                    <a:pt x="65" y="22"/>
                    <a:pt x="0" y="43"/>
                  </a:cubicBezTo>
                  <a:cubicBezTo>
                    <a:pt x="92" y="74"/>
                    <a:pt x="183" y="74"/>
                    <a:pt x="304" y="74"/>
                  </a:cubicBezTo>
                  <a:cubicBezTo>
                    <a:pt x="395" y="74"/>
                    <a:pt x="487" y="74"/>
                    <a:pt x="578" y="43"/>
                  </a:cubicBezTo>
                  <a:cubicBezTo>
                    <a:pt x="513" y="22"/>
                    <a:pt x="449" y="0"/>
                    <a:pt x="384" y="0"/>
                  </a:cubicBezTo>
                  <a:cubicBezTo>
                    <a:pt x="358" y="0"/>
                    <a:pt x="331" y="4"/>
                    <a:pt x="304" y="13"/>
                  </a:cubicBezTo>
                  <a:cubicBezTo>
                    <a:pt x="269" y="4"/>
                    <a:pt x="236"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74" name="Google Shape;774;p43"/>
            <p:cNvSpPr/>
            <p:nvPr/>
          </p:nvSpPr>
          <p:spPr>
            <a:xfrm>
              <a:off x="2160650" y="4748075"/>
              <a:ext cx="15975" cy="2175"/>
            </a:xfrm>
            <a:custGeom>
              <a:avLst/>
              <a:gdLst/>
              <a:ahLst/>
              <a:cxnLst/>
              <a:rect l="l" t="t" r="r" b="b"/>
              <a:pathLst>
                <a:path w="639" h="87" extrusionOk="0">
                  <a:moveTo>
                    <a:pt x="0" y="1"/>
                  </a:moveTo>
                  <a:cubicBezTo>
                    <a:pt x="106" y="54"/>
                    <a:pt x="233" y="86"/>
                    <a:pt x="362" y="86"/>
                  </a:cubicBezTo>
                  <a:cubicBezTo>
                    <a:pt x="455" y="86"/>
                    <a:pt x="549" y="69"/>
                    <a:pt x="638" y="31"/>
                  </a:cubicBezTo>
                  <a:lnTo>
                    <a:pt x="304" y="31"/>
                  </a:lnTo>
                  <a:cubicBezTo>
                    <a:pt x="213" y="1"/>
                    <a:pt x="91"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75" name="Google Shape;775;p43"/>
            <p:cNvSpPr/>
            <p:nvPr/>
          </p:nvSpPr>
          <p:spPr>
            <a:xfrm>
              <a:off x="2186125" y="4750800"/>
              <a:ext cx="26225" cy="15550"/>
            </a:xfrm>
            <a:custGeom>
              <a:avLst/>
              <a:gdLst/>
              <a:ahLst/>
              <a:cxnLst/>
              <a:rect l="l" t="t" r="r" b="b"/>
              <a:pathLst>
                <a:path w="1049" h="622" extrusionOk="0">
                  <a:moveTo>
                    <a:pt x="733" y="59"/>
                  </a:moveTo>
                  <a:cubicBezTo>
                    <a:pt x="805" y="59"/>
                    <a:pt x="881" y="74"/>
                    <a:pt x="957" y="104"/>
                  </a:cubicBezTo>
                  <a:cubicBezTo>
                    <a:pt x="987" y="165"/>
                    <a:pt x="987" y="226"/>
                    <a:pt x="926" y="256"/>
                  </a:cubicBezTo>
                  <a:cubicBezTo>
                    <a:pt x="866" y="287"/>
                    <a:pt x="774" y="317"/>
                    <a:pt x="714" y="348"/>
                  </a:cubicBezTo>
                  <a:cubicBezTo>
                    <a:pt x="592" y="408"/>
                    <a:pt x="471" y="439"/>
                    <a:pt x="349" y="469"/>
                  </a:cubicBezTo>
                  <a:cubicBezTo>
                    <a:pt x="259" y="482"/>
                    <a:pt x="181" y="489"/>
                    <a:pt x="122" y="494"/>
                  </a:cubicBezTo>
                  <a:lnTo>
                    <a:pt x="122" y="494"/>
                  </a:lnTo>
                  <a:cubicBezTo>
                    <a:pt x="152" y="430"/>
                    <a:pt x="190" y="374"/>
                    <a:pt x="227" y="317"/>
                  </a:cubicBezTo>
                  <a:cubicBezTo>
                    <a:pt x="288" y="226"/>
                    <a:pt x="410" y="135"/>
                    <a:pt x="531" y="104"/>
                  </a:cubicBezTo>
                  <a:cubicBezTo>
                    <a:pt x="592" y="74"/>
                    <a:pt x="660" y="59"/>
                    <a:pt x="733" y="59"/>
                  </a:cubicBezTo>
                  <a:close/>
                  <a:moveTo>
                    <a:pt x="687" y="1"/>
                  </a:moveTo>
                  <a:cubicBezTo>
                    <a:pt x="482" y="1"/>
                    <a:pt x="290" y="102"/>
                    <a:pt x="167" y="287"/>
                  </a:cubicBezTo>
                  <a:cubicBezTo>
                    <a:pt x="140" y="340"/>
                    <a:pt x="90" y="417"/>
                    <a:pt x="78" y="497"/>
                  </a:cubicBezTo>
                  <a:lnTo>
                    <a:pt x="78" y="497"/>
                  </a:lnTo>
                  <a:cubicBezTo>
                    <a:pt x="26" y="500"/>
                    <a:pt x="0" y="500"/>
                    <a:pt x="15" y="500"/>
                  </a:cubicBezTo>
                  <a:cubicBezTo>
                    <a:pt x="34" y="506"/>
                    <a:pt x="54" y="511"/>
                    <a:pt x="76" y="515"/>
                  </a:cubicBezTo>
                  <a:lnTo>
                    <a:pt x="76" y="515"/>
                  </a:lnTo>
                  <a:cubicBezTo>
                    <a:pt x="76" y="520"/>
                    <a:pt x="75" y="525"/>
                    <a:pt x="75" y="530"/>
                  </a:cubicBezTo>
                  <a:cubicBezTo>
                    <a:pt x="75" y="560"/>
                    <a:pt x="75" y="591"/>
                    <a:pt x="75" y="621"/>
                  </a:cubicBezTo>
                  <a:cubicBezTo>
                    <a:pt x="84" y="585"/>
                    <a:pt x="96" y="551"/>
                    <a:pt x="110" y="519"/>
                  </a:cubicBezTo>
                  <a:lnTo>
                    <a:pt x="110" y="519"/>
                  </a:lnTo>
                  <a:cubicBezTo>
                    <a:pt x="130" y="521"/>
                    <a:pt x="150" y="522"/>
                    <a:pt x="170" y="522"/>
                  </a:cubicBezTo>
                  <a:cubicBezTo>
                    <a:pt x="227" y="522"/>
                    <a:pt x="288" y="515"/>
                    <a:pt x="349" y="500"/>
                  </a:cubicBezTo>
                  <a:cubicBezTo>
                    <a:pt x="471" y="500"/>
                    <a:pt x="622" y="469"/>
                    <a:pt x="744" y="408"/>
                  </a:cubicBezTo>
                  <a:cubicBezTo>
                    <a:pt x="805" y="378"/>
                    <a:pt x="866" y="348"/>
                    <a:pt x="957" y="317"/>
                  </a:cubicBezTo>
                  <a:cubicBezTo>
                    <a:pt x="987" y="287"/>
                    <a:pt x="1018" y="256"/>
                    <a:pt x="1048" y="196"/>
                  </a:cubicBezTo>
                  <a:cubicBezTo>
                    <a:pt x="1048" y="165"/>
                    <a:pt x="1018" y="104"/>
                    <a:pt x="987" y="74"/>
                  </a:cubicBezTo>
                  <a:cubicBezTo>
                    <a:pt x="888" y="25"/>
                    <a:pt x="786" y="1"/>
                    <a:pt x="6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76" name="Google Shape;776;p43"/>
            <p:cNvSpPr/>
            <p:nvPr/>
          </p:nvSpPr>
          <p:spPr>
            <a:xfrm>
              <a:off x="2175850" y="4747325"/>
              <a:ext cx="13700" cy="16725"/>
            </a:xfrm>
            <a:custGeom>
              <a:avLst/>
              <a:gdLst/>
              <a:ahLst/>
              <a:cxnLst/>
              <a:rect l="l" t="t" r="r" b="b"/>
              <a:pathLst>
                <a:path w="548" h="669" extrusionOk="0">
                  <a:moveTo>
                    <a:pt x="122" y="0"/>
                  </a:moveTo>
                  <a:cubicBezTo>
                    <a:pt x="61" y="0"/>
                    <a:pt x="0" y="91"/>
                    <a:pt x="30" y="152"/>
                  </a:cubicBezTo>
                  <a:cubicBezTo>
                    <a:pt x="30" y="213"/>
                    <a:pt x="61" y="274"/>
                    <a:pt x="91" y="304"/>
                  </a:cubicBezTo>
                  <a:cubicBezTo>
                    <a:pt x="152" y="395"/>
                    <a:pt x="213" y="456"/>
                    <a:pt x="274" y="517"/>
                  </a:cubicBezTo>
                  <a:cubicBezTo>
                    <a:pt x="334" y="578"/>
                    <a:pt x="395" y="639"/>
                    <a:pt x="456" y="669"/>
                  </a:cubicBezTo>
                  <a:cubicBezTo>
                    <a:pt x="456" y="669"/>
                    <a:pt x="395" y="608"/>
                    <a:pt x="304" y="487"/>
                  </a:cubicBezTo>
                  <a:cubicBezTo>
                    <a:pt x="243" y="426"/>
                    <a:pt x="182" y="365"/>
                    <a:pt x="152" y="274"/>
                  </a:cubicBezTo>
                  <a:cubicBezTo>
                    <a:pt x="91" y="213"/>
                    <a:pt x="61" y="91"/>
                    <a:pt x="152" y="61"/>
                  </a:cubicBezTo>
                  <a:cubicBezTo>
                    <a:pt x="243" y="61"/>
                    <a:pt x="334" y="122"/>
                    <a:pt x="395" y="213"/>
                  </a:cubicBezTo>
                  <a:cubicBezTo>
                    <a:pt x="426" y="274"/>
                    <a:pt x="456" y="335"/>
                    <a:pt x="486" y="426"/>
                  </a:cubicBezTo>
                  <a:cubicBezTo>
                    <a:pt x="517" y="517"/>
                    <a:pt x="517" y="578"/>
                    <a:pt x="517" y="669"/>
                  </a:cubicBezTo>
                  <a:cubicBezTo>
                    <a:pt x="547" y="578"/>
                    <a:pt x="547" y="517"/>
                    <a:pt x="547" y="426"/>
                  </a:cubicBezTo>
                  <a:cubicBezTo>
                    <a:pt x="517" y="335"/>
                    <a:pt x="486" y="243"/>
                    <a:pt x="426" y="183"/>
                  </a:cubicBezTo>
                  <a:cubicBezTo>
                    <a:pt x="365" y="61"/>
                    <a:pt x="243" y="0"/>
                    <a:pt x="1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77" name="Google Shape;777;p43"/>
            <p:cNvSpPr/>
            <p:nvPr/>
          </p:nvSpPr>
          <p:spPr>
            <a:xfrm>
              <a:off x="2039050" y="4757200"/>
              <a:ext cx="50175" cy="38775"/>
            </a:xfrm>
            <a:custGeom>
              <a:avLst/>
              <a:gdLst/>
              <a:ahLst/>
              <a:cxnLst/>
              <a:rect l="l" t="t" r="r" b="b"/>
              <a:pathLst>
                <a:path w="2007" h="1551" extrusionOk="0">
                  <a:moveTo>
                    <a:pt x="122" y="0"/>
                  </a:moveTo>
                  <a:cubicBezTo>
                    <a:pt x="62" y="0"/>
                    <a:pt x="31" y="31"/>
                    <a:pt x="1" y="61"/>
                  </a:cubicBezTo>
                  <a:cubicBezTo>
                    <a:pt x="1" y="61"/>
                    <a:pt x="68" y="48"/>
                    <a:pt x="194" y="48"/>
                  </a:cubicBezTo>
                  <a:cubicBezTo>
                    <a:pt x="257" y="48"/>
                    <a:pt x="335" y="51"/>
                    <a:pt x="426" y="61"/>
                  </a:cubicBezTo>
                  <a:cubicBezTo>
                    <a:pt x="730" y="92"/>
                    <a:pt x="1034" y="213"/>
                    <a:pt x="1308" y="396"/>
                  </a:cubicBezTo>
                  <a:cubicBezTo>
                    <a:pt x="1581" y="608"/>
                    <a:pt x="1764" y="852"/>
                    <a:pt x="1885" y="1155"/>
                  </a:cubicBezTo>
                  <a:cubicBezTo>
                    <a:pt x="1916" y="1277"/>
                    <a:pt x="1977" y="1429"/>
                    <a:pt x="2007" y="1551"/>
                  </a:cubicBezTo>
                  <a:cubicBezTo>
                    <a:pt x="2007" y="1520"/>
                    <a:pt x="2007" y="1459"/>
                    <a:pt x="2007" y="1429"/>
                  </a:cubicBezTo>
                  <a:cubicBezTo>
                    <a:pt x="1977" y="1338"/>
                    <a:pt x="1946" y="1247"/>
                    <a:pt x="1946" y="1125"/>
                  </a:cubicBezTo>
                  <a:cubicBezTo>
                    <a:pt x="1825" y="821"/>
                    <a:pt x="1612" y="548"/>
                    <a:pt x="1338" y="335"/>
                  </a:cubicBezTo>
                  <a:cubicBezTo>
                    <a:pt x="1065" y="122"/>
                    <a:pt x="761" y="0"/>
                    <a:pt x="4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78" name="Google Shape;778;p43"/>
            <p:cNvSpPr/>
            <p:nvPr/>
          </p:nvSpPr>
          <p:spPr>
            <a:xfrm>
              <a:off x="2051225" y="4700975"/>
              <a:ext cx="2300" cy="57000"/>
            </a:xfrm>
            <a:custGeom>
              <a:avLst/>
              <a:gdLst/>
              <a:ahLst/>
              <a:cxnLst/>
              <a:rect l="l" t="t" r="r" b="b"/>
              <a:pathLst>
                <a:path w="92" h="2280" extrusionOk="0">
                  <a:moveTo>
                    <a:pt x="31" y="0"/>
                  </a:moveTo>
                  <a:cubicBezTo>
                    <a:pt x="0" y="395"/>
                    <a:pt x="0" y="760"/>
                    <a:pt x="31" y="1155"/>
                  </a:cubicBezTo>
                  <a:cubicBezTo>
                    <a:pt x="31" y="1520"/>
                    <a:pt x="31" y="1915"/>
                    <a:pt x="61" y="2280"/>
                  </a:cubicBezTo>
                  <a:cubicBezTo>
                    <a:pt x="91" y="1520"/>
                    <a:pt x="91" y="76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79" name="Google Shape;779;p43"/>
            <p:cNvSpPr/>
            <p:nvPr/>
          </p:nvSpPr>
          <p:spPr>
            <a:xfrm>
              <a:off x="2105925" y="4781950"/>
              <a:ext cx="40300" cy="2625"/>
            </a:xfrm>
            <a:custGeom>
              <a:avLst/>
              <a:gdLst/>
              <a:ahLst/>
              <a:cxnLst/>
              <a:rect l="l" t="t" r="r" b="b"/>
              <a:pathLst>
                <a:path w="1612" h="105" extrusionOk="0">
                  <a:moveTo>
                    <a:pt x="1531" y="1"/>
                  </a:moveTo>
                  <a:cubicBezTo>
                    <a:pt x="1405" y="1"/>
                    <a:pt x="1144" y="22"/>
                    <a:pt x="821" y="44"/>
                  </a:cubicBezTo>
                  <a:lnTo>
                    <a:pt x="1" y="44"/>
                  </a:lnTo>
                  <a:cubicBezTo>
                    <a:pt x="274" y="105"/>
                    <a:pt x="548" y="105"/>
                    <a:pt x="821" y="105"/>
                  </a:cubicBezTo>
                  <a:cubicBezTo>
                    <a:pt x="1095" y="105"/>
                    <a:pt x="1368" y="74"/>
                    <a:pt x="1612" y="13"/>
                  </a:cubicBezTo>
                  <a:cubicBezTo>
                    <a:pt x="1612" y="5"/>
                    <a:pt x="1583" y="1"/>
                    <a:pt x="15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80" name="Google Shape;780;p43"/>
            <p:cNvSpPr/>
            <p:nvPr/>
          </p:nvSpPr>
          <p:spPr>
            <a:xfrm>
              <a:off x="2079325" y="4783800"/>
              <a:ext cx="4600" cy="7625"/>
            </a:xfrm>
            <a:custGeom>
              <a:avLst/>
              <a:gdLst/>
              <a:ahLst/>
              <a:cxnLst/>
              <a:rect l="l" t="t" r="r" b="b"/>
              <a:pathLst>
                <a:path w="184" h="305" extrusionOk="0">
                  <a:moveTo>
                    <a:pt x="1" y="0"/>
                  </a:moveTo>
                  <a:cubicBezTo>
                    <a:pt x="1" y="0"/>
                    <a:pt x="31" y="91"/>
                    <a:pt x="62" y="152"/>
                  </a:cubicBezTo>
                  <a:cubicBezTo>
                    <a:pt x="122" y="243"/>
                    <a:pt x="122" y="304"/>
                    <a:pt x="153" y="304"/>
                  </a:cubicBezTo>
                  <a:cubicBezTo>
                    <a:pt x="183" y="304"/>
                    <a:pt x="183" y="213"/>
                    <a:pt x="122" y="122"/>
                  </a:cubicBezTo>
                  <a:cubicBezTo>
                    <a:pt x="92" y="31"/>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81" name="Google Shape;781;p43"/>
            <p:cNvSpPr/>
            <p:nvPr/>
          </p:nvSpPr>
          <p:spPr>
            <a:xfrm>
              <a:off x="2068700" y="4771425"/>
              <a:ext cx="5350" cy="5550"/>
            </a:xfrm>
            <a:custGeom>
              <a:avLst/>
              <a:gdLst/>
              <a:ahLst/>
              <a:cxnLst/>
              <a:rect l="l" t="t" r="r" b="b"/>
              <a:pathLst>
                <a:path w="214" h="222" extrusionOk="0">
                  <a:moveTo>
                    <a:pt x="18" y="1"/>
                  </a:moveTo>
                  <a:cubicBezTo>
                    <a:pt x="12" y="1"/>
                    <a:pt x="6" y="3"/>
                    <a:pt x="0" y="9"/>
                  </a:cubicBezTo>
                  <a:cubicBezTo>
                    <a:pt x="0" y="9"/>
                    <a:pt x="31" y="70"/>
                    <a:pt x="91" y="131"/>
                  </a:cubicBezTo>
                  <a:cubicBezTo>
                    <a:pt x="152" y="191"/>
                    <a:pt x="213" y="222"/>
                    <a:pt x="213" y="222"/>
                  </a:cubicBezTo>
                  <a:cubicBezTo>
                    <a:pt x="213" y="191"/>
                    <a:pt x="183" y="131"/>
                    <a:pt x="122" y="70"/>
                  </a:cubicBezTo>
                  <a:cubicBezTo>
                    <a:pt x="73" y="45"/>
                    <a:pt x="43" y="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82" name="Google Shape;782;p43"/>
            <p:cNvSpPr/>
            <p:nvPr/>
          </p:nvSpPr>
          <p:spPr>
            <a:xfrm>
              <a:off x="2054250" y="4765250"/>
              <a:ext cx="7625" cy="3375"/>
            </a:xfrm>
            <a:custGeom>
              <a:avLst/>
              <a:gdLst/>
              <a:ahLst/>
              <a:cxnLst/>
              <a:rect l="l" t="t" r="r" b="b"/>
              <a:pathLst>
                <a:path w="305" h="135" extrusionOk="0">
                  <a:moveTo>
                    <a:pt x="92" y="0"/>
                  </a:moveTo>
                  <a:cubicBezTo>
                    <a:pt x="31" y="0"/>
                    <a:pt x="1" y="22"/>
                    <a:pt x="1" y="43"/>
                  </a:cubicBezTo>
                  <a:cubicBezTo>
                    <a:pt x="1" y="43"/>
                    <a:pt x="62" y="43"/>
                    <a:pt x="153" y="74"/>
                  </a:cubicBezTo>
                  <a:cubicBezTo>
                    <a:pt x="214" y="134"/>
                    <a:pt x="305" y="134"/>
                    <a:pt x="305" y="134"/>
                  </a:cubicBezTo>
                  <a:cubicBezTo>
                    <a:pt x="305" y="134"/>
                    <a:pt x="274" y="43"/>
                    <a:pt x="183" y="13"/>
                  </a:cubicBezTo>
                  <a:cubicBezTo>
                    <a:pt x="147" y="4"/>
                    <a:pt x="117" y="0"/>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83" name="Google Shape;783;p43"/>
            <p:cNvSpPr/>
            <p:nvPr/>
          </p:nvSpPr>
          <p:spPr>
            <a:xfrm>
              <a:off x="2043625" y="4763700"/>
              <a:ext cx="4575" cy="2225"/>
            </a:xfrm>
            <a:custGeom>
              <a:avLst/>
              <a:gdLst/>
              <a:ahLst/>
              <a:cxnLst/>
              <a:rect l="l" t="t" r="r" b="b"/>
              <a:pathLst>
                <a:path w="183" h="89" extrusionOk="0">
                  <a:moveTo>
                    <a:pt x="17" y="0"/>
                  </a:moveTo>
                  <a:cubicBezTo>
                    <a:pt x="7" y="0"/>
                    <a:pt x="0" y="4"/>
                    <a:pt x="0" y="14"/>
                  </a:cubicBezTo>
                  <a:cubicBezTo>
                    <a:pt x="0" y="44"/>
                    <a:pt x="31" y="75"/>
                    <a:pt x="61" y="75"/>
                  </a:cubicBezTo>
                  <a:cubicBezTo>
                    <a:pt x="81" y="85"/>
                    <a:pt x="98" y="88"/>
                    <a:pt x="113" y="88"/>
                  </a:cubicBezTo>
                  <a:cubicBezTo>
                    <a:pt x="142" y="88"/>
                    <a:pt x="162" y="75"/>
                    <a:pt x="183" y="75"/>
                  </a:cubicBezTo>
                  <a:cubicBezTo>
                    <a:pt x="183" y="75"/>
                    <a:pt x="152" y="44"/>
                    <a:pt x="91" y="14"/>
                  </a:cubicBezTo>
                  <a:cubicBezTo>
                    <a:pt x="71" y="14"/>
                    <a:pt x="3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84" name="Google Shape;784;p43"/>
            <p:cNvSpPr/>
            <p:nvPr/>
          </p:nvSpPr>
          <p:spPr>
            <a:xfrm>
              <a:off x="1131750" y="3450200"/>
              <a:ext cx="712800" cy="1243200"/>
            </a:xfrm>
            <a:custGeom>
              <a:avLst/>
              <a:gdLst/>
              <a:ahLst/>
              <a:cxnLst/>
              <a:rect l="l" t="t" r="r" b="b"/>
              <a:pathLst>
                <a:path w="28512" h="49728" extrusionOk="0">
                  <a:moveTo>
                    <a:pt x="20213" y="0"/>
                  </a:moveTo>
                  <a:lnTo>
                    <a:pt x="16262" y="21399"/>
                  </a:lnTo>
                  <a:lnTo>
                    <a:pt x="0" y="42220"/>
                  </a:lnTo>
                  <a:lnTo>
                    <a:pt x="7356" y="49727"/>
                  </a:lnTo>
                  <a:lnTo>
                    <a:pt x="23587" y="30396"/>
                  </a:lnTo>
                  <a:cubicBezTo>
                    <a:pt x="25016" y="28177"/>
                    <a:pt x="25776" y="25016"/>
                    <a:pt x="26384" y="22462"/>
                  </a:cubicBezTo>
                  <a:lnTo>
                    <a:pt x="28512" y="9362"/>
                  </a:lnTo>
                  <a:lnTo>
                    <a:pt x="2021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85" name="Google Shape;785;p43"/>
            <p:cNvSpPr/>
            <p:nvPr/>
          </p:nvSpPr>
          <p:spPr>
            <a:xfrm>
              <a:off x="1504850" y="3272375"/>
              <a:ext cx="750050" cy="1463575"/>
            </a:xfrm>
            <a:custGeom>
              <a:avLst/>
              <a:gdLst/>
              <a:ahLst/>
              <a:cxnLst/>
              <a:rect l="l" t="t" r="r" b="b"/>
              <a:pathLst>
                <a:path w="30002" h="58543" extrusionOk="0">
                  <a:moveTo>
                    <a:pt x="548" y="0"/>
                  </a:moveTo>
                  <a:lnTo>
                    <a:pt x="396" y="1429"/>
                  </a:lnTo>
                  <a:cubicBezTo>
                    <a:pt x="1" y="4712"/>
                    <a:pt x="730" y="8025"/>
                    <a:pt x="2463" y="10852"/>
                  </a:cubicBezTo>
                  <a:cubicBezTo>
                    <a:pt x="2858" y="11460"/>
                    <a:pt x="3253" y="12007"/>
                    <a:pt x="3709" y="12554"/>
                  </a:cubicBezTo>
                  <a:lnTo>
                    <a:pt x="12949" y="32706"/>
                  </a:lnTo>
                  <a:lnTo>
                    <a:pt x="19484" y="58421"/>
                  </a:lnTo>
                  <a:lnTo>
                    <a:pt x="30001" y="58542"/>
                  </a:lnTo>
                  <a:lnTo>
                    <a:pt x="23041" y="30639"/>
                  </a:lnTo>
                  <a:lnTo>
                    <a:pt x="14256" y="2463"/>
                  </a:lnTo>
                  <a:lnTo>
                    <a:pt x="54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86" name="Google Shape;786;p43"/>
            <p:cNvSpPr/>
            <p:nvPr/>
          </p:nvSpPr>
          <p:spPr>
            <a:xfrm>
              <a:off x="1662900" y="3548150"/>
              <a:ext cx="15225" cy="25250"/>
            </a:xfrm>
            <a:custGeom>
              <a:avLst/>
              <a:gdLst/>
              <a:ahLst/>
              <a:cxnLst/>
              <a:rect l="l" t="t" r="r" b="b"/>
              <a:pathLst>
                <a:path w="609" h="1010" extrusionOk="0">
                  <a:moveTo>
                    <a:pt x="44" y="0"/>
                  </a:moveTo>
                  <a:cubicBezTo>
                    <a:pt x="40" y="0"/>
                    <a:pt x="35" y="1"/>
                    <a:pt x="31" y="3"/>
                  </a:cubicBezTo>
                  <a:cubicBezTo>
                    <a:pt x="1" y="33"/>
                    <a:pt x="62" y="277"/>
                    <a:pt x="214" y="550"/>
                  </a:cubicBezTo>
                  <a:cubicBezTo>
                    <a:pt x="356" y="806"/>
                    <a:pt x="498" y="1009"/>
                    <a:pt x="541" y="1009"/>
                  </a:cubicBezTo>
                  <a:cubicBezTo>
                    <a:pt x="544" y="1009"/>
                    <a:pt x="546" y="1008"/>
                    <a:pt x="548" y="1006"/>
                  </a:cubicBezTo>
                  <a:cubicBezTo>
                    <a:pt x="609" y="976"/>
                    <a:pt x="518" y="733"/>
                    <a:pt x="396" y="459"/>
                  </a:cubicBezTo>
                  <a:cubicBezTo>
                    <a:pt x="254" y="203"/>
                    <a:pt x="112" y="0"/>
                    <a:pt x="4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87" name="Google Shape;787;p43"/>
            <p:cNvSpPr/>
            <p:nvPr/>
          </p:nvSpPr>
          <p:spPr>
            <a:xfrm>
              <a:off x="1688750" y="3599050"/>
              <a:ext cx="15225" cy="25250"/>
            </a:xfrm>
            <a:custGeom>
              <a:avLst/>
              <a:gdLst/>
              <a:ahLst/>
              <a:cxnLst/>
              <a:rect l="l" t="t" r="r" b="b"/>
              <a:pathLst>
                <a:path w="609" h="1010" extrusionOk="0">
                  <a:moveTo>
                    <a:pt x="68" y="1"/>
                  </a:moveTo>
                  <a:cubicBezTo>
                    <a:pt x="66" y="1"/>
                    <a:pt x="63" y="2"/>
                    <a:pt x="61" y="4"/>
                  </a:cubicBezTo>
                  <a:cubicBezTo>
                    <a:pt x="0" y="4"/>
                    <a:pt x="61" y="277"/>
                    <a:pt x="213" y="551"/>
                  </a:cubicBezTo>
                  <a:cubicBezTo>
                    <a:pt x="355" y="807"/>
                    <a:pt x="498" y="1010"/>
                    <a:pt x="540" y="1010"/>
                  </a:cubicBezTo>
                  <a:cubicBezTo>
                    <a:pt x="543" y="1010"/>
                    <a:pt x="546" y="1009"/>
                    <a:pt x="548" y="1007"/>
                  </a:cubicBezTo>
                  <a:cubicBezTo>
                    <a:pt x="608" y="976"/>
                    <a:pt x="548" y="733"/>
                    <a:pt x="396" y="460"/>
                  </a:cubicBezTo>
                  <a:cubicBezTo>
                    <a:pt x="253" y="203"/>
                    <a:pt x="111" y="1"/>
                    <a:pt x="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88" name="Google Shape;788;p43"/>
            <p:cNvSpPr/>
            <p:nvPr/>
          </p:nvSpPr>
          <p:spPr>
            <a:xfrm>
              <a:off x="1714575" y="3649975"/>
              <a:ext cx="15225" cy="25250"/>
            </a:xfrm>
            <a:custGeom>
              <a:avLst/>
              <a:gdLst/>
              <a:ahLst/>
              <a:cxnLst/>
              <a:rect l="l" t="t" r="r" b="b"/>
              <a:pathLst>
                <a:path w="609" h="1010" extrusionOk="0">
                  <a:moveTo>
                    <a:pt x="44" y="0"/>
                  </a:moveTo>
                  <a:cubicBezTo>
                    <a:pt x="39" y="0"/>
                    <a:pt x="35" y="1"/>
                    <a:pt x="31" y="3"/>
                  </a:cubicBezTo>
                  <a:cubicBezTo>
                    <a:pt x="1" y="3"/>
                    <a:pt x="62" y="277"/>
                    <a:pt x="214" y="550"/>
                  </a:cubicBezTo>
                  <a:cubicBezTo>
                    <a:pt x="327" y="806"/>
                    <a:pt x="468" y="1009"/>
                    <a:pt x="535" y="1009"/>
                  </a:cubicBezTo>
                  <a:cubicBezTo>
                    <a:pt x="540" y="1009"/>
                    <a:pt x="544" y="1008"/>
                    <a:pt x="548" y="1006"/>
                  </a:cubicBezTo>
                  <a:cubicBezTo>
                    <a:pt x="609" y="1006"/>
                    <a:pt x="518" y="733"/>
                    <a:pt x="366" y="459"/>
                  </a:cubicBezTo>
                  <a:cubicBezTo>
                    <a:pt x="252" y="203"/>
                    <a:pt x="111" y="0"/>
                    <a:pt x="4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89" name="Google Shape;789;p43"/>
            <p:cNvSpPr/>
            <p:nvPr/>
          </p:nvSpPr>
          <p:spPr>
            <a:xfrm>
              <a:off x="1738900" y="3700875"/>
              <a:ext cx="14475" cy="26000"/>
            </a:xfrm>
            <a:custGeom>
              <a:avLst/>
              <a:gdLst/>
              <a:ahLst/>
              <a:cxnLst/>
              <a:rect l="l" t="t" r="r" b="b"/>
              <a:pathLst>
                <a:path w="579" h="1040" extrusionOk="0">
                  <a:moveTo>
                    <a:pt x="69" y="1"/>
                  </a:moveTo>
                  <a:cubicBezTo>
                    <a:pt x="66" y="1"/>
                    <a:pt x="63" y="2"/>
                    <a:pt x="61" y="4"/>
                  </a:cubicBezTo>
                  <a:cubicBezTo>
                    <a:pt x="1" y="34"/>
                    <a:pt x="61" y="277"/>
                    <a:pt x="213" y="581"/>
                  </a:cubicBezTo>
                  <a:cubicBezTo>
                    <a:pt x="327" y="837"/>
                    <a:pt x="468" y="1040"/>
                    <a:pt x="535" y="1040"/>
                  </a:cubicBezTo>
                  <a:cubicBezTo>
                    <a:pt x="539" y="1040"/>
                    <a:pt x="544" y="1039"/>
                    <a:pt x="548" y="1037"/>
                  </a:cubicBezTo>
                  <a:cubicBezTo>
                    <a:pt x="578" y="1007"/>
                    <a:pt x="517" y="763"/>
                    <a:pt x="396" y="490"/>
                  </a:cubicBezTo>
                  <a:cubicBezTo>
                    <a:pt x="253" y="205"/>
                    <a:pt x="111" y="1"/>
                    <a:pt x="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90" name="Google Shape;790;p43"/>
            <p:cNvSpPr/>
            <p:nvPr/>
          </p:nvSpPr>
          <p:spPr>
            <a:xfrm>
              <a:off x="1763225" y="3752550"/>
              <a:ext cx="13700" cy="26000"/>
            </a:xfrm>
            <a:custGeom>
              <a:avLst/>
              <a:gdLst/>
              <a:ahLst/>
              <a:cxnLst/>
              <a:rect l="l" t="t" r="r" b="b"/>
              <a:pathLst>
                <a:path w="548" h="1040" extrusionOk="0">
                  <a:moveTo>
                    <a:pt x="43" y="1"/>
                  </a:moveTo>
                  <a:cubicBezTo>
                    <a:pt x="39" y="1"/>
                    <a:pt x="34" y="2"/>
                    <a:pt x="31" y="3"/>
                  </a:cubicBezTo>
                  <a:cubicBezTo>
                    <a:pt x="0" y="34"/>
                    <a:pt x="61" y="277"/>
                    <a:pt x="183" y="581"/>
                  </a:cubicBezTo>
                  <a:cubicBezTo>
                    <a:pt x="325" y="837"/>
                    <a:pt x="440" y="1040"/>
                    <a:pt x="504" y="1040"/>
                  </a:cubicBezTo>
                  <a:cubicBezTo>
                    <a:pt x="509" y="1040"/>
                    <a:pt x="513" y="1039"/>
                    <a:pt x="517" y="1037"/>
                  </a:cubicBezTo>
                  <a:cubicBezTo>
                    <a:pt x="547" y="1037"/>
                    <a:pt x="487" y="763"/>
                    <a:pt x="365" y="490"/>
                  </a:cubicBezTo>
                  <a:cubicBezTo>
                    <a:pt x="251" y="205"/>
                    <a:pt x="111" y="1"/>
                    <a:pt x="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91" name="Google Shape;791;p43"/>
            <p:cNvSpPr/>
            <p:nvPr/>
          </p:nvSpPr>
          <p:spPr>
            <a:xfrm>
              <a:off x="1786775" y="3804975"/>
              <a:ext cx="13700" cy="26025"/>
            </a:xfrm>
            <a:custGeom>
              <a:avLst/>
              <a:gdLst/>
              <a:ahLst/>
              <a:cxnLst/>
              <a:rect l="l" t="t" r="r" b="b"/>
              <a:pathLst>
                <a:path w="548" h="1041" extrusionOk="0">
                  <a:moveTo>
                    <a:pt x="43" y="1"/>
                  </a:moveTo>
                  <a:cubicBezTo>
                    <a:pt x="39" y="1"/>
                    <a:pt x="35" y="2"/>
                    <a:pt x="31" y="4"/>
                  </a:cubicBezTo>
                  <a:cubicBezTo>
                    <a:pt x="0" y="4"/>
                    <a:pt x="61" y="277"/>
                    <a:pt x="183" y="551"/>
                  </a:cubicBezTo>
                  <a:cubicBezTo>
                    <a:pt x="297" y="835"/>
                    <a:pt x="437" y="1040"/>
                    <a:pt x="480" y="1040"/>
                  </a:cubicBezTo>
                  <a:cubicBezTo>
                    <a:pt x="482" y="1040"/>
                    <a:pt x="485" y="1039"/>
                    <a:pt x="487" y="1037"/>
                  </a:cubicBezTo>
                  <a:cubicBezTo>
                    <a:pt x="548" y="1007"/>
                    <a:pt x="487" y="764"/>
                    <a:pt x="365" y="490"/>
                  </a:cubicBezTo>
                  <a:cubicBezTo>
                    <a:pt x="223" y="206"/>
                    <a:pt x="107" y="1"/>
                    <a:pt x="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92" name="Google Shape;792;p43"/>
            <p:cNvSpPr/>
            <p:nvPr/>
          </p:nvSpPr>
          <p:spPr>
            <a:xfrm>
              <a:off x="1808800" y="3857425"/>
              <a:ext cx="13725" cy="26000"/>
            </a:xfrm>
            <a:custGeom>
              <a:avLst/>
              <a:gdLst/>
              <a:ahLst/>
              <a:cxnLst/>
              <a:rect l="l" t="t" r="r" b="b"/>
              <a:pathLst>
                <a:path w="549" h="1040" extrusionOk="0">
                  <a:moveTo>
                    <a:pt x="74" y="0"/>
                  </a:moveTo>
                  <a:cubicBezTo>
                    <a:pt x="70" y="0"/>
                    <a:pt x="66" y="1"/>
                    <a:pt x="62" y="3"/>
                  </a:cubicBezTo>
                  <a:cubicBezTo>
                    <a:pt x="1" y="3"/>
                    <a:pt x="62" y="277"/>
                    <a:pt x="183" y="550"/>
                  </a:cubicBezTo>
                  <a:cubicBezTo>
                    <a:pt x="297" y="835"/>
                    <a:pt x="438" y="1039"/>
                    <a:pt x="480" y="1039"/>
                  </a:cubicBezTo>
                  <a:cubicBezTo>
                    <a:pt x="483" y="1039"/>
                    <a:pt x="485" y="1038"/>
                    <a:pt x="487" y="1037"/>
                  </a:cubicBezTo>
                  <a:cubicBezTo>
                    <a:pt x="548" y="1006"/>
                    <a:pt x="487" y="763"/>
                    <a:pt x="366" y="459"/>
                  </a:cubicBezTo>
                  <a:cubicBezTo>
                    <a:pt x="252" y="203"/>
                    <a:pt x="138" y="0"/>
                    <a:pt x="7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93" name="Google Shape;793;p43"/>
            <p:cNvSpPr/>
            <p:nvPr/>
          </p:nvSpPr>
          <p:spPr>
            <a:xfrm>
              <a:off x="1830850" y="3909850"/>
              <a:ext cx="12950" cy="26700"/>
            </a:xfrm>
            <a:custGeom>
              <a:avLst/>
              <a:gdLst/>
              <a:ahLst/>
              <a:cxnLst/>
              <a:rect l="l" t="t" r="r" b="b"/>
              <a:pathLst>
                <a:path w="518" h="1068" extrusionOk="0">
                  <a:moveTo>
                    <a:pt x="68" y="0"/>
                  </a:moveTo>
                  <a:cubicBezTo>
                    <a:pt x="66" y="0"/>
                    <a:pt x="63" y="1"/>
                    <a:pt x="61" y="3"/>
                  </a:cubicBezTo>
                  <a:cubicBezTo>
                    <a:pt x="0" y="3"/>
                    <a:pt x="61" y="277"/>
                    <a:pt x="152" y="550"/>
                  </a:cubicBezTo>
                  <a:cubicBezTo>
                    <a:pt x="274" y="854"/>
                    <a:pt x="426" y="1067"/>
                    <a:pt x="487" y="1067"/>
                  </a:cubicBezTo>
                  <a:cubicBezTo>
                    <a:pt x="517" y="1037"/>
                    <a:pt x="456" y="794"/>
                    <a:pt x="365" y="490"/>
                  </a:cubicBezTo>
                  <a:cubicBezTo>
                    <a:pt x="251" y="205"/>
                    <a:pt x="111" y="0"/>
                    <a:pt x="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94" name="Google Shape;794;p43"/>
            <p:cNvSpPr/>
            <p:nvPr/>
          </p:nvSpPr>
          <p:spPr>
            <a:xfrm>
              <a:off x="1852125" y="3962350"/>
              <a:ext cx="12175" cy="26700"/>
            </a:xfrm>
            <a:custGeom>
              <a:avLst/>
              <a:gdLst/>
              <a:ahLst/>
              <a:cxnLst/>
              <a:rect l="l" t="t" r="r" b="b"/>
              <a:pathLst>
                <a:path w="487" h="1068" extrusionOk="0">
                  <a:moveTo>
                    <a:pt x="31" y="1"/>
                  </a:moveTo>
                  <a:cubicBezTo>
                    <a:pt x="0" y="31"/>
                    <a:pt x="31" y="274"/>
                    <a:pt x="152" y="578"/>
                  </a:cubicBezTo>
                  <a:cubicBezTo>
                    <a:pt x="266" y="863"/>
                    <a:pt x="380" y="1067"/>
                    <a:pt x="444" y="1067"/>
                  </a:cubicBezTo>
                  <a:cubicBezTo>
                    <a:pt x="448" y="1067"/>
                    <a:pt x="453" y="1066"/>
                    <a:pt x="456" y="1065"/>
                  </a:cubicBezTo>
                  <a:cubicBezTo>
                    <a:pt x="487" y="1065"/>
                    <a:pt x="456" y="791"/>
                    <a:pt x="335" y="517"/>
                  </a:cubicBezTo>
                  <a:cubicBezTo>
                    <a:pt x="213" y="213"/>
                    <a:pt x="92"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95" name="Google Shape;795;p43"/>
            <p:cNvSpPr/>
            <p:nvPr/>
          </p:nvSpPr>
          <p:spPr>
            <a:xfrm>
              <a:off x="1871875" y="4016225"/>
              <a:ext cx="12950" cy="26700"/>
            </a:xfrm>
            <a:custGeom>
              <a:avLst/>
              <a:gdLst/>
              <a:ahLst/>
              <a:cxnLst/>
              <a:rect l="l" t="t" r="r" b="b"/>
              <a:pathLst>
                <a:path w="518" h="1068" extrusionOk="0">
                  <a:moveTo>
                    <a:pt x="74" y="1"/>
                  </a:moveTo>
                  <a:cubicBezTo>
                    <a:pt x="70" y="1"/>
                    <a:pt x="65" y="2"/>
                    <a:pt x="62" y="4"/>
                  </a:cubicBezTo>
                  <a:cubicBezTo>
                    <a:pt x="1" y="4"/>
                    <a:pt x="62" y="277"/>
                    <a:pt x="153" y="551"/>
                  </a:cubicBezTo>
                  <a:cubicBezTo>
                    <a:pt x="274" y="855"/>
                    <a:pt x="396" y="1068"/>
                    <a:pt x="457" y="1068"/>
                  </a:cubicBezTo>
                  <a:cubicBezTo>
                    <a:pt x="517" y="1037"/>
                    <a:pt x="457" y="794"/>
                    <a:pt x="366" y="490"/>
                  </a:cubicBezTo>
                  <a:cubicBezTo>
                    <a:pt x="252" y="206"/>
                    <a:pt x="138" y="1"/>
                    <a:pt x="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96" name="Google Shape;796;p43"/>
            <p:cNvSpPr/>
            <p:nvPr/>
          </p:nvSpPr>
          <p:spPr>
            <a:xfrm>
              <a:off x="1891650" y="4069425"/>
              <a:ext cx="12175" cy="26775"/>
            </a:xfrm>
            <a:custGeom>
              <a:avLst/>
              <a:gdLst/>
              <a:ahLst/>
              <a:cxnLst/>
              <a:rect l="l" t="t" r="r" b="b"/>
              <a:pathLst>
                <a:path w="487" h="1071" extrusionOk="0">
                  <a:moveTo>
                    <a:pt x="67" y="1"/>
                  </a:moveTo>
                  <a:cubicBezTo>
                    <a:pt x="65" y="1"/>
                    <a:pt x="63" y="2"/>
                    <a:pt x="61" y="3"/>
                  </a:cubicBezTo>
                  <a:cubicBezTo>
                    <a:pt x="0" y="34"/>
                    <a:pt x="30" y="277"/>
                    <a:pt x="152" y="581"/>
                  </a:cubicBezTo>
                  <a:cubicBezTo>
                    <a:pt x="237" y="866"/>
                    <a:pt x="349" y="1070"/>
                    <a:pt x="413" y="1070"/>
                  </a:cubicBezTo>
                  <a:cubicBezTo>
                    <a:pt x="418" y="1070"/>
                    <a:pt x="422" y="1069"/>
                    <a:pt x="426" y="1067"/>
                  </a:cubicBezTo>
                  <a:cubicBezTo>
                    <a:pt x="486" y="1067"/>
                    <a:pt x="426" y="794"/>
                    <a:pt x="334" y="520"/>
                  </a:cubicBezTo>
                  <a:cubicBezTo>
                    <a:pt x="220" y="233"/>
                    <a:pt x="105" y="1"/>
                    <a:pt x="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97" name="Google Shape;797;p43"/>
            <p:cNvSpPr/>
            <p:nvPr/>
          </p:nvSpPr>
          <p:spPr>
            <a:xfrm>
              <a:off x="1910625" y="4123375"/>
              <a:ext cx="11425" cy="26700"/>
            </a:xfrm>
            <a:custGeom>
              <a:avLst/>
              <a:gdLst/>
              <a:ahLst/>
              <a:cxnLst/>
              <a:rect l="l" t="t" r="r" b="b"/>
              <a:pathLst>
                <a:path w="457" h="1068" extrusionOk="0">
                  <a:moveTo>
                    <a:pt x="42" y="1"/>
                  </a:moveTo>
                  <a:cubicBezTo>
                    <a:pt x="38" y="1"/>
                    <a:pt x="35" y="2"/>
                    <a:pt x="31" y="4"/>
                  </a:cubicBezTo>
                  <a:cubicBezTo>
                    <a:pt x="1" y="4"/>
                    <a:pt x="31" y="277"/>
                    <a:pt x="123" y="581"/>
                  </a:cubicBezTo>
                  <a:cubicBezTo>
                    <a:pt x="214" y="855"/>
                    <a:pt x="366" y="1067"/>
                    <a:pt x="396" y="1067"/>
                  </a:cubicBezTo>
                  <a:cubicBezTo>
                    <a:pt x="457" y="1067"/>
                    <a:pt x="426" y="794"/>
                    <a:pt x="305" y="520"/>
                  </a:cubicBezTo>
                  <a:cubicBezTo>
                    <a:pt x="219" y="234"/>
                    <a:pt x="106" y="1"/>
                    <a:pt x="4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98" name="Google Shape;798;p43"/>
            <p:cNvSpPr/>
            <p:nvPr/>
          </p:nvSpPr>
          <p:spPr>
            <a:xfrm>
              <a:off x="1928125" y="4177400"/>
              <a:ext cx="11400" cy="27375"/>
            </a:xfrm>
            <a:custGeom>
              <a:avLst/>
              <a:gdLst/>
              <a:ahLst/>
              <a:cxnLst/>
              <a:rect l="l" t="t" r="r" b="b"/>
              <a:pathLst>
                <a:path w="456" h="1095" extrusionOk="0">
                  <a:moveTo>
                    <a:pt x="61" y="1"/>
                  </a:moveTo>
                  <a:cubicBezTo>
                    <a:pt x="0" y="31"/>
                    <a:pt x="30" y="274"/>
                    <a:pt x="152" y="578"/>
                  </a:cubicBezTo>
                  <a:cubicBezTo>
                    <a:pt x="243" y="882"/>
                    <a:pt x="365" y="1095"/>
                    <a:pt x="426" y="1095"/>
                  </a:cubicBezTo>
                  <a:cubicBezTo>
                    <a:pt x="456" y="1064"/>
                    <a:pt x="426" y="821"/>
                    <a:pt x="334" y="517"/>
                  </a:cubicBezTo>
                  <a:cubicBezTo>
                    <a:pt x="243" y="213"/>
                    <a:pt x="122" y="1"/>
                    <a:pt x="6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799" name="Google Shape;799;p43"/>
            <p:cNvSpPr/>
            <p:nvPr/>
          </p:nvSpPr>
          <p:spPr>
            <a:xfrm>
              <a:off x="1945600" y="4232050"/>
              <a:ext cx="10650" cy="26675"/>
            </a:xfrm>
            <a:custGeom>
              <a:avLst/>
              <a:gdLst/>
              <a:ahLst/>
              <a:cxnLst/>
              <a:rect l="l" t="t" r="r" b="b"/>
              <a:pathLst>
                <a:path w="426" h="1067" extrusionOk="0">
                  <a:moveTo>
                    <a:pt x="41" y="1"/>
                  </a:moveTo>
                  <a:cubicBezTo>
                    <a:pt x="38" y="1"/>
                    <a:pt x="34" y="1"/>
                    <a:pt x="31" y="3"/>
                  </a:cubicBezTo>
                  <a:cubicBezTo>
                    <a:pt x="0" y="3"/>
                    <a:pt x="31" y="246"/>
                    <a:pt x="122" y="550"/>
                  </a:cubicBezTo>
                  <a:cubicBezTo>
                    <a:pt x="213" y="854"/>
                    <a:pt x="335" y="1067"/>
                    <a:pt x="365" y="1067"/>
                  </a:cubicBezTo>
                  <a:cubicBezTo>
                    <a:pt x="426" y="1067"/>
                    <a:pt x="395" y="793"/>
                    <a:pt x="304" y="520"/>
                  </a:cubicBezTo>
                  <a:cubicBezTo>
                    <a:pt x="218" y="233"/>
                    <a:pt x="105" y="1"/>
                    <a:pt x="4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00" name="Google Shape;800;p43"/>
            <p:cNvSpPr/>
            <p:nvPr/>
          </p:nvSpPr>
          <p:spPr>
            <a:xfrm>
              <a:off x="1961550" y="4286075"/>
              <a:ext cx="10650" cy="27375"/>
            </a:xfrm>
            <a:custGeom>
              <a:avLst/>
              <a:gdLst/>
              <a:ahLst/>
              <a:cxnLst/>
              <a:rect l="l" t="t" r="r" b="b"/>
              <a:pathLst>
                <a:path w="426" h="1095" extrusionOk="0">
                  <a:moveTo>
                    <a:pt x="61" y="0"/>
                  </a:moveTo>
                  <a:cubicBezTo>
                    <a:pt x="0" y="31"/>
                    <a:pt x="31" y="274"/>
                    <a:pt x="122" y="578"/>
                  </a:cubicBezTo>
                  <a:cubicBezTo>
                    <a:pt x="213" y="882"/>
                    <a:pt x="335" y="1094"/>
                    <a:pt x="365" y="1094"/>
                  </a:cubicBezTo>
                  <a:cubicBezTo>
                    <a:pt x="426" y="1094"/>
                    <a:pt x="396" y="851"/>
                    <a:pt x="304" y="547"/>
                  </a:cubicBezTo>
                  <a:cubicBezTo>
                    <a:pt x="213" y="243"/>
                    <a:pt x="122" y="0"/>
                    <a:pt x="6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01" name="Google Shape;801;p43"/>
            <p:cNvSpPr/>
            <p:nvPr/>
          </p:nvSpPr>
          <p:spPr>
            <a:xfrm>
              <a:off x="1976750" y="4341475"/>
              <a:ext cx="10650" cy="27450"/>
            </a:xfrm>
            <a:custGeom>
              <a:avLst/>
              <a:gdLst/>
              <a:ahLst/>
              <a:cxnLst/>
              <a:rect l="l" t="t" r="r" b="b"/>
              <a:pathLst>
                <a:path w="426" h="1098" extrusionOk="0">
                  <a:moveTo>
                    <a:pt x="72" y="0"/>
                  </a:moveTo>
                  <a:cubicBezTo>
                    <a:pt x="68" y="0"/>
                    <a:pt x="65" y="1"/>
                    <a:pt x="61" y="3"/>
                  </a:cubicBezTo>
                  <a:cubicBezTo>
                    <a:pt x="0" y="3"/>
                    <a:pt x="31" y="277"/>
                    <a:pt x="122" y="581"/>
                  </a:cubicBezTo>
                  <a:cubicBezTo>
                    <a:pt x="213" y="854"/>
                    <a:pt x="304" y="1097"/>
                    <a:pt x="365" y="1097"/>
                  </a:cubicBezTo>
                  <a:cubicBezTo>
                    <a:pt x="426" y="1067"/>
                    <a:pt x="396" y="824"/>
                    <a:pt x="304" y="520"/>
                  </a:cubicBezTo>
                  <a:cubicBezTo>
                    <a:pt x="247" y="233"/>
                    <a:pt x="136" y="0"/>
                    <a:pt x="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02" name="Google Shape;802;p43"/>
            <p:cNvSpPr/>
            <p:nvPr/>
          </p:nvSpPr>
          <p:spPr>
            <a:xfrm>
              <a:off x="1991950" y="4396250"/>
              <a:ext cx="9900" cy="27375"/>
            </a:xfrm>
            <a:custGeom>
              <a:avLst/>
              <a:gdLst/>
              <a:ahLst/>
              <a:cxnLst/>
              <a:rect l="l" t="t" r="r" b="b"/>
              <a:pathLst>
                <a:path w="396" h="1095" extrusionOk="0">
                  <a:moveTo>
                    <a:pt x="61" y="1"/>
                  </a:moveTo>
                  <a:cubicBezTo>
                    <a:pt x="0" y="1"/>
                    <a:pt x="31" y="274"/>
                    <a:pt x="91" y="578"/>
                  </a:cubicBezTo>
                  <a:cubicBezTo>
                    <a:pt x="183" y="882"/>
                    <a:pt x="274" y="1095"/>
                    <a:pt x="335" y="1095"/>
                  </a:cubicBezTo>
                  <a:cubicBezTo>
                    <a:pt x="395" y="1095"/>
                    <a:pt x="365" y="821"/>
                    <a:pt x="304" y="517"/>
                  </a:cubicBezTo>
                  <a:cubicBezTo>
                    <a:pt x="213" y="213"/>
                    <a:pt x="122" y="1"/>
                    <a:pt x="6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03" name="Google Shape;803;p43"/>
            <p:cNvSpPr/>
            <p:nvPr/>
          </p:nvSpPr>
          <p:spPr>
            <a:xfrm>
              <a:off x="2006375" y="4451650"/>
              <a:ext cx="9150" cy="27450"/>
            </a:xfrm>
            <a:custGeom>
              <a:avLst/>
              <a:gdLst/>
              <a:ahLst/>
              <a:cxnLst/>
              <a:rect l="l" t="t" r="r" b="b"/>
              <a:pathLst>
                <a:path w="366" h="1098" extrusionOk="0">
                  <a:moveTo>
                    <a:pt x="68" y="1"/>
                  </a:moveTo>
                  <a:cubicBezTo>
                    <a:pt x="65" y="1"/>
                    <a:pt x="63" y="2"/>
                    <a:pt x="62" y="3"/>
                  </a:cubicBezTo>
                  <a:cubicBezTo>
                    <a:pt x="1" y="3"/>
                    <a:pt x="1" y="247"/>
                    <a:pt x="92" y="581"/>
                  </a:cubicBezTo>
                  <a:cubicBezTo>
                    <a:pt x="153" y="885"/>
                    <a:pt x="274" y="1098"/>
                    <a:pt x="335" y="1098"/>
                  </a:cubicBezTo>
                  <a:cubicBezTo>
                    <a:pt x="366" y="1098"/>
                    <a:pt x="366" y="824"/>
                    <a:pt x="274" y="520"/>
                  </a:cubicBezTo>
                  <a:cubicBezTo>
                    <a:pt x="217" y="233"/>
                    <a:pt x="106" y="1"/>
                    <a:pt x="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04" name="Google Shape;804;p43"/>
            <p:cNvSpPr/>
            <p:nvPr/>
          </p:nvSpPr>
          <p:spPr>
            <a:xfrm>
              <a:off x="2019300" y="4507125"/>
              <a:ext cx="9150" cy="27450"/>
            </a:xfrm>
            <a:custGeom>
              <a:avLst/>
              <a:gdLst/>
              <a:ahLst/>
              <a:cxnLst/>
              <a:rect l="l" t="t" r="r" b="b"/>
              <a:pathLst>
                <a:path w="366" h="1098" extrusionOk="0">
                  <a:moveTo>
                    <a:pt x="67" y="1"/>
                  </a:moveTo>
                  <a:cubicBezTo>
                    <a:pt x="65" y="1"/>
                    <a:pt x="63" y="2"/>
                    <a:pt x="61" y="3"/>
                  </a:cubicBezTo>
                  <a:cubicBezTo>
                    <a:pt x="1" y="3"/>
                    <a:pt x="1" y="277"/>
                    <a:pt x="92" y="581"/>
                  </a:cubicBezTo>
                  <a:cubicBezTo>
                    <a:pt x="153" y="885"/>
                    <a:pt x="244" y="1098"/>
                    <a:pt x="304" y="1098"/>
                  </a:cubicBezTo>
                  <a:cubicBezTo>
                    <a:pt x="365" y="1098"/>
                    <a:pt x="335" y="824"/>
                    <a:pt x="274" y="520"/>
                  </a:cubicBezTo>
                  <a:cubicBezTo>
                    <a:pt x="217" y="233"/>
                    <a:pt x="105" y="1"/>
                    <a:pt x="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05" name="Google Shape;805;p43"/>
            <p:cNvSpPr/>
            <p:nvPr/>
          </p:nvSpPr>
          <p:spPr>
            <a:xfrm>
              <a:off x="2031450" y="4562600"/>
              <a:ext cx="8400" cy="28200"/>
            </a:xfrm>
            <a:custGeom>
              <a:avLst/>
              <a:gdLst/>
              <a:ahLst/>
              <a:cxnLst/>
              <a:rect l="l" t="t" r="r" b="b"/>
              <a:pathLst>
                <a:path w="336" h="1128" extrusionOk="0">
                  <a:moveTo>
                    <a:pt x="72" y="1"/>
                  </a:moveTo>
                  <a:cubicBezTo>
                    <a:pt x="69" y="1"/>
                    <a:pt x="65" y="1"/>
                    <a:pt x="62" y="3"/>
                  </a:cubicBezTo>
                  <a:cubicBezTo>
                    <a:pt x="1" y="3"/>
                    <a:pt x="1" y="277"/>
                    <a:pt x="92" y="581"/>
                  </a:cubicBezTo>
                  <a:cubicBezTo>
                    <a:pt x="153" y="885"/>
                    <a:pt x="244" y="1128"/>
                    <a:pt x="305" y="1128"/>
                  </a:cubicBezTo>
                  <a:cubicBezTo>
                    <a:pt x="335" y="1097"/>
                    <a:pt x="335" y="854"/>
                    <a:pt x="274" y="550"/>
                  </a:cubicBezTo>
                  <a:cubicBezTo>
                    <a:pt x="217" y="235"/>
                    <a:pt x="133" y="1"/>
                    <a:pt x="7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06" name="Google Shape;806;p43"/>
            <p:cNvSpPr/>
            <p:nvPr/>
          </p:nvSpPr>
          <p:spPr>
            <a:xfrm>
              <a:off x="2042850" y="4618150"/>
              <a:ext cx="8400" cy="28125"/>
            </a:xfrm>
            <a:custGeom>
              <a:avLst/>
              <a:gdLst/>
              <a:ahLst/>
              <a:cxnLst/>
              <a:rect l="l" t="t" r="r" b="b"/>
              <a:pathLst>
                <a:path w="336" h="1125" extrusionOk="0">
                  <a:moveTo>
                    <a:pt x="92" y="0"/>
                  </a:moveTo>
                  <a:cubicBezTo>
                    <a:pt x="1" y="30"/>
                    <a:pt x="31" y="274"/>
                    <a:pt x="92" y="578"/>
                  </a:cubicBezTo>
                  <a:cubicBezTo>
                    <a:pt x="153" y="882"/>
                    <a:pt x="244" y="1125"/>
                    <a:pt x="305" y="1125"/>
                  </a:cubicBezTo>
                  <a:cubicBezTo>
                    <a:pt x="335" y="1125"/>
                    <a:pt x="335" y="851"/>
                    <a:pt x="274" y="547"/>
                  </a:cubicBezTo>
                  <a:cubicBezTo>
                    <a:pt x="214" y="243"/>
                    <a:pt x="153" y="0"/>
                    <a:pt x="9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07" name="Google Shape;807;p43"/>
            <p:cNvSpPr/>
            <p:nvPr/>
          </p:nvSpPr>
          <p:spPr>
            <a:xfrm>
              <a:off x="2053500" y="4674250"/>
              <a:ext cx="6100" cy="13825"/>
            </a:xfrm>
            <a:custGeom>
              <a:avLst/>
              <a:gdLst/>
              <a:ahLst/>
              <a:cxnLst/>
              <a:rect l="l" t="t" r="r" b="b"/>
              <a:pathLst>
                <a:path w="244" h="553" extrusionOk="0">
                  <a:moveTo>
                    <a:pt x="103" y="1"/>
                  </a:moveTo>
                  <a:cubicBezTo>
                    <a:pt x="99" y="1"/>
                    <a:pt x="95" y="2"/>
                    <a:pt x="92" y="5"/>
                  </a:cubicBezTo>
                  <a:cubicBezTo>
                    <a:pt x="31" y="5"/>
                    <a:pt x="0" y="127"/>
                    <a:pt x="31" y="279"/>
                  </a:cubicBezTo>
                  <a:cubicBezTo>
                    <a:pt x="61" y="461"/>
                    <a:pt x="122" y="552"/>
                    <a:pt x="183" y="552"/>
                  </a:cubicBezTo>
                  <a:cubicBezTo>
                    <a:pt x="244" y="552"/>
                    <a:pt x="244" y="400"/>
                    <a:pt x="213" y="248"/>
                  </a:cubicBezTo>
                  <a:cubicBezTo>
                    <a:pt x="213" y="112"/>
                    <a:pt x="140" y="1"/>
                    <a:pt x="10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08" name="Google Shape;808;p43"/>
            <p:cNvSpPr/>
            <p:nvPr/>
          </p:nvSpPr>
          <p:spPr>
            <a:xfrm>
              <a:off x="1978275" y="4688050"/>
              <a:ext cx="276625" cy="47900"/>
            </a:xfrm>
            <a:custGeom>
              <a:avLst/>
              <a:gdLst/>
              <a:ahLst/>
              <a:cxnLst/>
              <a:rect l="l" t="t" r="r" b="b"/>
              <a:pathLst>
                <a:path w="11065" h="1916" extrusionOk="0">
                  <a:moveTo>
                    <a:pt x="0" y="0"/>
                  </a:moveTo>
                  <a:lnTo>
                    <a:pt x="547" y="1794"/>
                  </a:lnTo>
                  <a:lnTo>
                    <a:pt x="11064" y="1915"/>
                  </a:lnTo>
                  <a:lnTo>
                    <a:pt x="10639" y="183"/>
                  </a:lnTo>
                  <a:lnTo>
                    <a:pt x="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09" name="Google Shape;809;p43"/>
            <p:cNvSpPr/>
            <p:nvPr/>
          </p:nvSpPr>
          <p:spPr>
            <a:xfrm>
              <a:off x="1635550" y="3542900"/>
              <a:ext cx="401250" cy="1148975"/>
            </a:xfrm>
            <a:custGeom>
              <a:avLst/>
              <a:gdLst/>
              <a:ahLst/>
              <a:cxnLst/>
              <a:rect l="l" t="t" r="r" b="b"/>
              <a:pathLst>
                <a:path w="16050" h="45959" extrusionOk="0">
                  <a:moveTo>
                    <a:pt x="1" y="0"/>
                  </a:moveTo>
                  <a:cubicBezTo>
                    <a:pt x="1" y="31"/>
                    <a:pt x="31" y="61"/>
                    <a:pt x="61" y="122"/>
                  </a:cubicBezTo>
                  <a:lnTo>
                    <a:pt x="213" y="456"/>
                  </a:lnTo>
                  <a:lnTo>
                    <a:pt x="821" y="1733"/>
                  </a:lnTo>
                  <a:cubicBezTo>
                    <a:pt x="1369" y="2888"/>
                    <a:pt x="2128" y="4468"/>
                    <a:pt x="3071" y="6475"/>
                  </a:cubicBezTo>
                  <a:cubicBezTo>
                    <a:pt x="3983" y="8481"/>
                    <a:pt x="5077" y="10852"/>
                    <a:pt x="6262" y="13526"/>
                  </a:cubicBezTo>
                  <a:cubicBezTo>
                    <a:pt x="6840" y="14894"/>
                    <a:pt x="7417" y="16292"/>
                    <a:pt x="8025" y="17782"/>
                  </a:cubicBezTo>
                  <a:cubicBezTo>
                    <a:pt x="8633" y="19241"/>
                    <a:pt x="9180" y="20791"/>
                    <a:pt x="9697" y="22402"/>
                  </a:cubicBezTo>
                  <a:cubicBezTo>
                    <a:pt x="10700" y="25624"/>
                    <a:pt x="11521" y="28724"/>
                    <a:pt x="12281" y="31521"/>
                  </a:cubicBezTo>
                  <a:lnTo>
                    <a:pt x="14256" y="39059"/>
                  </a:lnTo>
                  <a:cubicBezTo>
                    <a:pt x="14803" y="41186"/>
                    <a:pt x="15229" y="42919"/>
                    <a:pt x="15563" y="44104"/>
                  </a:cubicBezTo>
                  <a:cubicBezTo>
                    <a:pt x="15715" y="44712"/>
                    <a:pt x="15837" y="45168"/>
                    <a:pt x="15928" y="45502"/>
                  </a:cubicBezTo>
                  <a:cubicBezTo>
                    <a:pt x="15958" y="45654"/>
                    <a:pt x="15989" y="45746"/>
                    <a:pt x="16019" y="45837"/>
                  </a:cubicBezTo>
                  <a:cubicBezTo>
                    <a:pt x="15989" y="45746"/>
                    <a:pt x="15958" y="45624"/>
                    <a:pt x="15928" y="45472"/>
                  </a:cubicBezTo>
                  <a:cubicBezTo>
                    <a:pt x="15867" y="45138"/>
                    <a:pt x="15746" y="44682"/>
                    <a:pt x="15624" y="44104"/>
                  </a:cubicBezTo>
                  <a:lnTo>
                    <a:pt x="14378" y="38998"/>
                  </a:lnTo>
                  <a:cubicBezTo>
                    <a:pt x="13831" y="36870"/>
                    <a:pt x="13192" y="34317"/>
                    <a:pt x="12433" y="31490"/>
                  </a:cubicBezTo>
                  <a:cubicBezTo>
                    <a:pt x="11673" y="28663"/>
                    <a:pt x="10852" y="25563"/>
                    <a:pt x="9879" y="22341"/>
                  </a:cubicBezTo>
                  <a:cubicBezTo>
                    <a:pt x="9363" y="20730"/>
                    <a:pt x="8785" y="19180"/>
                    <a:pt x="8177" y="17691"/>
                  </a:cubicBezTo>
                  <a:cubicBezTo>
                    <a:pt x="7600" y="16201"/>
                    <a:pt x="6992" y="14803"/>
                    <a:pt x="6414" y="13466"/>
                  </a:cubicBezTo>
                  <a:cubicBezTo>
                    <a:pt x="5229" y="10791"/>
                    <a:pt x="4104" y="8389"/>
                    <a:pt x="3162" y="6414"/>
                  </a:cubicBezTo>
                  <a:cubicBezTo>
                    <a:pt x="2220" y="4408"/>
                    <a:pt x="1429" y="2797"/>
                    <a:pt x="882" y="1702"/>
                  </a:cubicBezTo>
                  <a:lnTo>
                    <a:pt x="244" y="426"/>
                  </a:lnTo>
                  <a:lnTo>
                    <a:pt x="61" y="92"/>
                  </a:lnTo>
                  <a:cubicBezTo>
                    <a:pt x="31" y="31"/>
                    <a:pt x="1" y="0"/>
                    <a:pt x="1" y="0"/>
                  </a:cubicBezTo>
                  <a:close/>
                  <a:moveTo>
                    <a:pt x="16019" y="45837"/>
                  </a:moveTo>
                  <a:cubicBezTo>
                    <a:pt x="16019" y="45898"/>
                    <a:pt x="16019" y="45928"/>
                    <a:pt x="16050" y="45958"/>
                  </a:cubicBezTo>
                  <a:cubicBezTo>
                    <a:pt x="16050" y="45928"/>
                    <a:pt x="16019" y="45867"/>
                    <a:pt x="16019" y="4583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10" name="Google Shape;810;p43"/>
            <p:cNvSpPr/>
            <p:nvPr/>
          </p:nvSpPr>
          <p:spPr>
            <a:xfrm>
              <a:off x="1197100" y="4474225"/>
              <a:ext cx="20550" cy="21700"/>
            </a:xfrm>
            <a:custGeom>
              <a:avLst/>
              <a:gdLst/>
              <a:ahLst/>
              <a:cxnLst/>
              <a:rect l="l" t="t" r="r" b="b"/>
              <a:pathLst>
                <a:path w="822" h="868" extrusionOk="0">
                  <a:moveTo>
                    <a:pt x="761" y="1"/>
                  </a:moveTo>
                  <a:cubicBezTo>
                    <a:pt x="681" y="1"/>
                    <a:pt x="520" y="166"/>
                    <a:pt x="335" y="377"/>
                  </a:cubicBezTo>
                  <a:cubicBezTo>
                    <a:pt x="122" y="620"/>
                    <a:pt x="0" y="863"/>
                    <a:pt x="31" y="863"/>
                  </a:cubicBezTo>
                  <a:cubicBezTo>
                    <a:pt x="36" y="866"/>
                    <a:pt x="42" y="867"/>
                    <a:pt x="49" y="867"/>
                  </a:cubicBezTo>
                  <a:cubicBezTo>
                    <a:pt x="123" y="867"/>
                    <a:pt x="292" y="721"/>
                    <a:pt x="487" y="499"/>
                  </a:cubicBezTo>
                  <a:cubicBezTo>
                    <a:pt x="699" y="255"/>
                    <a:pt x="821" y="43"/>
                    <a:pt x="791" y="12"/>
                  </a:cubicBezTo>
                  <a:cubicBezTo>
                    <a:pt x="783" y="4"/>
                    <a:pt x="773" y="1"/>
                    <a:pt x="76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11" name="Google Shape;811;p43"/>
            <p:cNvSpPr/>
            <p:nvPr/>
          </p:nvSpPr>
          <p:spPr>
            <a:xfrm>
              <a:off x="1233575" y="4430350"/>
              <a:ext cx="20550" cy="22250"/>
            </a:xfrm>
            <a:custGeom>
              <a:avLst/>
              <a:gdLst/>
              <a:ahLst/>
              <a:cxnLst/>
              <a:rect l="l" t="t" r="r" b="b"/>
              <a:pathLst>
                <a:path w="822" h="890" extrusionOk="0">
                  <a:moveTo>
                    <a:pt x="773" y="0"/>
                  </a:moveTo>
                  <a:cubicBezTo>
                    <a:pt x="699" y="0"/>
                    <a:pt x="529" y="147"/>
                    <a:pt x="335" y="369"/>
                  </a:cubicBezTo>
                  <a:cubicBezTo>
                    <a:pt x="152" y="612"/>
                    <a:pt x="0" y="855"/>
                    <a:pt x="61" y="886"/>
                  </a:cubicBezTo>
                  <a:cubicBezTo>
                    <a:pt x="66" y="888"/>
                    <a:pt x="71" y="889"/>
                    <a:pt x="76" y="889"/>
                  </a:cubicBezTo>
                  <a:cubicBezTo>
                    <a:pt x="149" y="889"/>
                    <a:pt x="318" y="716"/>
                    <a:pt x="487" y="491"/>
                  </a:cubicBezTo>
                  <a:cubicBezTo>
                    <a:pt x="699" y="248"/>
                    <a:pt x="821" y="35"/>
                    <a:pt x="791" y="4"/>
                  </a:cubicBezTo>
                  <a:cubicBezTo>
                    <a:pt x="785" y="2"/>
                    <a:pt x="779" y="0"/>
                    <a:pt x="77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12" name="Google Shape;812;p43"/>
            <p:cNvSpPr/>
            <p:nvPr/>
          </p:nvSpPr>
          <p:spPr>
            <a:xfrm>
              <a:off x="1270050" y="4386075"/>
              <a:ext cx="19775" cy="22450"/>
            </a:xfrm>
            <a:custGeom>
              <a:avLst/>
              <a:gdLst/>
              <a:ahLst/>
              <a:cxnLst/>
              <a:rect l="l" t="t" r="r" b="b"/>
              <a:pathLst>
                <a:path w="791" h="898" extrusionOk="0">
                  <a:moveTo>
                    <a:pt x="739" y="1"/>
                  </a:moveTo>
                  <a:cubicBezTo>
                    <a:pt x="674" y="1"/>
                    <a:pt x="493" y="166"/>
                    <a:pt x="335" y="377"/>
                  </a:cubicBezTo>
                  <a:cubicBezTo>
                    <a:pt x="122" y="620"/>
                    <a:pt x="0" y="863"/>
                    <a:pt x="31" y="894"/>
                  </a:cubicBezTo>
                  <a:cubicBezTo>
                    <a:pt x="35" y="896"/>
                    <a:pt x="40" y="897"/>
                    <a:pt x="46" y="897"/>
                  </a:cubicBezTo>
                  <a:cubicBezTo>
                    <a:pt x="118" y="897"/>
                    <a:pt x="290" y="724"/>
                    <a:pt x="487" y="499"/>
                  </a:cubicBezTo>
                  <a:cubicBezTo>
                    <a:pt x="669" y="256"/>
                    <a:pt x="791" y="43"/>
                    <a:pt x="760" y="12"/>
                  </a:cubicBezTo>
                  <a:cubicBezTo>
                    <a:pt x="756" y="4"/>
                    <a:pt x="749" y="1"/>
                    <a:pt x="73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13" name="Google Shape;813;p43"/>
            <p:cNvSpPr/>
            <p:nvPr/>
          </p:nvSpPr>
          <p:spPr>
            <a:xfrm>
              <a:off x="1305750" y="4341450"/>
              <a:ext cx="19800" cy="22250"/>
            </a:xfrm>
            <a:custGeom>
              <a:avLst/>
              <a:gdLst/>
              <a:ahLst/>
              <a:cxnLst/>
              <a:rect l="l" t="t" r="r" b="b"/>
              <a:pathLst>
                <a:path w="792" h="890" extrusionOk="0">
                  <a:moveTo>
                    <a:pt x="743" y="0"/>
                  </a:moveTo>
                  <a:cubicBezTo>
                    <a:pt x="669" y="0"/>
                    <a:pt x="500" y="146"/>
                    <a:pt x="305" y="369"/>
                  </a:cubicBezTo>
                  <a:cubicBezTo>
                    <a:pt x="123" y="642"/>
                    <a:pt x="1" y="855"/>
                    <a:pt x="31" y="886"/>
                  </a:cubicBezTo>
                  <a:cubicBezTo>
                    <a:pt x="37" y="888"/>
                    <a:pt x="43" y="889"/>
                    <a:pt x="49" y="889"/>
                  </a:cubicBezTo>
                  <a:cubicBezTo>
                    <a:pt x="123" y="889"/>
                    <a:pt x="293" y="743"/>
                    <a:pt x="487" y="521"/>
                  </a:cubicBezTo>
                  <a:cubicBezTo>
                    <a:pt x="670" y="278"/>
                    <a:pt x="791" y="34"/>
                    <a:pt x="761" y="4"/>
                  </a:cubicBezTo>
                  <a:cubicBezTo>
                    <a:pt x="756" y="1"/>
                    <a:pt x="750" y="0"/>
                    <a:pt x="74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14" name="Google Shape;814;p43"/>
            <p:cNvSpPr/>
            <p:nvPr/>
          </p:nvSpPr>
          <p:spPr>
            <a:xfrm>
              <a:off x="1340725" y="4296625"/>
              <a:ext cx="20525" cy="22425"/>
            </a:xfrm>
            <a:custGeom>
              <a:avLst/>
              <a:gdLst/>
              <a:ahLst/>
              <a:cxnLst/>
              <a:rect l="l" t="t" r="r" b="b"/>
              <a:pathLst>
                <a:path w="821" h="897" extrusionOk="0">
                  <a:moveTo>
                    <a:pt x="751" y="0"/>
                  </a:moveTo>
                  <a:cubicBezTo>
                    <a:pt x="699" y="0"/>
                    <a:pt x="504" y="174"/>
                    <a:pt x="335" y="399"/>
                  </a:cubicBezTo>
                  <a:cubicBezTo>
                    <a:pt x="152" y="642"/>
                    <a:pt x="0" y="855"/>
                    <a:pt x="61" y="885"/>
                  </a:cubicBezTo>
                  <a:cubicBezTo>
                    <a:pt x="69" y="893"/>
                    <a:pt x="79" y="897"/>
                    <a:pt x="91" y="897"/>
                  </a:cubicBezTo>
                  <a:cubicBezTo>
                    <a:pt x="170" y="897"/>
                    <a:pt x="328" y="732"/>
                    <a:pt x="486" y="520"/>
                  </a:cubicBezTo>
                  <a:cubicBezTo>
                    <a:pt x="699" y="277"/>
                    <a:pt x="821" y="34"/>
                    <a:pt x="760" y="4"/>
                  </a:cubicBezTo>
                  <a:cubicBezTo>
                    <a:pt x="758" y="1"/>
                    <a:pt x="755" y="0"/>
                    <a:pt x="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15" name="Google Shape;815;p43"/>
            <p:cNvSpPr/>
            <p:nvPr/>
          </p:nvSpPr>
          <p:spPr>
            <a:xfrm>
              <a:off x="1376425" y="4251800"/>
              <a:ext cx="19800" cy="22975"/>
            </a:xfrm>
            <a:custGeom>
              <a:avLst/>
              <a:gdLst/>
              <a:ahLst/>
              <a:cxnLst/>
              <a:rect l="l" t="t" r="r" b="b"/>
              <a:pathLst>
                <a:path w="792" h="919" extrusionOk="0">
                  <a:moveTo>
                    <a:pt x="745" y="0"/>
                  </a:moveTo>
                  <a:cubicBezTo>
                    <a:pt x="673" y="0"/>
                    <a:pt x="504" y="173"/>
                    <a:pt x="335" y="399"/>
                  </a:cubicBezTo>
                  <a:cubicBezTo>
                    <a:pt x="122" y="642"/>
                    <a:pt x="1" y="854"/>
                    <a:pt x="62" y="915"/>
                  </a:cubicBezTo>
                  <a:cubicBezTo>
                    <a:pt x="64" y="917"/>
                    <a:pt x="67" y="919"/>
                    <a:pt x="71" y="919"/>
                  </a:cubicBezTo>
                  <a:cubicBezTo>
                    <a:pt x="119" y="919"/>
                    <a:pt x="290" y="745"/>
                    <a:pt x="487" y="520"/>
                  </a:cubicBezTo>
                  <a:cubicBezTo>
                    <a:pt x="669" y="277"/>
                    <a:pt x="791" y="64"/>
                    <a:pt x="761" y="3"/>
                  </a:cubicBezTo>
                  <a:cubicBezTo>
                    <a:pt x="756" y="1"/>
                    <a:pt x="751" y="0"/>
                    <a:pt x="74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16" name="Google Shape;816;p43"/>
            <p:cNvSpPr/>
            <p:nvPr/>
          </p:nvSpPr>
          <p:spPr>
            <a:xfrm>
              <a:off x="1411375" y="4207700"/>
              <a:ext cx="20550" cy="22250"/>
            </a:xfrm>
            <a:custGeom>
              <a:avLst/>
              <a:gdLst/>
              <a:ahLst/>
              <a:cxnLst/>
              <a:rect l="l" t="t" r="r" b="b"/>
              <a:pathLst>
                <a:path w="822" h="890" extrusionOk="0">
                  <a:moveTo>
                    <a:pt x="780" y="1"/>
                  </a:moveTo>
                  <a:cubicBezTo>
                    <a:pt x="725" y="1"/>
                    <a:pt x="533" y="147"/>
                    <a:pt x="366" y="369"/>
                  </a:cubicBezTo>
                  <a:cubicBezTo>
                    <a:pt x="153" y="612"/>
                    <a:pt x="1" y="856"/>
                    <a:pt x="62" y="886"/>
                  </a:cubicBezTo>
                  <a:cubicBezTo>
                    <a:pt x="67" y="889"/>
                    <a:pt x="73" y="890"/>
                    <a:pt x="80" y="890"/>
                  </a:cubicBezTo>
                  <a:cubicBezTo>
                    <a:pt x="154" y="890"/>
                    <a:pt x="323" y="744"/>
                    <a:pt x="518" y="521"/>
                  </a:cubicBezTo>
                  <a:cubicBezTo>
                    <a:pt x="700" y="278"/>
                    <a:pt x="822" y="35"/>
                    <a:pt x="791" y="4"/>
                  </a:cubicBezTo>
                  <a:cubicBezTo>
                    <a:pt x="789" y="2"/>
                    <a:pt x="785" y="1"/>
                    <a:pt x="7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17" name="Google Shape;817;p43"/>
            <p:cNvSpPr/>
            <p:nvPr/>
          </p:nvSpPr>
          <p:spPr>
            <a:xfrm>
              <a:off x="1447850" y="4163650"/>
              <a:ext cx="20550" cy="22225"/>
            </a:xfrm>
            <a:custGeom>
              <a:avLst/>
              <a:gdLst/>
              <a:ahLst/>
              <a:cxnLst/>
              <a:rect l="l" t="t" r="r" b="b"/>
              <a:pathLst>
                <a:path w="822" h="889" extrusionOk="0">
                  <a:moveTo>
                    <a:pt x="776" y="0"/>
                  </a:moveTo>
                  <a:cubicBezTo>
                    <a:pt x="704" y="0"/>
                    <a:pt x="532" y="173"/>
                    <a:pt x="335" y="399"/>
                  </a:cubicBezTo>
                  <a:cubicBezTo>
                    <a:pt x="123" y="642"/>
                    <a:pt x="1" y="855"/>
                    <a:pt x="62" y="885"/>
                  </a:cubicBezTo>
                  <a:cubicBezTo>
                    <a:pt x="64" y="887"/>
                    <a:pt x="67" y="888"/>
                    <a:pt x="71" y="888"/>
                  </a:cubicBezTo>
                  <a:cubicBezTo>
                    <a:pt x="123" y="888"/>
                    <a:pt x="318" y="717"/>
                    <a:pt x="487" y="520"/>
                  </a:cubicBezTo>
                  <a:cubicBezTo>
                    <a:pt x="700" y="277"/>
                    <a:pt x="822" y="34"/>
                    <a:pt x="791" y="4"/>
                  </a:cubicBezTo>
                  <a:cubicBezTo>
                    <a:pt x="787" y="1"/>
                    <a:pt x="782" y="0"/>
                    <a:pt x="77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18" name="Google Shape;818;p43"/>
            <p:cNvSpPr/>
            <p:nvPr/>
          </p:nvSpPr>
          <p:spPr>
            <a:xfrm>
              <a:off x="1484325" y="4120325"/>
              <a:ext cx="21325" cy="22225"/>
            </a:xfrm>
            <a:custGeom>
              <a:avLst/>
              <a:gdLst/>
              <a:ahLst/>
              <a:cxnLst/>
              <a:rect l="l" t="t" r="r" b="b"/>
              <a:pathLst>
                <a:path w="853" h="889" extrusionOk="0">
                  <a:moveTo>
                    <a:pt x="782" y="1"/>
                  </a:moveTo>
                  <a:cubicBezTo>
                    <a:pt x="730" y="1"/>
                    <a:pt x="535" y="172"/>
                    <a:pt x="366" y="369"/>
                  </a:cubicBezTo>
                  <a:cubicBezTo>
                    <a:pt x="153" y="612"/>
                    <a:pt x="1" y="855"/>
                    <a:pt x="62" y="885"/>
                  </a:cubicBezTo>
                  <a:cubicBezTo>
                    <a:pt x="64" y="888"/>
                    <a:pt x="67" y="889"/>
                    <a:pt x="71" y="889"/>
                  </a:cubicBezTo>
                  <a:cubicBezTo>
                    <a:pt x="123" y="889"/>
                    <a:pt x="318" y="716"/>
                    <a:pt x="487" y="490"/>
                  </a:cubicBezTo>
                  <a:cubicBezTo>
                    <a:pt x="700" y="247"/>
                    <a:pt x="852" y="34"/>
                    <a:pt x="791" y="4"/>
                  </a:cubicBezTo>
                  <a:cubicBezTo>
                    <a:pt x="789" y="2"/>
                    <a:pt x="786" y="1"/>
                    <a:pt x="7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19" name="Google Shape;819;p43"/>
            <p:cNvSpPr/>
            <p:nvPr/>
          </p:nvSpPr>
          <p:spPr>
            <a:xfrm>
              <a:off x="1521575" y="4077000"/>
              <a:ext cx="20550" cy="22250"/>
            </a:xfrm>
            <a:custGeom>
              <a:avLst/>
              <a:gdLst/>
              <a:ahLst/>
              <a:cxnLst/>
              <a:rect l="l" t="t" r="r" b="b"/>
              <a:pathLst>
                <a:path w="822" h="890" extrusionOk="0">
                  <a:moveTo>
                    <a:pt x="773" y="1"/>
                  </a:moveTo>
                  <a:cubicBezTo>
                    <a:pt x="699" y="1"/>
                    <a:pt x="529" y="147"/>
                    <a:pt x="335" y="369"/>
                  </a:cubicBezTo>
                  <a:cubicBezTo>
                    <a:pt x="122" y="612"/>
                    <a:pt x="0" y="855"/>
                    <a:pt x="61" y="886"/>
                  </a:cubicBezTo>
                  <a:cubicBezTo>
                    <a:pt x="66" y="888"/>
                    <a:pt x="71" y="889"/>
                    <a:pt x="76" y="889"/>
                  </a:cubicBezTo>
                  <a:cubicBezTo>
                    <a:pt x="145" y="889"/>
                    <a:pt x="290" y="716"/>
                    <a:pt x="487" y="491"/>
                  </a:cubicBezTo>
                  <a:cubicBezTo>
                    <a:pt x="699" y="248"/>
                    <a:pt x="821" y="35"/>
                    <a:pt x="791" y="4"/>
                  </a:cubicBezTo>
                  <a:cubicBezTo>
                    <a:pt x="785" y="2"/>
                    <a:pt x="779" y="1"/>
                    <a:pt x="77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20" name="Google Shape;820;p43"/>
            <p:cNvSpPr/>
            <p:nvPr/>
          </p:nvSpPr>
          <p:spPr>
            <a:xfrm>
              <a:off x="1558800" y="4032725"/>
              <a:ext cx="19800" cy="22450"/>
            </a:xfrm>
            <a:custGeom>
              <a:avLst/>
              <a:gdLst/>
              <a:ahLst/>
              <a:cxnLst/>
              <a:rect l="l" t="t" r="r" b="b"/>
              <a:pathLst>
                <a:path w="792" h="898" extrusionOk="0">
                  <a:moveTo>
                    <a:pt x="731" y="1"/>
                  </a:moveTo>
                  <a:cubicBezTo>
                    <a:pt x="651" y="1"/>
                    <a:pt x="489" y="166"/>
                    <a:pt x="305" y="377"/>
                  </a:cubicBezTo>
                  <a:cubicBezTo>
                    <a:pt x="122" y="620"/>
                    <a:pt x="1" y="833"/>
                    <a:pt x="31" y="894"/>
                  </a:cubicBezTo>
                  <a:cubicBezTo>
                    <a:pt x="36" y="896"/>
                    <a:pt x="41" y="897"/>
                    <a:pt x="46" y="897"/>
                  </a:cubicBezTo>
                  <a:cubicBezTo>
                    <a:pt x="119" y="897"/>
                    <a:pt x="288" y="724"/>
                    <a:pt x="457" y="499"/>
                  </a:cubicBezTo>
                  <a:cubicBezTo>
                    <a:pt x="669" y="256"/>
                    <a:pt x="791" y="43"/>
                    <a:pt x="761" y="12"/>
                  </a:cubicBezTo>
                  <a:cubicBezTo>
                    <a:pt x="753" y="4"/>
                    <a:pt x="743" y="1"/>
                    <a:pt x="7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21" name="Google Shape;821;p43"/>
            <p:cNvSpPr/>
            <p:nvPr/>
          </p:nvSpPr>
          <p:spPr>
            <a:xfrm>
              <a:off x="1592250" y="3982050"/>
              <a:ext cx="9900" cy="27450"/>
            </a:xfrm>
            <a:custGeom>
              <a:avLst/>
              <a:gdLst/>
              <a:ahLst/>
              <a:cxnLst/>
              <a:rect l="l" t="t" r="r" b="b"/>
              <a:pathLst>
                <a:path w="396" h="1098" extrusionOk="0">
                  <a:moveTo>
                    <a:pt x="354" y="0"/>
                  </a:moveTo>
                  <a:cubicBezTo>
                    <a:pt x="290" y="0"/>
                    <a:pt x="179" y="233"/>
                    <a:pt x="122" y="520"/>
                  </a:cubicBezTo>
                  <a:cubicBezTo>
                    <a:pt x="91" y="641"/>
                    <a:pt x="61" y="793"/>
                    <a:pt x="31" y="915"/>
                  </a:cubicBezTo>
                  <a:cubicBezTo>
                    <a:pt x="0" y="1006"/>
                    <a:pt x="0" y="1067"/>
                    <a:pt x="31" y="1097"/>
                  </a:cubicBezTo>
                  <a:cubicBezTo>
                    <a:pt x="61" y="1097"/>
                    <a:pt x="122" y="1036"/>
                    <a:pt x="152" y="945"/>
                  </a:cubicBezTo>
                  <a:cubicBezTo>
                    <a:pt x="213" y="824"/>
                    <a:pt x="274" y="702"/>
                    <a:pt x="304" y="580"/>
                  </a:cubicBezTo>
                  <a:cubicBezTo>
                    <a:pt x="395" y="277"/>
                    <a:pt x="395" y="3"/>
                    <a:pt x="365" y="3"/>
                  </a:cubicBezTo>
                  <a:cubicBezTo>
                    <a:pt x="361" y="1"/>
                    <a:pt x="358" y="0"/>
                    <a:pt x="3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22" name="Google Shape;822;p43"/>
            <p:cNvSpPr/>
            <p:nvPr/>
          </p:nvSpPr>
          <p:spPr>
            <a:xfrm>
              <a:off x="1606675" y="3926575"/>
              <a:ext cx="9150" cy="27500"/>
            </a:xfrm>
            <a:custGeom>
              <a:avLst/>
              <a:gdLst/>
              <a:ahLst/>
              <a:cxnLst/>
              <a:rect l="l" t="t" r="r" b="b"/>
              <a:pathLst>
                <a:path w="366" h="1100" extrusionOk="0">
                  <a:moveTo>
                    <a:pt x="299" y="1"/>
                  </a:moveTo>
                  <a:cubicBezTo>
                    <a:pt x="261" y="1"/>
                    <a:pt x="149" y="233"/>
                    <a:pt x="92" y="520"/>
                  </a:cubicBezTo>
                  <a:cubicBezTo>
                    <a:pt x="31" y="824"/>
                    <a:pt x="1" y="1097"/>
                    <a:pt x="61" y="1097"/>
                  </a:cubicBezTo>
                  <a:cubicBezTo>
                    <a:pt x="65" y="1099"/>
                    <a:pt x="68" y="1100"/>
                    <a:pt x="72" y="1100"/>
                  </a:cubicBezTo>
                  <a:cubicBezTo>
                    <a:pt x="133" y="1100"/>
                    <a:pt x="217" y="867"/>
                    <a:pt x="274" y="581"/>
                  </a:cubicBezTo>
                  <a:cubicBezTo>
                    <a:pt x="365" y="277"/>
                    <a:pt x="365" y="3"/>
                    <a:pt x="305" y="3"/>
                  </a:cubicBezTo>
                  <a:cubicBezTo>
                    <a:pt x="303" y="1"/>
                    <a:pt x="301" y="1"/>
                    <a:pt x="29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23" name="Google Shape;823;p43"/>
            <p:cNvSpPr/>
            <p:nvPr/>
          </p:nvSpPr>
          <p:spPr>
            <a:xfrm>
              <a:off x="1619600" y="3870400"/>
              <a:ext cx="7625" cy="28150"/>
            </a:xfrm>
            <a:custGeom>
              <a:avLst/>
              <a:gdLst/>
              <a:ahLst/>
              <a:cxnLst/>
              <a:rect l="l" t="t" r="r" b="b"/>
              <a:pathLst>
                <a:path w="305" h="1126" extrusionOk="0">
                  <a:moveTo>
                    <a:pt x="274" y="1"/>
                  </a:moveTo>
                  <a:cubicBezTo>
                    <a:pt x="213" y="1"/>
                    <a:pt x="122" y="244"/>
                    <a:pt x="61" y="548"/>
                  </a:cubicBezTo>
                  <a:cubicBezTo>
                    <a:pt x="0" y="852"/>
                    <a:pt x="0" y="1125"/>
                    <a:pt x="61" y="1125"/>
                  </a:cubicBezTo>
                  <a:cubicBezTo>
                    <a:pt x="122" y="1125"/>
                    <a:pt x="213" y="913"/>
                    <a:pt x="274" y="578"/>
                  </a:cubicBezTo>
                  <a:cubicBezTo>
                    <a:pt x="304" y="274"/>
                    <a:pt x="304" y="1"/>
                    <a:pt x="2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24" name="Google Shape;824;p43"/>
            <p:cNvSpPr/>
            <p:nvPr/>
          </p:nvSpPr>
          <p:spPr>
            <a:xfrm>
              <a:off x="1630225" y="3814175"/>
              <a:ext cx="7625" cy="28150"/>
            </a:xfrm>
            <a:custGeom>
              <a:avLst/>
              <a:gdLst/>
              <a:ahLst/>
              <a:cxnLst/>
              <a:rect l="l" t="t" r="r" b="b"/>
              <a:pathLst>
                <a:path w="305" h="1126" extrusionOk="0">
                  <a:moveTo>
                    <a:pt x="244" y="1"/>
                  </a:moveTo>
                  <a:cubicBezTo>
                    <a:pt x="183" y="1"/>
                    <a:pt x="92" y="244"/>
                    <a:pt x="31" y="548"/>
                  </a:cubicBezTo>
                  <a:cubicBezTo>
                    <a:pt x="1" y="852"/>
                    <a:pt x="1" y="1125"/>
                    <a:pt x="31" y="1125"/>
                  </a:cubicBezTo>
                  <a:cubicBezTo>
                    <a:pt x="92" y="1125"/>
                    <a:pt x="183" y="882"/>
                    <a:pt x="244" y="578"/>
                  </a:cubicBezTo>
                  <a:cubicBezTo>
                    <a:pt x="305" y="274"/>
                    <a:pt x="305" y="1"/>
                    <a:pt x="2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25" name="Google Shape;825;p43"/>
            <p:cNvSpPr/>
            <p:nvPr/>
          </p:nvSpPr>
          <p:spPr>
            <a:xfrm>
              <a:off x="1639350" y="3758650"/>
              <a:ext cx="7625" cy="27500"/>
            </a:xfrm>
            <a:custGeom>
              <a:avLst/>
              <a:gdLst/>
              <a:ahLst/>
              <a:cxnLst/>
              <a:rect l="l" t="t" r="r" b="b"/>
              <a:pathLst>
                <a:path w="305" h="1100" extrusionOk="0">
                  <a:moveTo>
                    <a:pt x="233" y="0"/>
                  </a:moveTo>
                  <a:cubicBezTo>
                    <a:pt x="176" y="0"/>
                    <a:pt x="119" y="233"/>
                    <a:pt x="61" y="519"/>
                  </a:cubicBezTo>
                  <a:cubicBezTo>
                    <a:pt x="1" y="854"/>
                    <a:pt x="1" y="1097"/>
                    <a:pt x="61" y="1097"/>
                  </a:cubicBezTo>
                  <a:cubicBezTo>
                    <a:pt x="63" y="1099"/>
                    <a:pt x="65" y="1099"/>
                    <a:pt x="67" y="1099"/>
                  </a:cubicBezTo>
                  <a:cubicBezTo>
                    <a:pt x="102" y="1099"/>
                    <a:pt x="187" y="867"/>
                    <a:pt x="244" y="580"/>
                  </a:cubicBezTo>
                  <a:cubicBezTo>
                    <a:pt x="305" y="246"/>
                    <a:pt x="305" y="3"/>
                    <a:pt x="244" y="3"/>
                  </a:cubicBezTo>
                  <a:cubicBezTo>
                    <a:pt x="240" y="1"/>
                    <a:pt x="237" y="0"/>
                    <a:pt x="23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26" name="Google Shape;826;p43"/>
            <p:cNvSpPr/>
            <p:nvPr/>
          </p:nvSpPr>
          <p:spPr>
            <a:xfrm>
              <a:off x="1648475" y="3710825"/>
              <a:ext cx="6850" cy="19800"/>
            </a:xfrm>
            <a:custGeom>
              <a:avLst/>
              <a:gdLst/>
              <a:ahLst/>
              <a:cxnLst/>
              <a:rect l="l" t="t" r="r" b="b"/>
              <a:pathLst>
                <a:path w="274" h="792" extrusionOk="0">
                  <a:moveTo>
                    <a:pt x="213" y="1"/>
                  </a:moveTo>
                  <a:cubicBezTo>
                    <a:pt x="152" y="1"/>
                    <a:pt x="61" y="153"/>
                    <a:pt x="31" y="365"/>
                  </a:cubicBezTo>
                  <a:cubicBezTo>
                    <a:pt x="0" y="609"/>
                    <a:pt x="0" y="791"/>
                    <a:pt x="61" y="791"/>
                  </a:cubicBezTo>
                  <a:cubicBezTo>
                    <a:pt x="122" y="791"/>
                    <a:pt x="213" y="609"/>
                    <a:pt x="244" y="396"/>
                  </a:cubicBezTo>
                  <a:cubicBezTo>
                    <a:pt x="274" y="183"/>
                    <a:pt x="244" y="1"/>
                    <a:pt x="2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27" name="Google Shape;827;p43"/>
            <p:cNvSpPr/>
            <p:nvPr/>
          </p:nvSpPr>
          <p:spPr>
            <a:xfrm>
              <a:off x="1131750" y="4457800"/>
              <a:ext cx="217350" cy="235600"/>
            </a:xfrm>
            <a:custGeom>
              <a:avLst/>
              <a:gdLst/>
              <a:ahLst/>
              <a:cxnLst/>
              <a:rect l="l" t="t" r="r" b="b"/>
              <a:pathLst>
                <a:path w="8694" h="9424" extrusionOk="0">
                  <a:moveTo>
                    <a:pt x="1459" y="1"/>
                  </a:moveTo>
                  <a:lnTo>
                    <a:pt x="0" y="1916"/>
                  </a:lnTo>
                  <a:lnTo>
                    <a:pt x="7356" y="9423"/>
                  </a:lnTo>
                  <a:lnTo>
                    <a:pt x="8694" y="7843"/>
                  </a:lnTo>
                  <a:lnTo>
                    <a:pt x="145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28" name="Google Shape;828;p43"/>
            <p:cNvSpPr/>
            <p:nvPr/>
          </p:nvSpPr>
          <p:spPr>
            <a:xfrm>
              <a:off x="1607450" y="3608250"/>
              <a:ext cx="183900" cy="522100"/>
            </a:xfrm>
            <a:custGeom>
              <a:avLst/>
              <a:gdLst/>
              <a:ahLst/>
              <a:cxnLst/>
              <a:rect l="l" t="t" r="r" b="b"/>
              <a:pathLst>
                <a:path w="7356" h="20884" extrusionOk="0">
                  <a:moveTo>
                    <a:pt x="0" y="0"/>
                  </a:moveTo>
                  <a:lnTo>
                    <a:pt x="0" y="0"/>
                  </a:lnTo>
                  <a:cubicBezTo>
                    <a:pt x="0" y="1"/>
                    <a:pt x="5928" y="20884"/>
                    <a:pt x="6047" y="20884"/>
                  </a:cubicBezTo>
                  <a:cubicBezTo>
                    <a:pt x="6048" y="20884"/>
                    <a:pt x="6048" y="20883"/>
                    <a:pt x="6049" y="20882"/>
                  </a:cubicBezTo>
                  <a:cubicBezTo>
                    <a:pt x="6140" y="20669"/>
                    <a:pt x="7356" y="16140"/>
                    <a:pt x="7356" y="16140"/>
                  </a:cubicBez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29" name="Google Shape;829;p43"/>
            <p:cNvSpPr/>
            <p:nvPr/>
          </p:nvSpPr>
          <p:spPr>
            <a:xfrm>
              <a:off x="1792100" y="2875700"/>
              <a:ext cx="736350" cy="311450"/>
            </a:xfrm>
            <a:custGeom>
              <a:avLst/>
              <a:gdLst/>
              <a:ahLst/>
              <a:cxnLst/>
              <a:rect l="l" t="t" r="r" b="b"/>
              <a:pathLst>
                <a:path w="29454" h="12458" extrusionOk="0">
                  <a:moveTo>
                    <a:pt x="6414" y="1"/>
                  </a:moveTo>
                  <a:lnTo>
                    <a:pt x="0" y="943"/>
                  </a:lnTo>
                  <a:cubicBezTo>
                    <a:pt x="0" y="943"/>
                    <a:pt x="61" y="1521"/>
                    <a:pt x="3648" y="8299"/>
                  </a:cubicBezTo>
                  <a:cubicBezTo>
                    <a:pt x="5391" y="11596"/>
                    <a:pt x="9897" y="12457"/>
                    <a:pt x="14127" y="12457"/>
                  </a:cubicBezTo>
                  <a:cubicBezTo>
                    <a:pt x="18748" y="12457"/>
                    <a:pt x="23040" y="11430"/>
                    <a:pt x="23040" y="11430"/>
                  </a:cubicBezTo>
                  <a:cubicBezTo>
                    <a:pt x="24286" y="11399"/>
                    <a:pt x="25502" y="11308"/>
                    <a:pt x="26748" y="11156"/>
                  </a:cubicBezTo>
                  <a:cubicBezTo>
                    <a:pt x="28451" y="10852"/>
                    <a:pt x="28420" y="10700"/>
                    <a:pt x="28329" y="10518"/>
                  </a:cubicBezTo>
                  <a:cubicBezTo>
                    <a:pt x="28286" y="10395"/>
                    <a:pt x="28094" y="10353"/>
                    <a:pt x="27833" y="10353"/>
                  </a:cubicBezTo>
                  <a:cubicBezTo>
                    <a:pt x="27273" y="10353"/>
                    <a:pt x="26393" y="10548"/>
                    <a:pt x="25992" y="10548"/>
                  </a:cubicBezTo>
                  <a:cubicBezTo>
                    <a:pt x="25798" y="10548"/>
                    <a:pt x="25716" y="10502"/>
                    <a:pt x="25837" y="10366"/>
                  </a:cubicBezTo>
                  <a:cubicBezTo>
                    <a:pt x="26323" y="9819"/>
                    <a:pt x="29423" y="9636"/>
                    <a:pt x="29210" y="9120"/>
                  </a:cubicBezTo>
                  <a:cubicBezTo>
                    <a:pt x="29134" y="8944"/>
                    <a:pt x="28893" y="8878"/>
                    <a:pt x="28572" y="8878"/>
                  </a:cubicBezTo>
                  <a:cubicBezTo>
                    <a:pt x="27611" y="8878"/>
                    <a:pt x="25928" y="9469"/>
                    <a:pt x="25745" y="9515"/>
                  </a:cubicBezTo>
                  <a:cubicBezTo>
                    <a:pt x="25724" y="9519"/>
                    <a:pt x="25705" y="9522"/>
                    <a:pt x="25686" y="9522"/>
                  </a:cubicBezTo>
                  <a:cubicBezTo>
                    <a:pt x="25460" y="9522"/>
                    <a:pt x="25397" y="9206"/>
                    <a:pt x="25593" y="9150"/>
                  </a:cubicBezTo>
                  <a:cubicBezTo>
                    <a:pt x="25928" y="9089"/>
                    <a:pt x="29454" y="8269"/>
                    <a:pt x="29180" y="7569"/>
                  </a:cubicBezTo>
                  <a:cubicBezTo>
                    <a:pt x="29126" y="7441"/>
                    <a:pt x="29008" y="7399"/>
                    <a:pt x="28878" y="7399"/>
                  </a:cubicBezTo>
                  <a:cubicBezTo>
                    <a:pt x="28639" y="7399"/>
                    <a:pt x="28359" y="7539"/>
                    <a:pt x="28359" y="7539"/>
                  </a:cubicBezTo>
                  <a:cubicBezTo>
                    <a:pt x="28359" y="7539"/>
                    <a:pt x="26015" y="8276"/>
                    <a:pt x="25268" y="8276"/>
                  </a:cubicBezTo>
                  <a:cubicBezTo>
                    <a:pt x="25144" y="8276"/>
                    <a:pt x="25064" y="8256"/>
                    <a:pt x="25046" y="8208"/>
                  </a:cubicBezTo>
                  <a:cubicBezTo>
                    <a:pt x="24925" y="7904"/>
                    <a:pt x="26809" y="7235"/>
                    <a:pt x="27448" y="7053"/>
                  </a:cubicBezTo>
                  <a:cubicBezTo>
                    <a:pt x="28086" y="6901"/>
                    <a:pt x="28238" y="6506"/>
                    <a:pt x="27934" y="6293"/>
                  </a:cubicBezTo>
                  <a:cubicBezTo>
                    <a:pt x="27907" y="6274"/>
                    <a:pt x="27853" y="6265"/>
                    <a:pt x="27777" y="6265"/>
                  </a:cubicBezTo>
                  <a:cubicBezTo>
                    <a:pt x="27246" y="6265"/>
                    <a:pt x="25665" y="6681"/>
                    <a:pt x="25107" y="6840"/>
                  </a:cubicBezTo>
                  <a:cubicBezTo>
                    <a:pt x="24745" y="6943"/>
                    <a:pt x="24032" y="7164"/>
                    <a:pt x="23598" y="7164"/>
                  </a:cubicBezTo>
                  <a:cubicBezTo>
                    <a:pt x="23266" y="7164"/>
                    <a:pt x="23098" y="7035"/>
                    <a:pt x="23375" y="6627"/>
                  </a:cubicBezTo>
                  <a:cubicBezTo>
                    <a:pt x="24013" y="5655"/>
                    <a:pt x="24134" y="4652"/>
                    <a:pt x="23952" y="4378"/>
                  </a:cubicBezTo>
                  <a:cubicBezTo>
                    <a:pt x="23885" y="4289"/>
                    <a:pt x="23790" y="4249"/>
                    <a:pt x="23692" y="4249"/>
                  </a:cubicBezTo>
                  <a:cubicBezTo>
                    <a:pt x="23525" y="4249"/>
                    <a:pt x="23352" y="4368"/>
                    <a:pt x="23314" y="4560"/>
                  </a:cubicBezTo>
                  <a:cubicBezTo>
                    <a:pt x="23223" y="4925"/>
                    <a:pt x="23071" y="5290"/>
                    <a:pt x="22858" y="5624"/>
                  </a:cubicBezTo>
                  <a:cubicBezTo>
                    <a:pt x="22736" y="5898"/>
                    <a:pt x="22523" y="6141"/>
                    <a:pt x="22311" y="6354"/>
                  </a:cubicBezTo>
                  <a:cubicBezTo>
                    <a:pt x="22037" y="6627"/>
                    <a:pt x="21794" y="6810"/>
                    <a:pt x="21581" y="6962"/>
                  </a:cubicBezTo>
                  <a:cubicBezTo>
                    <a:pt x="20570" y="7133"/>
                    <a:pt x="18505" y="7420"/>
                    <a:pt x="16095" y="7420"/>
                  </a:cubicBezTo>
                  <a:cubicBezTo>
                    <a:pt x="14231" y="7420"/>
                    <a:pt x="12162" y="7249"/>
                    <a:pt x="10213" y="6718"/>
                  </a:cubicBezTo>
                  <a:cubicBezTo>
                    <a:pt x="9392" y="6506"/>
                    <a:pt x="6414" y="1"/>
                    <a:pt x="641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30" name="Google Shape;830;p43"/>
            <p:cNvSpPr/>
            <p:nvPr/>
          </p:nvSpPr>
          <p:spPr>
            <a:xfrm>
              <a:off x="1779175" y="2523050"/>
              <a:ext cx="157325" cy="137150"/>
            </a:xfrm>
            <a:custGeom>
              <a:avLst/>
              <a:gdLst/>
              <a:ahLst/>
              <a:cxnLst/>
              <a:rect l="l" t="t" r="r" b="b"/>
              <a:pathLst>
                <a:path w="6293" h="5486" extrusionOk="0">
                  <a:moveTo>
                    <a:pt x="1793" y="0"/>
                  </a:moveTo>
                  <a:cubicBezTo>
                    <a:pt x="1399" y="0"/>
                    <a:pt x="1014" y="182"/>
                    <a:pt x="760" y="520"/>
                  </a:cubicBezTo>
                  <a:cubicBezTo>
                    <a:pt x="487" y="855"/>
                    <a:pt x="304" y="1250"/>
                    <a:pt x="274" y="1675"/>
                  </a:cubicBezTo>
                  <a:cubicBezTo>
                    <a:pt x="0" y="3560"/>
                    <a:pt x="1338" y="5262"/>
                    <a:pt x="3222" y="5475"/>
                  </a:cubicBezTo>
                  <a:cubicBezTo>
                    <a:pt x="3265" y="5482"/>
                    <a:pt x="3309" y="5486"/>
                    <a:pt x="3352" y="5486"/>
                  </a:cubicBezTo>
                  <a:cubicBezTo>
                    <a:pt x="3491" y="5486"/>
                    <a:pt x="3630" y="5446"/>
                    <a:pt x="3770" y="5353"/>
                  </a:cubicBezTo>
                  <a:cubicBezTo>
                    <a:pt x="3922" y="5171"/>
                    <a:pt x="3952" y="4928"/>
                    <a:pt x="3830" y="4715"/>
                  </a:cubicBezTo>
                  <a:cubicBezTo>
                    <a:pt x="3766" y="4603"/>
                    <a:pt x="3685" y="4499"/>
                    <a:pt x="3592" y="4408"/>
                  </a:cubicBezTo>
                  <a:lnTo>
                    <a:pt x="3592" y="4408"/>
                  </a:lnTo>
                  <a:cubicBezTo>
                    <a:pt x="3887" y="4591"/>
                    <a:pt x="4214" y="4677"/>
                    <a:pt x="4536" y="4677"/>
                  </a:cubicBezTo>
                  <a:cubicBezTo>
                    <a:pt x="5299" y="4677"/>
                    <a:pt x="6039" y="4196"/>
                    <a:pt x="6292" y="3377"/>
                  </a:cubicBezTo>
                  <a:cubicBezTo>
                    <a:pt x="5593" y="3317"/>
                    <a:pt x="4985" y="2800"/>
                    <a:pt x="4560" y="2253"/>
                  </a:cubicBezTo>
                  <a:cubicBezTo>
                    <a:pt x="4165" y="1675"/>
                    <a:pt x="3709" y="1128"/>
                    <a:pt x="3192" y="672"/>
                  </a:cubicBezTo>
                  <a:cubicBezTo>
                    <a:pt x="2851" y="421"/>
                    <a:pt x="2424" y="254"/>
                    <a:pt x="2013" y="254"/>
                  </a:cubicBezTo>
                  <a:cubicBezTo>
                    <a:pt x="1737" y="254"/>
                    <a:pt x="1468" y="329"/>
                    <a:pt x="1237" y="504"/>
                  </a:cubicBezTo>
                  <a:lnTo>
                    <a:pt x="1237" y="504"/>
                  </a:lnTo>
                  <a:lnTo>
                    <a:pt x="1885" y="3"/>
                  </a:lnTo>
                  <a:cubicBezTo>
                    <a:pt x="1854" y="1"/>
                    <a:pt x="1824" y="0"/>
                    <a:pt x="179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31" name="Google Shape;831;p43"/>
            <p:cNvSpPr/>
            <p:nvPr/>
          </p:nvSpPr>
          <p:spPr>
            <a:xfrm>
              <a:off x="1592250" y="2320225"/>
              <a:ext cx="269775" cy="619350"/>
            </a:xfrm>
            <a:custGeom>
              <a:avLst/>
              <a:gdLst/>
              <a:ahLst/>
              <a:cxnLst/>
              <a:rect l="l" t="t" r="r" b="b"/>
              <a:pathLst>
                <a:path w="10791" h="24774" extrusionOk="0">
                  <a:moveTo>
                    <a:pt x="6474" y="1"/>
                  </a:moveTo>
                  <a:lnTo>
                    <a:pt x="2189" y="3527"/>
                  </a:lnTo>
                  <a:lnTo>
                    <a:pt x="2310" y="14621"/>
                  </a:lnTo>
                  <a:lnTo>
                    <a:pt x="0" y="14712"/>
                  </a:lnTo>
                  <a:lnTo>
                    <a:pt x="7295" y="24773"/>
                  </a:lnTo>
                  <a:cubicBezTo>
                    <a:pt x="8298" y="20883"/>
                    <a:pt x="9636" y="17266"/>
                    <a:pt x="9666" y="14895"/>
                  </a:cubicBezTo>
                  <a:lnTo>
                    <a:pt x="8207" y="14682"/>
                  </a:lnTo>
                  <a:cubicBezTo>
                    <a:pt x="8146" y="13831"/>
                    <a:pt x="8146" y="12949"/>
                    <a:pt x="8207" y="12068"/>
                  </a:cubicBezTo>
                  <a:cubicBezTo>
                    <a:pt x="8207" y="12068"/>
                    <a:pt x="10487" y="11825"/>
                    <a:pt x="10639" y="9575"/>
                  </a:cubicBezTo>
                  <a:cubicBezTo>
                    <a:pt x="10791" y="7296"/>
                    <a:pt x="10639" y="2037"/>
                    <a:pt x="10639" y="2037"/>
                  </a:cubicBezTo>
                  <a:lnTo>
                    <a:pt x="6474"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32" name="Google Shape;832;p43"/>
            <p:cNvSpPr/>
            <p:nvPr/>
          </p:nvSpPr>
          <p:spPr>
            <a:xfrm>
              <a:off x="1832375" y="2459950"/>
              <a:ext cx="14450" cy="14575"/>
            </a:xfrm>
            <a:custGeom>
              <a:avLst/>
              <a:gdLst/>
              <a:ahLst/>
              <a:cxnLst/>
              <a:rect l="l" t="t" r="r" b="b"/>
              <a:pathLst>
                <a:path w="578" h="583" extrusionOk="0">
                  <a:moveTo>
                    <a:pt x="235" y="1"/>
                  </a:moveTo>
                  <a:cubicBezTo>
                    <a:pt x="102" y="1"/>
                    <a:pt x="0" y="139"/>
                    <a:pt x="0" y="278"/>
                  </a:cubicBezTo>
                  <a:cubicBezTo>
                    <a:pt x="0" y="430"/>
                    <a:pt x="122" y="582"/>
                    <a:pt x="274" y="582"/>
                  </a:cubicBezTo>
                  <a:cubicBezTo>
                    <a:pt x="456" y="582"/>
                    <a:pt x="578" y="430"/>
                    <a:pt x="578" y="278"/>
                  </a:cubicBezTo>
                  <a:cubicBezTo>
                    <a:pt x="578" y="126"/>
                    <a:pt x="456" y="5"/>
                    <a:pt x="274" y="5"/>
                  </a:cubicBezTo>
                  <a:cubicBezTo>
                    <a:pt x="261" y="2"/>
                    <a:pt x="247" y="1"/>
                    <a:pt x="2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33" name="Google Shape;833;p43"/>
            <p:cNvSpPr/>
            <p:nvPr/>
          </p:nvSpPr>
          <p:spPr>
            <a:xfrm>
              <a:off x="1824000" y="2450175"/>
              <a:ext cx="30425" cy="9225"/>
            </a:xfrm>
            <a:custGeom>
              <a:avLst/>
              <a:gdLst/>
              <a:ahLst/>
              <a:cxnLst/>
              <a:rect l="l" t="t" r="r" b="b"/>
              <a:pathLst>
                <a:path w="1217" h="369" extrusionOk="0">
                  <a:moveTo>
                    <a:pt x="639" y="0"/>
                  </a:moveTo>
                  <a:cubicBezTo>
                    <a:pt x="487" y="0"/>
                    <a:pt x="305" y="31"/>
                    <a:pt x="183" y="122"/>
                  </a:cubicBezTo>
                  <a:cubicBezTo>
                    <a:pt x="62" y="183"/>
                    <a:pt x="1" y="244"/>
                    <a:pt x="62" y="274"/>
                  </a:cubicBezTo>
                  <a:cubicBezTo>
                    <a:pt x="67" y="284"/>
                    <a:pt x="77" y="288"/>
                    <a:pt x="92" y="288"/>
                  </a:cubicBezTo>
                  <a:cubicBezTo>
                    <a:pt x="166" y="288"/>
                    <a:pt x="361" y="183"/>
                    <a:pt x="639" y="183"/>
                  </a:cubicBezTo>
                  <a:cubicBezTo>
                    <a:pt x="920" y="211"/>
                    <a:pt x="1123" y="369"/>
                    <a:pt x="1176" y="369"/>
                  </a:cubicBezTo>
                  <a:cubicBezTo>
                    <a:pt x="1181" y="369"/>
                    <a:pt x="1184" y="368"/>
                    <a:pt x="1186" y="365"/>
                  </a:cubicBezTo>
                  <a:cubicBezTo>
                    <a:pt x="1217" y="335"/>
                    <a:pt x="1186" y="274"/>
                    <a:pt x="1095" y="183"/>
                  </a:cubicBezTo>
                  <a:cubicBezTo>
                    <a:pt x="973" y="61"/>
                    <a:pt x="791" y="0"/>
                    <a:pt x="6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34" name="Google Shape;834;p43"/>
            <p:cNvSpPr/>
            <p:nvPr/>
          </p:nvSpPr>
          <p:spPr>
            <a:xfrm>
              <a:off x="1747250" y="2460625"/>
              <a:ext cx="16000" cy="14275"/>
            </a:xfrm>
            <a:custGeom>
              <a:avLst/>
              <a:gdLst/>
              <a:ahLst/>
              <a:cxnLst/>
              <a:rect l="l" t="t" r="r" b="b"/>
              <a:pathLst>
                <a:path w="640" h="571" extrusionOk="0">
                  <a:moveTo>
                    <a:pt x="320" y="0"/>
                  </a:moveTo>
                  <a:cubicBezTo>
                    <a:pt x="183" y="0"/>
                    <a:pt x="46" y="84"/>
                    <a:pt x="31" y="251"/>
                  </a:cubicBezTo>
                  <a:cubicBezTo>
                    <a:pt x="1" y="464"/>
                    <a:pt x="160" y="570"/>
                    <a:pt x="320" y="570"/>
                  </a:cubicBezTo>
                  <a:cubicBezTo>
                    <a:pt x="480" y="570"/>
                    <a:pt x="639" y="464"/>
                    <a:pt x="609" y="251"/>
                  </a:cubicBezTo>
                  <a:cubicBezTo>
                    <a:pt x="594" y="84"/>
                    <a:pt x="457" y="0"/>
                    <a:pt x="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35" name="Google Shape;835;p43"/>
            <p:cNvSpPr/>
            <p:nvPr/>
          </p:nvSpPr>
          <p:spPr>
            <a:xfrm>
              <a:off x="1738150" y="2450175"/>
              <a:ext cx="29650" cy="9225"/>
            </a:xfrm>
            <a:custGeom>
              <a:avLst/>
              <a:gdLst/>
              <a:ahLst/>
              <a:cxnLst/>
              <a:rect l="l" t="t" r="r" b="b"/>
              <a:pathLst>
                <a:path w="1186" h="369" extrusionOk="0">
                  <a:moveTo>
                    <a:pt x="608" y="0"/>
                  </a:moveTo>
                  <a:cubicBezTo>
                    <a:pt x="456" y="0"/>
                    <a:pt x="274" y="31"/>
                    <a:pt x="152" y="122"/>
                  </a:cubicBezTo>
                  <a:cubicBezTo>
                    <a:pt x="61" y="183"/>
                    <a:pt x="0" y="244"/>
                    <a:pt x="31" y="274"/>
                  </a:cubicBezTo>
                  <a:cubicBezTo>
                    <a:pt x="36" y="284"/>
                    <a:pt x="47" y="288"/>
                    <a:pt x="63" y="288"/>
                  </a:cubicBezTo>
                  <a:cubicBezTo>
                    <a:pt x="144" y="288"/>
                    <a:pt x="355" y="183"/>
                    <a:pt x="608" y="183"/>
                  </a:cubicBezTo>
                  <a:cubicBezTo>
                    <a:pt x="889" y="211"/>
                    <a:pt x="1092" y="369"/>
                    <a:pt x="1169" y="369"/>
                  </a:cubicBezTo>
                  <a:cubicBezTo>
                    <a:pt x="1175" y="369"/>
                    <a:pt x="1181" y="368"/>
                    <a:pt x="1186" y="365"/>
                  </a:cubicBezTo>
                  <a:cubicBezTo>
                    <a:pt x="1186" y="335"/>
                    <a:pt x="1125" y="274"/>
                    <a:pt x="1064" y="183"/>
                  </a:cubicBezTo>
                  <a:cubicBezTo>
                    <a:pt x="942" y="61"/>
                    <a:pt x="790" y="0"/>
                    <a:pt x="6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36" name="Google Shape;836;p43"/>
            <p:cNvSpPr/>
            <p:nvPr/>
          </p:nvSpPr>
          <p:spPr>
            <a:xfrm>
              <a:off x="1767025" y="2532250"/>
              <a:ext cx="40300" cy="22175"/>
            </a:xfrm>
            <a:custGeom>
              <a:avLst/>
              <a:gdLst/>
              <a:ahLst/>
              <a:cxnLst/>
              <a:rect l="l" t="t" r="r" b="b"/>
              <a:pathLst>
                <a:path w="1612" h="887" extrusionOk="0">
                  <a:moveTo>
                    <a:pt x="91" y="0"/>
                  </a:moveTo>
                  <a:lnTo>
                    <a:pt x="91" y="0"/>
                  </a:lnTo>
                  <a:cubicBezTo>
                    <a:pt x="0" y="365"/>
                    <a:pt x="213" y="760"/>
                    <a:pt x="578" y="821"/>
                  </a:cubicBezTo>
                  <a:cubicBezTo>
                    <a:pt x="684" y="865"/>
                    <a:pt x="796" y="886"/>
                    <a:pt x="907" y="886"/>
                  </a:cubicBezTo>
                  <a:cubicBezTo>
                    <a:pt x="1175" y="886"/>
                    <a:pt x="1439" y="763"/>
                    <a:pt x="1611" y="547"/>
                  </a:cubicBezTo>
                  <a:cubicBezTo>
                    <a:pt x="1094" y="426"/>
                    <a:pt x="578" y="243"/>
                    <a:pt x="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37" name="Google Shape;837;p43"/>
            <p:cNvSpPr/>
            <p:nvPr/>
          </p:nvSpPr>
          <p:spPr>
            <a:xfrm>
              <a:off x="1722175" y="2596825"/>
              <a:ext cx="75250" cy="39625"/>
            </a:xfrm>
            <a:custGeom>
              <a:avLst/>
              <a:gdLst/>
              <a:ahLst/>
              <a:cxnLst/>
              <a:rect l="l" t="t" r="r" b="b"/>
              <a:pathLst>
                <a:path w="3010" h="1585" extrusionOk="0">
                  <a:moveTo>
                    <a:pt x="1" y="1"/>
                  </a:moveTo>
                  <a:cubicBezTo>
                    <a:pt x="1" y="1"/>
                    <a:pt x="635" y="1585"/>
                    <a:pt x="2771" y="1585"/>
                  </a:cubicBezTo>
                  <a:cubicBezTo>
                    <a:pt x="2829" y="1585"/>
                    <a:pt x="2889" y="1584"/>
                    <a:pt x="2949" y="1581"/>
                  </a:cubicBezTo>
                  <a:lnTo>
                    <a:pt x="3010" y="1004"/>
                  </a:lnTo>
                  <a:cubicBezTo>
                    <a:pt x="1916" y="973"/>
                    <a:pt x="882" y="609"/>
                    <a:pt x="1"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38" name="Google Shape;838;p43"/>
            <p:cNvSpPr/>
            <p:nvPr/>
          </p:nvSpPr>
          <p:spPr>
            <a:xfrm>
              <a:off x="1555000" y="2281950"/>
              <a:ext cx="329075" cy="330875"/>
            </a:xfrm>
            <a:custGeom>
              <a:avLst/>
              <a:gdLst/>
              <a:ahLst/>
              <a:cxnLst/>
              <a:rect l="l" t="t" r="r" b="b"/>
              <a:pathLst>
                <a:path w="13163" h="13235" extrusionOk="0">
                  <a:moveTo>
                    <a:pt x="7426" y="1"/>
                  </a:moveTo>
                  <a:cubicBezTo>
                    <a:pt x="7050" y="1"/>
                    <a:pt x="6734" y="42"/>
                    <a:pt x="6475" y="42"/>
                  </a:cubicBezTo>
                  <a:cubicBezTo>
                    <a:pt x="5654" y="42"/>
                    <a:pt x="1612" y="985"/>
                    <a:pt x="244" y="5666"/>
                  </a:cubicBezTo>
                  <a:cubicBezTo>
                    <a:pt x="153" y="6182"/>
                    <a:pt x="62" y="6669"/>
                    <a:pt x="31" y="7155"/>
                  </a:cubicBezTo>
                  <a:cubicBezTo>
                    <a:pt x="1" y="8219"/>
                    <a:pt x="62" y="12413"/>
                    <a:pt x="3891" y="13234"/>
                  </a:cubicBezTo>
                  <a:lnTo>
                    <a:pt x="3709" y="6790"/>
                  </a:lnTo>
                  <a:cubicBezTo>
                    <a:pt x="3709" y="6790"/>
                    <a:pt x="7478" y="6426"/>
                    <a:pt x="8147" y="3021"/>
                  </a:cubicBezTo>
                  <a:cubicBezTo>
                    <a:pt x="8360" y="3538"/>
                    <a:pt x="8755" y="4663"/>
                    <a:pt x="8512" y="5574"/>
                  </a:cubicBezTo>
                  <a:lnTo>
                    <a:pt x="11369" y="6547"/>
                  </a:lnTo>
                  <a:lnTo>
                    <a:pt x="12189" y="6790"/>
                  </a:lnTo>
                  <a:cubicBezTo>
                    <a:pt x="12524" y="5939"/>
                    <a:pt x="12615" y="5027"/>
                    <a:pt x="12433" y="4146"/>
                  </a:cubicBezTo>
                  <a:lnTo>
                    <a:pt x="12433" y="4146"/>
                  </a:lnTo>
                  <a:cubicBezTo>
                    <a:pt x="12615" y="4511"/>
                    <a:pt x="12737" y="4906"/>
                    <a:pt x="12858" y="5270"/>
                  </a:cubicBezTo>
                  <a:cubicBezTo>
                    <a:pt x="13041" y="5939"/>
                    <a:pt x="13041" y="6365"/>
                    <a:pt x="13071" y="6365"/>
                  </a:cubicBezTo>
                  <a:cubicBezTo>
                    <a:pt x="13162" y="6000"/>
                    <a:pt x="13132" y="5605"/>
                    <a:pt x="13041" y="5240"/>
                  </a:cubicBezTo>
                  <a:cubicBezTo>
                    <a:pt x="12858" y="4450"/>
                    <a:pt x="12524" y="3720"/>
                    <a:pt x="12037" y="3082"/>
                  </a:cubicBezTo>
                  <a:cubicBezTo>
                    <a:pt x="11794" y="2656"/>
                    <a:pt x="11521" y="2261"/>
                    <a:pt x="11186" y="1897"/>
                  </a:cubicBezTo>
                  <a:cubicBezTo>
                    <a:pt x="9576" y="243"/>
                    <a:pt x="8330" y="1"/>
                    <a:pt x="74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39" name="Google Shape;839;p43"/>
            <p:cNvSpPr/>
            <p:nvPr/>
          </p:nvSpPr>
          <p:spPr>
            <a:xfrm>
              <a:off x="1793625" y="2457025"/>
              <a:ext cx="21300" cy="68750"/>
            </a:xfrm>
            <a:custGeom>
              <a:avLst/>
              <a:gdLst/>
              <a:ahLst/>
              <a:cxnLst/>
              <a:rect l="l" t="t" r="r" b="b"/>
              <a:pathLst>
                <a:path w="852" h="2750" extrusionOk="0">
                  <a:moveTo>
                    <a:pt x="0" y="0"/>
                  </a:moveTo>
                  <a:cubicBezTo>
                    <a:pt x="0" y="152"/>
                    <a:pt x="61" y="334"/>
                    <a:pt x="122" y="486"/>
                  </a:cubicBezTo>
                  <a:cubicBezTo>
                    <a:pt x="213" y="790"/>
                    <a:pt x="334" y="1216"/>
                    <a:pt x="486" y="1672"/>
                  </a:cubicBezTo>
                  <a:cubicBezTo>
                    <a:pt x="578" y="1915"/>
                    <a:pt x="638" y="2128"/>
                    <a:pt x="699" y="2340"/>
                  </a:cubicBezTo>
                  <a:cubicBezTo>
                    <a:pt x="760" y="2401"/>
                    <a:pt x="760" y="2492"/>
                    <a:pt x="760" y="2584"/>
                  </a:cubicBezTo>
                  <a:cubicBezTo>
                    <a:pt x="730" y="2675"/>
                    <a:pt x="669" y="2675"/>
                    <a:pt x="578" y="2675"/>
                  </a:cubicBezTo>
                  <a:cubicBezTo>
                    <a:pt x="395" y="2675"/>
                    <a:pt x="243" y="2675"/>
                    <a:pt x="61" y="2736"/>
                  </a:cubicBezTo>
                  <a:cubicBezTo>
                    <a:pt x="182" y="2736"/>
                    <a:pt x="290" y="2749"/>
                    <a:pt x="403" y="2749"/>
                  </a:cubicBezTo>
                  <a:cubicBezTo>
                    <a:pt x="459" y="2749"/>
                    <a:pt x="517" y="2746"/>
                    <a:pt x="578" y="2736"/>
                  </a:cubicBezTo>
                  <a:lnTo>
                    <a:pt x="699" y="2736"/>
                  </a:lnTo>
                  <a:cubicBezTo>
                    <a:pt x="760" y="2736"/>
                    <a:pt x="821" y="2675"/>
                    <a:pt x="851" y="2614"/>
                  </a:cubicBezTo>
                  <a:cubicBezTo>
                    <a:pt x="851" y="2523"/>
                    <a:pt x="851" y="2401"/>
                    <a:pt x="790" y="2310"/>
                  </a:cubicBezTo>
                  <a:lnTo>
                    <a:pt x="608" y="1641"/>
                  </a:lnTo>
                  <a:cubicBezTo>
                    <a:pt x="456" y="1185"/>
                    <a:pt x="304" y="760"/>
                    <a:pt x="213" y="456"/>
                  </a:cubicBezTo>
                  <a:cubicBezTo>
                    <a:pt x="152" y="304"/>
                    <a:pt x="91" y="15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40" name="Google Shape;840;p43"/>
            <p:cNvSpPr/>
            <p:nvPr/>
          </p:nvSpPr>
          <p:spPr>
            <a:xfrm>
              <a:off x="1623400" y="2417250"/>
              <a:ext cx="269775" cy="92725"/>
            </a:xfrm>
            <a:custGeom>
              <a:avLst/>
              <a:gdLst/>
              <a:ahLst/>
              <a:cxnLst/>
              <a:rect l="l" t="t" r="r" b="b"/>
              <a:pathLst>
                <a:path w="10791" h="3709" extrusionOk="0">
                  <a:moveTo>
                    <a:pt x="4839" y="1"/>
                  </a:moveTo>
                  <a:cubicBezTo>
                    <a:pt x="4653" y="1"/>
                    <a:pt x="4464" y="30"/>
                    <a:pt x="4286" y="102"/>
                  </a:cubicBezTo>
                  <a:cubicBezTo>
                    <a:pt x="3921" y="223"/>
                    <a:pt x="3617" y="436"/>
                    <a:pt x="3405" y="740"/>
                  </a:cubicBezTo>
                  <a:cubicBezTo>
                    <a:pt x="3192" y="1074"/>
                    <a:pt x="3070" y="1439"/>
                    <a:pt x="3070" y="1834"/>
                  </a:cubicBezTo>
                  <a:cubicBezTo>
                    <a:pt x="3070" y="1956"/>
                    <a:pt x="3070" y="2077"/>
                    <a:pt x="3101" y="2229"/>
                  </a:cubicBezTo>
                  <a:cubicBezTo>
                    <a:pt x="2888" y="2229"/>
                    <a:pt x="2280" y="2321"/>
                    <a:pt x="1581" y="2473"/>
                  </a:cubicBezTo>
                  <a:cubicBezTo>
                    <a:pt x="1064" y="2564"/>
                    <a:pt x="517" y="2685"/>
                    <a:pt x="0" y="2868"/>
                  </a:cubicBezTo>
                  <a:cubicBezTo>
                    <a:pt x="547" y="2807"/>
                    <a:pt x="1095" y="2746"/>
                    <a:pt x="1611" y="2624"/>
                  </a:cubicBezTo>
                  <a:cubicBezTo>
                    <a:pt x="2310" y="2473"/>
                    <a:pt x="2918" y="2351"/>
                    <a:pt x="3101" y="2260"/>
                  </a:cubicBezTo>
                  <a:cubicBezTo>
                    <a:pt x="3222" y="2898"/>
                    <a:pt x="3678" y="3384"/>
                    <a:pt x="4256" y="3597"/>
                  </a:cubicBezTo>
                  <a:cubicBezTo>
                    <a:pt x="4469" y="3672"/>
                    <a:pt x="4685" y="3709"/>
                    <a:pt x="4897" y="3709"/>
                  </a:cubicBezTo>
                  <a:cubicBezTo>
                    <a:pt x="5292" y="3709"/>
                    <a:pt x="5672" y="3580"/>
                    <a:pt x="5988" y="3324"/>
                  </a:cubicBezTo>
                  <a:cubicBezTo>
                    <a:pt x="6323" y="3080"/>
                    <a:pt x="6566" y="2716"/>
                    <a:pt x="6627" y="2321"/>
                  </a:cubicBezTo>
                  <a:cubicBezTo>
                    <a:pt x="6657" y="2199"/>
                    <a:pt x="6687" y="2077"/>
                    <a:pt x="6687" y="1986"/>
                  </a:cubicBezTo>
                  <a:lnTo>
                    <a:pt x="6900" y="1986"/>
                  </a:lnTo>
                  <a:cubicBezTo>
                    <a:pt x="6991" y="1986"/>
                    <a:pt x="7083" y="1986"/>
                    <a:pt x="7174" y="1956"/>
                  </a:cubicBezTo>
                  <a:cubicBezTo>
                    <a:pt x="7174" y="2321"/>
                    <a:pt x="7295" y="2655"/>
                    <a:pt x="7508" y="2959"/>
                  </a:cubicBezTo>
                  <a:cubicBezTo>
                    <a:pt x="7721" y="3232"/>
                    <a:pt x="8025" y="3476"/>
                    <a:pt x="8359" y="3597"/>
                  </a:cubicBezTo>
                  <a:cubicBezTo>
                    <a:pt x="8562" y="3668"/>
                    <a:pt x="8768" y="3702"/>
                    <a:pt x="8970" y="3702"/>
                  </a:cubicBezTo>
                  <a:cubicBezTo>
                    <a:pt x="9376" y="3702"/>
                    <a:pt x="9768" y="3567"/>
                    <a:pt x="10092" y="3324"/>
                  </a:cubicBezTo>
                  <a:cubicBezTo>
                    <a:pt x="10426" y="3050"/>
                    <a:pt x="10669" y="2716"/>
                    <a:pt x="10760" y="2321"/>
                  </a:cubicBezTo>
                  <a:cubicBezTo>
                    <a:pt x="10791" y="2199"/>
                    <a:pt x="10791" y="2077"/>
                    <a:pt x="10791" y="1986"/>
                  </a:cubicBezTo>
                  <a:cubicBezTo>
                    <a:pt x="10791" y="1956"/>
                    <a:pt x="10791" y="1895"/>
                    <a:pt x="10791" y="1865"/>
                  </a:cubicBezTo>
                  <a:cubicBezTo>
                    <a:pt x="10760" y="1865"/>
                    <a:pt x="10791" y="2017"/>
                    <a:pt x="10700" y="2290"/>
                  </a:cubicBezTo>
                  <a:cubicBezTo>
                    <a:pt x="10608" y="2685"/>
                    <a:pt x="10365" y="3020"/>
                    <a:pt x="10061" y="3232"/>
                  </a:cubicBezTo>
                  <a:cubicBezTo>
                    <a:pt x="9849" y="3415"/>
                    <a:pt x="9605" y="3506"/>
                    <a:pt x="9332" y="3567"/>
                  </a:cubicBezTo>
                  <a:cubicBezTo>
                    <a:pt x="9231" y="3587"/>
                    <a:pt x="9129" y="3597"/>
                    <a:pt x="9028" y="3597"/>
                  </a:cubicBezTo>
                  <a:cubicBezTo>
                    <a:pt x="8825" y="3597"/>
                    <a:pt x="8623" y="3557"/>
                    <a:pt x="8420" y="3476"/>
                  </a:cubicBezTo>
                  <a:cubicBezTo>
                    <a:pt x="7356" y="3080"/>
                    <a:pt x="6961" y="1773"/>
                    <a:pt x="7630" y="862"/>
                  </a:cubicBezTo>
                  <a:cubicBezTo>
                    <a:pt x="7812" y="558"/>
                    <a:pt x="8086" y="375"/>
                    <a:pt x="8420" y="254"/>
                  </a:cubicBezTo>
                  <a:cubicBezTo>
                    <a:pt x="8615" y="178"/>
                    <a:pt x="8818" y="141"/>
                    <a:pt x="9020" y="141"/>
                  </a:cubicBezTo>
                  <a:cubicBezTo>
                    <a:pt x="9385" y="141"/>
                    <a:pt x="9748" y="262"/>
                    <a:pt x="10061" y="497"/>
                  </a:cubicBezTo>
                  <a:cubicBezTo>
                    <a:pt x="10365" y="710"/>
                    <a:pt x="10608" y="1044"/>
                    <a:pt x="10700" y="1439"/>
                  </a:cubicBezTo>
                  <a:cubicBezTo>
                    <a:pt x="10791" y="1713"/>
                    <a:pt x="10791" y="1865"/>
                    <a:pt x="10791" y="1865"/>
                  </a:cubicBezTo>
                  <a:cubicBezTo>
                    <a:pt x="10791" y="1834"/>
                    <a:pt x="10791" y="1773"/>
                    <a:pt x="10791" y="1743"/>
                  </a:cubicBezTo>
                  <a:cubicBezTo>
                    <a:pt x="10791" y="1652"/>
                    <a:pt x="10791" y="1530"/>
                    <a:pt x="10760" y="1439"/>
                  </a:cubicBezTo>
                  <a:cubicBezTo>
                    <a:pt x="10669" y="1014"/>
                    <a:pt x="10426" y="679"/>
                    <a:pt x="10092" y="406"/>
                  </a:cubicBezTo>
                  <a:cubicBezTo>
                    <a:pt x="9879" y="223"/>
                    <a:pt x="9636" y="102"/>
                    <a:pt x="9332" y="71"/>
                  </a:cubicBezTo>
                  <a:cubicBezTo>
                    <a:pt x="9206" y="46"/>
                    <a:pt x="9075" y="31"/>
                    <a:pt x="8943" y="31"/>
                  </a:cubicBezTo>
                  <a:cubicBezTo>
                    <a:pt x="8756" y="31"/>
                    <a:pt x="8568" y="61"/>
                    <a:pt x="8390" y="132"/>
                  </a:cubicBezTo>
                  <a:cubicBezTo>
                    <a:pt x="8025" y="254"/>
                    <a:pt x="7751" y="466"/>
                    <a:pt x="7508" y="770"/>
                  </a:cubicBezTo>
                  <a:cubicBezTo>
                    <a:pt x="7295" y="1105"/>
                    <a:pt x="7174" y="1469"/>
                    <a:pt x="7174" y="1865"/>
                  </a:cubicBezTo>
                  <a:cubicBezTo>
                    <a:pt x="7174" y="1865"/>
                    <a:pt x="7174" y="1865"/>
                    <a:pt x="7174" y="1895"/>
                  </a:cubicBezTo>
                  <a:cubicBezTo>
                    <a:pt x="7083" y="1865"/>
                    <a:pt x="6991" y="1865"/>
                    <a:pt x="6900" y="1865"/>
                  </a:cubicBezTo>
                  <a:lnTo>
                    <a:pt x="6687" y="1865"/>
                  </a:lnTo>
                  <a:cubicBezTo>
                    <a:pt x="6627" y="1865"/>
                    <a:pt x="6566" y="1895"/>
                    <a:pt x="6566" y="1895"/>
                  </a:cubicBezTo>
                  <a:cubicBezTo>
                    <a:pt x="6566" y="1925"/>
                    <a:pt x="6596" y="1956"/>
                    <a:pt x="6657" y="1956"/>
                  </a:cubicBezTo>
                  <a:cubicBezTo>
                    <a:pt x="6657" y="2047"/>
                    <a:pt x="6627" y="2169"/>
                    <a:pt x="6596" y="2290"/>
                  </a:cubicBezTo>
                  <a:cubicBezTo>
                    <a:pt x="6505" y="2655"/>
                    <a:pt x="6262" y="2989"/>
                    <a:pt x="5958" y="3232"/>
                  </a:cubicBezTo>
                  <a:cubicBezTo>
                    <a:pt x="5745" y="3384"/>
                    <a:pt x="5472" y="3506"/>
                    <a:pt x="5228" y="3536"/>
                  </a:cubicBezTo>
                  <a:cubicBezTo>
                    <a:pt x="5121" y="3558"/>
                    <a:pt x="5009" y="3568"/>
                    <a:pt x="4898" y="3568"/>
                  </a:cubicBezTo>
                  <a:cubicBezTo>
                    <a:pt x="4695" y="3568"/>
                    <a:pt x="4493" y="3534"/>
                    <a:pt x="4317" y="3476"/>
                  </a:cubicBezTo>
                  <a:cubicBezTo>
                    <a:pt x="3253" y="3080"/>
                    <a:pt x="2827" y="1743"/>
                    <a:pt x="3526" y="831"/>
                  </a:cubicBezTo>
                  <a:cubicBezTo>
                    <a:pt x="3851" y="362"/>
                    <a:pt x="4369" y="118"/>
                    <a:pt x="4902" y="118"/>
                  </a:cubicBezTo>
                  <a:cubicBezTo>
                    <a:pt x="5266" y="118"/>
                    <a:pt x="5637" y="232"/>
                    <a:pt x="5958" y="466"/>
                  </a:cubicBezTo>
                  <a:cubicBezTo>
                    <a:pt x="6262" y="679"/>
                    <a:pt x="6505" y="1014"/>
                    <a:pt x="6596" y="1409"/>
                  </a:cubicBezTo>
                  <a:cubicBezTo>
                    <a:pt x="6687" y="1682"/>
                    <a:pt x="6687" y="1834"/>
                    <a:pt x="6687" y="1834"/>
                  </a:cubicBezTo>
                  <a:cubicBezTo>
                    <a:pt x="6687" y="1804"/>
                    <a:pt x="6687" y="1743"/>
                    <a:pt x="6687" y="1713"/>
                  </a:cubicBezTo>
                  <a:cubicBezTo>
                    <a:pt x="6687" y="1621"/>
                    <a:pt x="6657" y="1500"/>
                    <a:pt x="6627" y="1409"/>
                  </a:cubicBezTo>
                  <a:cubicBezTo>
                    <a:pt x="6566" y="983"/>
                    <a:pt x="6323" y="649"/>
                    <a:pt x="5988" y="375"/>
                  </a:cubicBezTo>
                  <a:cubicBezTo>
                    <a:pt x="5776" y="193"/>
                    <a:pt x="5532" y="71"/>
                    <a:pt x="5228" y="41"/>
                  </a:cubicBezTo>
                  <a:cubicBezTo>
                    <a:pt x="5103" y="16"/>
                    <a:pt x="4971" y="1"/>
                    <a:pt x="48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41" name="Google Shape;841;p43"/>
            <p:cNvSpPr/>
            <p:nvPr/>
          </p:nvSpPr>
          <p:spPr>
            <a:xfrm>
              <a:off x="1461550" y="2544325"/>
              <a:ext cx="156550" cy="136875"/>
            </a:xfrm>
            <a:custGeom>
              <a:avLst/>
              <a:gdLst/>
              <a:ahLst/>
              <a:cxnLst/>
              <a:rect l="l" t="t" r="r" b="b"/>
              <a:pathLst>
                <a:path w="6262" h="5475" extrusionOk="0">
                  <a:moveTo>
                    <a:pt x="4500" y="0"/>
                  </a:moveTo>
                  <a:cubicBezTo>
                    <a:pt x="4469" y="0"/>
                    <a:pt x="4438" y="1"/>
                    <a:pt x="4407" y="4"/>
                  </a:cubicBezTo>
                  <a:lnTo>
                    <a:pt x="5028" y="476"/>
                  </a:lnTo>
                  <a:lnTo>
                    <a:pt x="5028" y="476"/>
                  </a:lnTo>
                  <a:cubicBezTo>
                    <a:pt x="4814" y="317"/>
                    <a:pt x="4560" y="248"/>
                    <a:pt x="4296" y="248"/>
                  </a:cubicBezTo>
                  <a:cubicBezTo>
                    <a:pt x="3885" y="248"/>
                    <a:pt x="3448" y="416"/>
                    <a:pt x="3100" y="672"/>
                  </a:cubicBezTo>
                  <a:cubicBezTo>
                    <a:pt x="2584" y="1128"/>
                    <a:pt x="2128" y="1675"/>
                    <a:pt x="1733" y="2253"/>
                  </a:cubicBezTo>
                  <a:cubicBezTo>
                    <a:pt x="1277" y="2800"/>
                    <a:pt x="699" y="3317"/>
                    <a:pt x="0" y="3347"/>
                  </a:cubicBezTo>
                  <a:cubicBezTo>
                    <a:pt x="234" y="4187"/>
                    <a:pt x="983" y="4675"/>
                    <a:pt x="1747" y="4675"/>
                  </a:cubicBezTo>
                  <a:cubicBezTo>
                    <a:pt x="2085" y="4675"/>
                    <a:pt x="2426" y="4579"/>
                    <a:pt x="2727" y="4376"/>
                  </a:cubicBezTo>
                  <a:lnTo>
                    <a:pt x="2727" y="4376"/>
                  </a:lnTo>
                  <a:cubicBezTo>
                    <a:pt x="2626" y="4470"/>
                    <a:pt x="2533" y="4577"/>
                    <a:pt x="2462" y="4684"/>
                  </a:cubicBezTo>
                  <a:cubicBezTo>
                    <a:pt x="2341" y="4897"/>
                    <a:pt x="2371" y="5171"/>
                    <a:pt x="2523" y="5353"/>
                  </a:cubicBezTo>
                  <a:cubicBezTo>
                    <a:pt x="2624" y="5434"/>
                    <a:pt x="2753" y="5475"/>
                    <a:pt x="2881" y="5475"/>
                  </a:cubicBezTo>
                  <a:cubicBezTo>
                    <a:pt x="2945" y="5475"/>
                    <a:pt x="3009" y="5465"/>
                    <a:pt x="3070" y="5444"/>
                  </a:cubicBezTo>
                  <a:cubicBezTo>
                    <a:pt x="4955" y="5232"/>
                    <a:pt x="6262" y="3529"/>
                    <a:pt x="6018" y="1675"/>
                  </a:cubicBezTo>
                  <a:cubicBezTo>
                    <a:pt x="5988" y="1250"/>
                    <a:pt x="5806" y="824"/>
                    <a:pt x="5532" y="490"/>
                  </a:cubicBezTo>
                  <a:cubicBezTo>
                    <a:pt x="5278" y="180"/>
                    <a:pt x="4894" y="0"/>
                    <a:pt x="45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42" name="Google Shape;842;p43"/>
            <p:cNvSpPr/>
            <p:nvPr/>
          </p:nvSpPr>
          <p:spPr>
            <a:xfrm>
              <a:off x="1571725" y="2549600"/>
              <a:ext cx="42575" cy="51050"/>
            </a:xfrm>
            <a:custGeom>
              <a:avLst/>
              <a:gdLst/>
              <a:ahLst/>
              <a:cxnLst/>
              <a:rect l="l" t="t" r="r" b="b"/>
              <a:pathLst>
                <a:path w="1703" h="2042" extrusionOk="0">
                  <a:moveTo>
                    <a:pt x="147" y="1"/>
                  </a:moveTo>
                  <a:cubicBezTo>
                    <a:pt x="51" y="1"/>
                    <a:pt x="0" y="18"/>
                    <a:pt x="0" y="36"/>
                  </a:cubicBezTo>
                  <a:cubicBezTo>
                    <a:pt x="0" y="66"/>
                    <a:pt x="152" y="96"/>
                    <a:pt x="396" y="188"/>
                  </a:cubicBezTo>
                  <a:cubicBezTo>
                    <a:pt x="700" y="279"/>
                    <a:pt x="973" y="461"/>
                    <a:pt x="1186" y="735"/>
                  </a:cubicBezTo>
                  <a:cubicBezTo>
                    <a:pt x="1399" y="978"/>
                    <a:pt x="1520" y="1282"/>
                    <a:pt x="1581" y="1616"/>
                  </a:cubicBezTo>
                  <a:cubicBezTo>
                    <a:pt x="1611" y="1890"/>
                    <a:pt x="1581" y="2042"/>
                    <a:pt x="1611" y="2042"/>
                  </a:cubicBezTo>
                  <a:cubicBezTo>
                    <a:pt x="1642" y="2042"/>
                    <a:pt x="1703" y="1890"/>
                    <a:pt x="1703" y="1616"/>
                  </a:cubicBezTo>
                  <a:cubicBezTo>
                    <a:pt x="1703" y="1252"/>
                    <a:pt x="1581" y="887"/>
                    <a:pt x="1338" y="613"/>
                  </a:cubicBezTo>
                  <a:cubicBezTo>
                    <a:pt x="1095" y="309"/>
                    <a:pt x="791" y="127"/>
                    <a:pt x="426" y="36"/>
                  </a:cubicBezTo>
                  <a:cubicBezTo>
                    <a:pt x="310" y="10"/>
                    <a:pt x="216" y="1"/>
                    <a:pt x="1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43" name="Google Shape;843;p43"/>
            <p:cNvSpPr/>
            <p:nvPr/>
          </p:nvSpPr>
          <p:spPr>
            <a:xfrm>
              <a:off x="1873400" y="2553525"/>
              <a:ext cx="77525" cy="43575"/>
            </a:xfrm>
            <a:custGeom>
              <a:avLst/>
              <a:gdLst/>
              <a:ahLst/>
              <a:cxnLst/>
              <a:rect l="l" t="t" r="r" b="b"/>
              <a:pathLst>
                <a:path w="3101" h="1743" extrusionOk="0">
                  <a:moveTo>
                    <a:pt x="1" y="0"/>
                  </a:moveTo>
                  <a:lnTo>
                    <a:pt x="1" y="0"/>
                  </a:lnTo>
                  <a:cubicBezTo>
                    <a:pt x="31" y="243"/>
                    <a:pt x="153" y="456"/>
                    <a:pt x="335" y="639"/>
                  </a:cubicBezTo>
                  <a:cubicBezTo>
                    <a:pt x="517" y="851"/>
                    <a:pt x="700" y="1064"/>
                    <a:pt x="912" y="1216"/>
                  </a:cubicBezTo>
                  <a:cubicBezTo>
                    <a:pt x="1156" y="1429"/>
                    <a:pt x="1460" y="1611"/>
                    <a:pt x="1794" y="1702"/>
                  </a:cubicBezTo>
                  <a:cubicBezTo>
                    <a:pt x="1891" y="1729"/>
                    <a:pt x="1994" y="1743"/>
                    <a:pt x="2097" y="1743"/>
                  </a:cubicBezTo>
                  <a:cubicBezTo>
                    <a:pt x="2348" y="1743"/>
                    <a:pt x="2603" y="1662"/>
                    <a:pt x="2797" y="1490"/>
                  </a:cubicBezTo>
                  <a:cubicBezTo>
                    <a:pt x="3010" y="1307"/>
                    <a:pt x="3101" y="973"/>
                    <a:pt x="3010" y="699"/>
                  </a:cubicBezTo>
                  <a:cubicBezTo>
                    <a:pt x="2919" y="517"/>
                    <a:pt x="2736" y="365"/>
                    <a:pt x="2554" y="335"/>
                  </a:cubicBezTo>
                  <a:cubicBezTo>
                    <a:pt x="2402" y="335"/>
                    <a:pt x="2341" y="395"/>
                    <a:pt x="2341" y="395"/>
                  </a:cubicBezTo>
                  <a:cubicBezTo>
                    <a:pt x="2341" y="395"/>
                    <a:pt x="2432" y="395"/>
                    <a:pt x="2523" y="426"/>
                  </a:cubicBezTo>
                  <a:cubicBezTo>
                    <a:pt x="2675" y="487"/>
                    <a:pt x="2827" y="578"/>
                    <a:pt x="2858" y="730"/>
                  </a:cubicBezTo>
                  <a:cubicBezTo>
                    <a:pt x="2919" y="973"/>
                    <a:pt x="2858" y="1216"/>
                    <a:pt x="2675" y="1368"/>
                  </a:cubicBezTo>
                  <a:cubicBezTo>
                    <a:pt x="2506" y="1495"/>
                    <a:pt x="2307" y="1549"/>
                    <a:pt x="2109" y="1549"/>
                  </a:cubicBezTo>
                  <a:cubicBezTo>
                    <a:pt x="2023" y="1549"/>
                    <a:pt x="1938" y="1538"/>
                    <a:pt x="1855" y="1520"/>
                  </a:cubicBezTo>
                  <a:cubicBezTo>
                    <a:pt x="1551" y="1398"/>
                    <a:pt x="1277" y="1277"/>
                    <a:pt x="1034" y="1064"/>
                  </a:cubicBezTo>
                  <a:cubicBezTo>
                    <a:pt x="821" y="912"/>
                    <a:pt x="608" y="760"/>
                    <a:pt x="456" y="547"/>
                  </a:cubicBezTo>
                  <a:cubicBezTo>
                    <a:pt x="153" y="243"/>
                    <a:pt x="1" y="0"/>
                    <a:pt x="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44" name="Google Shape;844;p43"/>
            <p:cNvSpPr/>
            <p:nvPr/>
          </p:nvSpPr>
          <p:spPr>
            <a:xfrm>
              <a:off x="1457750" y="2565675"/>
              <a:ext cx="102600" cy="44375"/>
            </a:xfrm>
            <a:custGeom>
              <a:avLst/>
              <a:gdLst/>
              <a:ahLst/>
              <a:cxnLst/>
              <a:rect l="l" t="t" r="r" b="b"/>
              <a:pathLst>
                <a:path w="4104" h="1775" extrusionOk="0">
                  <a:moveTo>
                    <a:pt x="4104" y="1"/>
                  </a:moveTo>
                  <a:cubicBezTo>
                    <a:pt x="3891" y="1"/>
                    <a:pt x="3648" y="61"/>
                    <a:pt x="3435" y="183"/>
                  </a:cubicBezTo>
                  <a:cubicBezTo>
                    <a:pt x="2979" y="426"/>
                    <a:pt x="2523" y="730"/>
                    <a:pt x="2097" y="1095"/>
                  </a:cubicBezTo>
                  <a:cubicBezTo>
                    <a:pt x="1672" y="1429"/>
                    <a:pt x="1186" y="1612"/>
                    <a:pt x="638" y="1642"/>
                  </a:cubicBezTo>
                  <a:cubicBezTo>
                    <a:pt x="426" y="1612"/>
                    <a:pt x="213" y="1581"/>
                    <a:pt x="0" y="1520"/>
                  </a:cubicBezTo>
                  <a:lnTo>
                    <a:pt x="0" y="1520"/>
                  </a:lnTo>
                  <a:cubicBezTo>
                    <a:pt x="159" y="1680"/>
                    <a:pt x="342" y="1769"/>
                    <a:pt x="547" y="1769"/>
                  </a:cubicBezTo>
                  <a:cubicBezTo>
                    <a:pt x="577" y="1769"/>
                    <a:pt x="608" y="1767"/>
                    <a:pt x="638" y="1764"/>
                  </a:cubicBezTo>
                  <a:cubicBezTo>
                    <a:pt x="699" y="1771"/>
                    <a:pt x="762" y="1775"/>
                    <a:pt x="826" y="1775"/>
                  </a:cubicBezTo>
                  <a:cubicBezTo>
                    <a:pt x="1016" y="1775"/>
                    <a:pt x="1216" y="1741"/>
                    <a:pt x="1398" y="1672"/>
                  </a:cubicBezTo>
                  <a:cubicBezTo>
                    <a:pt x="1702" y="1581"/>
                    <a:pt x="1976" y="1429"/>
                    <a:pt x="2219" y="1247"/>
                  </a:cubicBezTo>
                  <a:cubicBezTo>
                    <a:pt x="2736" y="882"/>
                    <a:pt x="3161" y="517"/>
                    <a:pt x="3526" y="305"/>
                  </a:cubicBezTo>
                  <a:cubicBezTo>
                    <a:pt x="3860" y="92"/>
                    <a:pt x="4104" y="31"/>
                    <a:pt x="41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45" name="Google Shape;845;p43"/>
            <p:cNvSpPr/>
            <p:nvPr/>
          </p:nvSpPr>
          <p:spPr>
            <a:xfrm>
              <a:off x="1608200" y="2361275"/>
              <a:ext cx="148200" cy="88175"/>
            </a:xfrm>
            <a:custGeom>
              <a:avLst/>
              <a:gdLst/>
              <a:ahLst/>
              <a:cxnLst/>
              <a:rect l="l" t="t" r="r" b="b"/>
              <a:pathLst>
                <a:path w="5928" h="3527" extrusionOk="0">
                  <a:moveTo>
                    <a:pt x="5928" y="0"/>
                  </a:moveTo>
                  <a:cubicBezTo>
                    <a:pt x="5897" y="0"/>
                    <a:pt x="5776" y="395"/>
                    <a:pt x="5411" y="942"/>
                  </a:cubicBezTo>
                  <a:cubicBezTo>
                    <a:pt x="4469" y="2432"/>
                    <a:pt x="2827" y="3344"/>
                    <a:pt x="1095" y="3374"/>
                  </a:cubicBezTo>
                  <a:cubicBezTo>
                    <a:pt x="997" y="3379"/>
                    <a:pt x="904" y="3380"/>
                    <a:pt x="817" y="3380"/>
                  </a:cubicBezTo>
                  <a:cubicBezTo>
                    <a:pt x="397" y="3380"/>
                    <a:pt x="113" y="3337"/>
                    <a:pt x="27" y="3337"/>
                  </a:cubicBezTo>
                  <a:cubicBezTo>
                    <a:pt x="10" y="3337"/>
                    <a:pt x="0" y="3339"/>
                    <a:pt x="0" y="3344"/>
                  </a:cubicBezTo>
                  <a:cubicBezTo>
                    <a:pt x="0" y="3344"/>
                    <a:pt x="122" y="3404"/>
                    <a:pt x="304" y="3435"/>
                  </a:cubicBezTo>
                  <a:cubicBezTo>
                    <a:pt x="548" y="3496"/>
                    <a:pt x="821" y="3526"/>
                    <a:pt x="1095" y="3526"/>
                  </a:cubicBezTo>
                  <a:cubicBezTo>
                    <a:pt x="1122" y="3527"/>
                    <a:pt x="1150" y="3527"/>
                    <a:pt x="1178" y="3527"/>
                  </a:cubicBezTo>
                  <a:cubicBezTo>
                    <a:pt x="2969" y="3527"/>
                    <a:pt x="4605" y="2560"/>
                    <a:pt x="5532" y="1034"/>
                  </a:cubicBezTo>
                  <a:cubicBezTo>
                    <a:pt x="5654" y="790"/>
                    <a:pt x="5776" y="547"/>
                    <a:pt x="5867" y="304"/>
                  </a:cubicBezTo>
                  <a:cubicBezTo>
                    <a:pt x="5897" y="213"/>
                    <a:pt x="5928" y="91"/>
                    <a:pt x="59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46" name="Google Shape;846;p43"/>
            <p:cNvSpPr/>
            <p:nvPr/>
          </p:nvSpPr>
          <p:spPr>
            <a:xfrm>
              <a:off x="1335400" y="2684225"/>
              <a:ext cx="710525" cy="664925"/>
            </a:xfrm>
            <a:custGeom>
              <a:avLst/>
              <a:gdLst/>
              <a:ahLst/>
              <a:cxnLst/>
              <a:rect l="l" t="t" r="r" b="b"/>
              <a:pathLst>
                <a:path w="28421" h="26597" extrusionOk="0">
                  <a:moveTo>
                    <a:pt x="11551" y="0"/>
                  </a:moveTo>
                  <a:cubicBezTo>
                    <a:pt x="11551" y="0"/>
                    <a:pt x="11277" y="0"/>
                    <a:pt x="10882" y="31"/>
                  </a:cubicBezTo>
                  <a:lnTo>
                    <a:pt x="9818" y="91"/>
                  </a:lnTo>
                  <a:lnTo>
                    <a:pt x="9757" y="183"/>
                  </a:lnTo>
                  <a:cubicBezTo>
                    <a:pt x="8967" y="274"/>
                    <a:pt x="8207" y="547"/>
                    <a:pt x="7508" y="943"/>
                  </a:cubicBezTo>
                  <a:cubicBezTo>
                    <a:pt x="6292" y="1763"/>
                    <a:pt x="0" y="9028"/>
                    <a:pt x="0" y="9028"/>
                  </a:cubicBezTo>
                  <a:lnTo>
                    <a:pt x="6566" y="13861"/>
                  </a:lnTo>
                  <a:lnTo>
                    <a:pt x="7964" y="12037"/>
                  </a:lnTo>
                  <a:lnTo>
                    <a:pt x="8633" y="14742"/>
                  </a:lnTo>
                  <a:cubicBezTo>
                    <a:pt x="9180" y="16961"/>
                    <a:pt x="6505" y="22280"/>
                    <a:pt x="6566" y="24742"/>
                  </a:cubicBezTo>
                  <a:lnTo>
                    <a:pt x="23192" y="26596"/>
                  </a:lnTo>
                  <a:lnTo>
                    <a:pt x="22615" y="18177"/>
                  </a:lnTo>
                  <a:lnTo>
                    <a:pt x="22615" y="15046"/>
                  </a:lnTo>
                  <a:lnTo>
                    <a:pt x="28420" y="10852"/>
                  </a:lnTo>
                  <a:lnTo>
                    <a:pt x="21916" y="1763"/>
                  </a:lnTo>
                  <a:cubicBezTo>
                    <a:pt x="21156" y="699"/>
                    <a:pt x="19940" y="61"/>
                    <a:pt x="18633" y="61"/>
                  </a:cubicBezTo>
                  <a:cubicBezTo>
                    <a:pt x="18633" y="61"/>
                    <a:pt x="19484" y="5563"/>
                    <a:pt x="16049" y="5593"/>
                  </a:cubicBezTo>
                  <a:cubicBezTo>
                    <a:pt x="16040" y="5593"/>
                    <a:pt x="16030" y="5593"/>
                    <a:pt x="16021" y="5593"/>
                  </a:cubicBezTo>
                  <a:cubicBezTo>
                    <a:pt x="12582" y="5593"/>
                    <a:pt x="12128" y="122"/>
                    <a:pt x="12128" y="122"/>
                  </a:cubicBezTo>
                  <a:lnTo>
                    <a:pt x="12098" y="0"/>
                  </a:lnTo>
                  <a:lnTo>
                    <a:pt x="11551" y="31"/>
                  </a:lnTo>
                  <a:lnTo>
                    <a:pt x="11551"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47" name="Google Shape;847;p43"/>
            <p:cNvSpPr/>
            <p:nvPr/>
          </p:nvSpPr>
          <p:spPr>
            <a:xfrm>
              <a:off x="1335400" y="2684225"/>
              <a:ext cx="710525" cy="664925"/>
            </a:xfrm>
            <a:custGeom>
              <a:avLst/>
              <a:gdLst/>
              <a:ahLst/>
              <a:cxnLst/>
              <a:rect l="l" t="t" r="r" b="b"/>
              <a:pathLst>
                <a:path w="28421" h="26597" extrusionOk="0">
                  <a:moveTo>
                    <a:pt x="11551" y="0"/>
                  </a:moveTo>
                  <a:cubicBezTo>
                    <a:pt x="11551" y="0"/>
                    <a:pt x="11277" y="0"/>
                    <a:pt x="10882" y="31"/>
                  </a:cubicBezTo>
                  <a:lnTo>
                    <a:pt x="9818" y="91"/>
                  </a:lnTo>
                  <a:lnTo>
                    <a:pt x="9757" y="183"/>
                  </a:lnTo>
                  <a:cubicBezTo>
                    <a:pt x="8967" y="274"/>
                    <a:pt x="8207" y="547"/>
                    <a:pt x="7508" y="943"/>
                  </a:cubicBezTo>
                  <a:cubicBezTo>
                    <a:pt x="6292" y="1763"/>
                    <a:pt x="0" y="9028"/>
                    <a:pt x="0" y="9028"/>
                  </a:cubicBezTo>
                  <a:lnTo>
                    <a:pt x="6566" y="13861"/>
                  </a:lnTo>
                  <a:lnTo>
                    <a:pt x="7964" y="12037"/>
                  </a:lnTo>
                  <a:lnTo>
                    <a:pt x="8633" y="14742"/>
                  </a:lnTo>
                  <a:cubicBezTo>
                    <a:pt x="9180" y="16961"/>
                    <a:pt x="6505" y="22280"/>
                    <a:pt x="6566" y="24742"/>
                  </a:cubicBezTo>
                  <a:lnTo>
                    <a:pt x="23192" y="26596"/>
                  </a:lnTo>
                  <a:lnTo>
                    <a:pt x="22615" y="18177"/>
                  </a:lnTo>
                  <a:lnTo>
                    <a:pt x="22615" y="15046"/>
                  </a:lnTo>
                  <a:lnTo>
                    <a:pt x="28420" y="10852"/>
                  </a:lnTo>
                  <a:lnTo>
                    <a:pt x="21916" y="1763"/>
                  </a:lnTo>
                  <a:cubicBezTo>
                    <a:pt x="21156" y="699"/>
                    <a:pt x="19940" y="61"/>
                    <a:pt x="18633" y="61"/>
                  </a:cubicBezTo>
                  <a:cubicBezTo>
                    <a:pt x="18633" y="61"/>
                    <a:pt x="19484" y="5563"/>
                    <a:pt x="16049" y="5593"/>
                  </a:cubicBezTo>
                  <a:cubicBezTo>
                    <a:pt x="16040" y="5593"/>
                    <a:pt x="16030" y="5593"/>
                    <a:pt x="16021" y="5593"/>
                  </a:cubicBezTo>
                  <a:cubicBezTo>
                    <a:pt x="12582" y="5593"/>
                    <a:pt x="12128" y="122"/>
                    <a:pt x="12128" y="122"/>
                  </a:cubicBezTo>
                  <a:lnTo>
                    <a:pt x="12098" y="0"/>
                  </a:lnTo>
                  <a:lnTo>
                    <a:pt x="11551" y="31"/>
                  </a:lnTo>
                  <a:lnTo>
                    <a:pt x="11551" y="0"/>
                  </a:lnTo>
                  <a:close/>
                </a:path>
              </a:pathLst>
            </a:custGeom>
            <a:solidFill>
              <a:srgbClr val="203E80">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48" name="Google Shape;848;p43"/>
            <p:cNvSpPr/>
            <p:nvPr/>
          </p:nvSpPr>
          <p:spPr>
            <a:xfrm>
              <a:off x="1354400" y="2862025"/>
              <a:ext cx="618575" cy="83050"/>
            </a:xfrm>
            <a:custGeom>
              <a:avLst/>
              <a:gdLst/>
              <a:ahLst/>
              <a:cxnLst/>
              <a:rect l="l" t="t" r="r" b="b"/>
              <a:pathLst>
                <a:path w="24743" h="3322" extrusionOk="0">
                  <a:moveTo>
                    <a:pt x="24438" y="1"/>
                  </a:moveTo>
                  <a:cubicBezTo>
                    <a:pt x="24165" y="1"/>
                    <a:pt x="23891" y="92"/>
                    <a:pt x="23648" y="214"/>
                  </a:cubicBezTo>
                  <a:cubicBezTo>
                    <a:pt x="23253" y="457"/>
                    <a:pt x="22949" y="761"/>
                    <a:pt x="22675" y="1095"/>
                  </a:cubicBezTo>
                  <a:cubicBezTo>
                    <a:pt x="22341" y="1551"/>
                    <a:pt x="21916" y="1946"/>
                    <a:pt x="21460" y="2281"/>
                  </a:cubicBezTo>
                  <a:cubicBezTo>
                    <a:pt x="20882" y="2645"/>
                    <a:pt x="20213" y="2858"/>
                    <a:pt x="19545" y="2888"/>
                  </a:cubicBezTo>
                  <a:cubicBezTo>
                    <a:pt x="19455" y="2895"/>
                    <a:pt x="19366" y="2899"/>
                    <a:pt x="19276" y="2899"/>
                  </a:cubicBezTo>
                  <a:cubicBezTo>
                    <a:pt x="18577" y="2899"/>
                    <a:pt x="17888" y="2692"/>
                    <a:pt x="17295" y="2341"/>
                  </a:cubicBezTo>
                  <a:cubicBezTo>
                    <a:pt x="16596" y="1946"/>
                    <a:pt x="15988" y="1247"/>
                    <a:pt x="15107" y="852"/>
                  </a:cubicBezTo>
                  <a:cubicBezTo>
                    <a:pt x="14792" y="726"/>
                    <a:pt x="14463" y="658"/>
                    <a:pt x="14139" y="658"/>
                  </a:cubicBezTo>
                  <a:cubicBezTo>
                    <a:pt x="13994" y="658"/>
                    <a:pt x="13850" y="672"/>
                    <a:pt x="13709" y="700"/>
                  </a:cubicBezTo>
                  <a:cubicBezTo>
                    <a:pt x="13222" y="761"/>
                    <a:pt x="12736" y="913"/>
                    <a:pt x="12311" y="1156"/>
                  </a:cubicBezTo>
                  <a:cubicBezTo>
                    <a:pt x="11399" y="1612"/>
                    <a:pt x="10700" y="2220"/>
                    <a:pt x="9879" y="2645"/>
                  </a:cubicBezTo>
                  <a:cubicBezTo>
                    <a:pt x="9311" y="2963"/>
                    <a:pt x="8693" y="3128"/>
                    <a:pt x="8049" y="3128"/>
                  </a:cubicBezTo>
                  <a:cubicBezTo>
                    <a:pt x="7831" y="3128"/>
                    <a:pt x="7610" y="3109"/>
                    <a:pt x="7386" y="3071"/>
                  </a:cubicBezTo>
                  <a:cubicBezTo>
                    <a:pt x="6627" y="2949"/>
                    <a:pt x="5897" y="2585"/>
                    <a:pt x="5350" y="2007"/>
                  </a:cubicBezTo>
                  <a:cubicBezTo>
                    <a:pt x="4833" y="1521"/>
                    <a:pt x="4377" y="943"/>
                    <a:pt x="3800" y="639"/>
                  </a:cubicBezTo>
                  <a:cubicBezTo>
                    <a:pt x="3335" y="393"/>
                    <a:pt x="2820" y="270"/>
                    <a:pt x="2279" y="270"/>
                  </a:cubicBezTo>
                  <a:cubicBezTo>
                    <a:pt x="2219" y="270"/>
                    <a:pt x="2158" y="271"/>
                    <a:pt x="2098" y="274"/>
                  </a:cubicBezTo>
                  <a:cubicBezTo>
                    <a:pt x="1672" y="305"/>
                    <a:pt x="1247" y="426"/>
                    <a:pt x="851" y="639"/>
                  </a:cubicBezTo>
                  <a:cubicBezTo>
                    <a:pt x="608" y="761"/>
                    <a:pt x="365" y="913"/>
                    <a:pt x="183" y="1095"/>
                  </a:cubicBezTo>
                  <a:cubicBezTo>
                    <a:pt x="122" y="1186"/>
                    <a:pt x="61" y="1247"/>
                    <a:pt x="0" y="1338"/>
                  </a:cubicBezTo>
                  <a:cubicBezTo>
                    <a:pt x="61" y="1277"/>
                    <a:pt x="152" y="1217"/>
                    <a:pt x="213" y="1126"/>
                  </a:cubicBezTo>
                  <a:cubicBezTo>
                    <a:pt x="426" y="974"/>
                    <a:pt x="639" y="822"/>
                    <a:pt x="882" y="700"/>
                  </a:cubicBezTo>
                  <a:cubicBezTo>
                    <a:pt x="1277" y="518"/>
                    <a:pt x="1672" y="426"/>
                    <a:pt x="2098" y="396"/>
                  </a:cubicBezTo>
                  <a:cubicBezTo>
                    <a:pt x="2155" y="393"/>
                    <a:pt x="2213" y="391"/>
                    <a:pt x="2270" y="391"/>
                  </a:cubicBezTo>
                  <a:cubicBezTo>
                    <a:pt x="2784" y="391"/>
                    <a:pt x="3274" y="515"/>
                    <a:pt x="3739" y="761"/>
                  </a:cubicBezTo>
                  <a:cubicBezTo>
                    <a:pt x="4286" y="1065"/>
                    <a:pt x="4712" y="1612"/>
                    <a:pt x="5259" y="2159"/>
                  </a:cubicBezTo>
                  <a:cubicBezTo>
                    <a:pt x="5806" y="2736"/>
                    <a:pt x="6566" y="3132"/>
                    <a:pt x="7356" y="3253"/>
                  </a:cubicBezTo>
                  <a:cubicBezTo>
                    <a:pt x="7584" y="3299"/>
                    <a:pt x="7812" y="3322"/>
                    <a:pt x="8036" y="3322"/>
                  </a:cubicBezTo>
                  <a:cubicBezTo>
                    <a:pt x="8260" y="3322"/>
                    <a:pt x="8481" y="3299"/>
                    <a:pt x="8693" y="3253"/>
                  </a:cubicBezTo>
                  <a:cubicBezTo>
                    <a:pt x="9149" y="3192"/>
                    <a:pt x="9575" y="3040"/>
                    <a:pt x="9970" y="2797"/>
                  </a:cubicBezTo>
                  <a:cubicBezTo>
                    <a:pt x="10821" y="2372"/>
                    <a:pt x="11551" y="1794"/>
                    <a:pt x="12402" y="1338"/>
                  </a:cubicBezTo>
                  <a:cubicBezTo>
                    <a:pt x="12962" y="1058"/>
                    <a:pt x="13575" y="883"/>
                    <a:pt x="14163" y="883"/>
                  </a:cubicBezTo>
                  <a:cubicBezTo>
                    <a:pt x="14468" y="883"/>
                    <a:pt x="14766" y="930"/>
                    <a:pt x="15046" y="1034"/>
                  </a:cubicBezTo>
                  <a:cubicBezTo>
                    <a:pt x="15867" y="1369"/>
                    <a:pt x="16475" y="2068"/>
                    <a:pt x="17235" y="2524"/>
                  </a:cubicBezTo>
                  <a:cubicBezTo>
                    <a:pt x="17884" y="2891"/>
                    <a:pt x="18638" y="3074"/>
                    <a:pt x="19399" y="3074"/>
                  </a:cubicBezTo>
                  <a:cubicBezTo>
                    <a:pt x="19458" y="3074"/>
                    <a:pt x="19517" y="3073"/>
                    <a:pt x="19575" y="3071"/>
                  </a:cubicBezTo>
                  <a:cubicBezTo>
                    <a:pt x="20274" y="3010"/>
                    <a:pt x="20943" y="2797"/>
                    <a:pt x="21551" y="2402"/>
                  </a:cubicBezTo>
                  <a:cubicBezTo>
                    <a:pt x="22037" y="2068"/>
                    <a:pt x="22432" y="1673"/>
                    <a:pt x="22767" y="1186"/>
                  </a:cubicBezTo>
                  <a:cubicBezTo>
                    <a:pt x="23040" y="852"/>
                    <a:pt x="23344" y="548"/>
                    <a:pt x="23709" y="305"/>
                  </a:cubicBezTo>
                  <a:cubicBezTo>
                    <a:pt x="23922" y="153"/>
                    <a:pt x="24195" y="62"/>
                    <a:pt x="24469" y="62"/>
                  </a:cubicBezTo>
                  <a:lnTo>
                    <a:pt x="24742" y="62"/>
                  </a:lnTo>
                  <a:cubicBezTo>
                    <a:pt x="24651" y="31"/>
                    <a:pt x="24530" y="1"/>
                    <a:pt x="244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49" name="Google Shape;849;p43"/>
            <p:cNvSpPr/>
            <p:nvPr/>
          </p:nvSpPr>
          <p:spPr>
            <a:xfrm>
              <a:off x="1458500" y="2760750"/>
              <a:ext cx="449875" cy="89200"/>
            </a:xfrm>
            <a:custGeom>
              <a:avLst/>
              <a:gdLst/>
              <a:ahLst/>
              <a:cxnLst/>
              <a:rect l="l" t="t" r="r" b="b"/>
              <a:pathLst>
                <a:path w="17995" h="3568" extrusionOk="0">
                  <a:moveTo>
                    <a:pt x="2008" y="1"/>
                  </a:moveTo>
                  <a:cubicBezTo>
                    <a:pt x="1563" y="1"/>
                    <a:pt x="1119" y="69"/>
                    <a:pt x="700" y="222"/>
                  </a:cubicBezTo>
                  <a:cubicBezTo>
                    <a:pt x="487" y="283"/>
                    <a:pt x="335" y="344"/>
                    <a:pt x="152" y="465"/>
                  </a:cubicBezTo>
                  <a:cubicBezTo>
                    <a:pt x="92" y="465"/>
                    <a:pt x="31" y="526"/>
                    <a:pt x="1" y="556"/>
                  </a:cubicBezTo>
                  <a:cubicBezTo>
                    <a:pt x="1" y="559"/>
                    <a:pt x="2" y="560"/>
                    <a:pt x="6" y="560"/>
                  </a:cubicBezTo>
                  <a:cubicBezTo>
                    <a:pt x="44" y="560"/>
                    <a:pt x="283" y="422"/>
                    <a:pt x="700" y="283"/>
                  </a:cubicBezTo>
                  <a:cubicBezTo>
                    <a:pt x="1101" y="173"/>
                    <a:pt x="1524" y="119"/>
                    <a:pt x="1949" y="119"/>
                  </a:cubicBezTo>
                  <a:cubicBezTo>
                    <a:pt x="2233" y="119"/>
                    <a:pt x="2517" y="143"/>
                    <a:pt x="2797" y="192"/>
                  </a:cubicBezTo>
                  <a:cubicBezTo>
                    <a:pt x="3253" y="283"/>
                    <a:pt x="3709" y="404"/>
                    <a:pt x="4165" y="587"/>
                  </a:cubicBezTo>
                  <a:cubicBezTo>
                    <a:pt x="4681" y="830"/>
                    <a:pt x="5168" y="1073"/>
                    <a:pt x="5654" y="1347"/>
                  </a:cubicBezTo>
                  <a:cubicBezTo>
                    <a:pt x="6657" y="1955"/>
                    <a:pt x="7721" y="2714"/>
                    <a:pt x="9028" y="3201"/>
                  </a:cubicBezTo>
                  <a:cubicBezTo>
                    <a:pt x="9696" y="3445"/>
                    <a:pt x="10389" y="3567"/>
                    <a:pt x="11086" y="3567"/>
                  </a:cubicBezTo>
                  <a:cubicBezTo>
                    <a:pt x="11690" y="3567"/>
                    <a:pt x="12296" y="3475"/>
                    <a:pt x="12888" y="3292"/>
                  </a:cubicBezTo>
                  <a:cubicBezTo>
                    <a:pt x="13405" y="3110"/>
                    <a:pt x="13922" y="2866"/>
                    <a:pt x="14408" y="2532"/>
                  </a:cubicBezTo>
                  <a:cubicBezTo>
                    <a:pt x="14803" y="2259"/>
                    <a:pt x="15168" y="1924"/>
                    <a:pt x="15533" y="1590"/>
                  </a:cubicBezTo>
                  <a:cubicBezTo>
                    <a:pt x="15837" y="1316"/>
                    <a:pt x="16141" y="1073"/>
                    <a:pt x="16475" y="830"/>
                  </a:cubicBezTo>
                  <a:cubicBezTo>
                    <a:pt x="16718" y="648"/>
                    <a:pt x="16961" y="526"/>
                    <a:pt x="17265" y="404"/>
                  </a:cubicBezTo>
                  <a:cubicBezTo>
                    <a:pt x="17478" y="313"/>
                    <a:pt x="17752" y="222"/>
                    <a:pt x="17995" y="192"/>
                  </a:cubicBezTo>
                  <a:cubicBezTo>
                    <a:pt x="17964" y="176"/>
                    <a:pt x="17926" y="169"/>
                    <a:pt x="17888" y="169"/>
                  </a:cubicBezTo>
                  <a:cubicBezTo>
                    <a:pt x="17850" y="169"/>
                    <a:pt x="17812" y="176"/>
                    <a:pt x="17782" y="192"/>
                  </a:cubicBezTo>
                  <a:cubicBezTo>
                    <a:pt x="17600" y="192"/>
                    <a:pt x="17387" y="252"/>
                    <a:pt x="17204" y="313"/>
                  </a:cubicBezTo>
                  <a:cubicBezTo>
                    <a:pt x="16931" y="435"/>
                    <a:pt x="16657" y="556"/>
                    <a:pt x="16414" y="739"/>
                  </a:cubicBezTo>
                  <a:cubicBezTo>
                    <a:pt x="16049" y="952"/>
                    <a:pt x="15745" y="1225"/>
                    <a:pt x="15442" y="1499"/>
                  </a:cubicBezTo>
                  <a:cubicBezTo>
                    <a:pt x="15077" y="1803"/>
                    <a:pt x="14682" y="2107"/>
                    <a:pt x="14286" y="2411"/>
                  </a:cubicBezTo>
                  <a:cubicBezTo>
                    <a:pt x="13831" y="2714"/>
                    <a:pt x="13344" y="2958"/>
                    <a:pt x="12797" y="3110"/>
                  </a:cubicBezTo>
                  <a:cubicBezTo>
                    <a:pt x="12220" y="3292"/>
                    <a:pt x="11612" y="3383"/>
                    <a:pt x="11004" y="3383"/>
                  </a:cubicBezTo>
                  <a:cubicBezTo>
                    <a:pt x="10365" y="3353"/>
                    <a:pt x="9727" y="3231"/>
                    <a:pt x="9119" y="3018"/>
                  </a:cubicBezTo>
                  <a:cubicBezTo>
                    <a:pt x="7843" y="2562"/>
                    <a:pt x="6779" y="1772"/>
                    <a:pt x="5745" y="1195"/>
                  </a:cubicBezTo>
                  <a:cubicBezTo>
                    <a:pt x="5259" y="891"/>
                    <a:pt x="4742" y="648"/>
                    <a:pt x="4226" y="435"/>
                  </a:cubicBezTo>
                  <a:cubicBezTo>
                    <a:pt x="3770" y="252"/>
                    <a:pt x="3283" y="131"/>
                    <a:pt x="2797" y="70"/>
                  </a:cubicBezTo>
                  <a:cubicBezTo>
                    <a:pt x="2537" y="25"/>
                    <a:pt x="2272" y="1"/>
                    <a:pt x="20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50" name="Google Shape;850;p43"/>
            <p:cNvSpPr/>
            <p:nvPr/>
          </p:nvSpPr>
          <p:spPr>
            <a:xfrm>
              <a:off x="1527650" y="2703750"/>
              <a:ext cx="119325" cy="21525"/>
            </a:xfrm>
            <a:custGeom>
              <a:avLst/>
              <a:gdLst/>
              <a:ahLst/>
              <a:cxnLst/>
              <a:rect l="l" t="t" r="r" b="b"/>
              <a:pathLst>
                <a:path w="4773" h="861" extrusionOk="0">
                  <a:moveTo>
                    <a:pt x="1782" y="0"/>
                  </a:moveTo>
                  <a:cubicBezTo>
                    <a:pt x="1413" y="0"/>
                    <a:pt x="1041" y="34"/>
                    <a:pt x="669" y="101"/>
                  </a:cubicBezTo>
                  <a:cubicBezTo>
                    <a:pt x="456" y="131"/>
                    <a:pt x="213" y="222"/>
                    <a:pt x="1" y="344"/>
                  </a:cubicBezTo>
                  <a:cubicBezTo>
                    <a:pt x="244" y="314"/>
                    <a:pt x="487" y="283"/>
                    <a:pt x="700" y="253"/>
                  </a:cubicBezTo>
                  <a:cubicBezTo>
                    <a:pt x="988" y="222"/>
                    <a:pt x="1277" y="207"/>
                    <a:pt x="1562" y="207"/>
                  </a:cubicBezTo>
                  <a:cubicBezTo>
                    <a:pt x="1847" y="207"/>
                    <a:pt x="2128" y="222"/>
                    <a:pt x="2402" y="253"/>
                  </a:cubicBezTo>
                  <a:cubicBezTo>
                    <a:pt x="2979" y="314"/>
                    <a:pt x="3526" y="435"/>
                    <a:pt x="4074" y="618"/>
                  </a:cubicBezTo>
                  <a:cubicBezTo>
                    <a:pt x="4286" y="739"/>
                    <a:pt x="4529" y="800"/>
                    <a:pt x="4742" y="861"/>
                  </a:cubicBezTo>
                  <a:cubicBezTo>
                    <a:pt x="4773" y="861"/>
                    <a:pt x="4712" y="800"/>
                    <a:pt x="4590" y="739"/>
                  </a:cubicBezTo>
                  <a:cubicBezTo>
                    <a:pt x="4438" y="648"/>
                    <a:pt x="4286" y="557"/>
                    <a:pt x="4134" y="496"/>
                  </a:cubicBezTo>
                  <a:cubicBezTo>
                    <a:pt x="3383" y="162"/>
                    <a:pt x="2589" y="0"/>
                    <a:pt x="17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51" name="Google Shape;851;p43"/>
            <p:cNvSpPr/>
            <p:nvPr/>
          </p:nvSpPr>
          <p:spPr>
            <a:xfrm>
              <a:off x="1801200" y="2712325"/>
              <a:ext cx="66900" cy="23600"/>
            </a:xfrm>
            <a:custGeom>
              <a:avLst/>
              <a:gdLst/>
              <a:ahLst/>
              <a:cxnLst/>
              <a:rect l="l" t="t" r="r" b="b"/>
              <a:pathLst>
                <a:path w="2676" h="944" extrusionOk="0">
                  <a:moveTo>
                    <a:pt x="2645" y="1"/>
                  </a:moveTo>
                  <a:lnTo>
                    <a:pt x="2645" y="1"/>
                  </a:lnTo>
                  <a:cubicBezTo>
                    <a:pt x="2250" y="244"/>
                    <a:pt x="1825" y="426"/>
                    <a:pt x="1369" y="609"/>
                  </a:cubicBezTo>
                  <a:cubicBezTo>
                    <a:pt x="913" y="730"/>
                    <a:pt x="457" y="791"/>
                    <a:pt x="1" y="852"/>
                  </a:cubicBezTo>
                  <a:cubicBezTo>
                    <a:pt x="1" y="882"/>
                    <a:pt x="153" y="943"/>
                    <a:pt x="427" y="943"/>
                  </a:cubicBezTo>
                  <a:cubicBezTo>
                    <a:pt x="761" y="943"/>
                    <a:pt x="1095" y="913"/>
                    <a:pt x="1430" y="791"/>
                  </a:cubicBezTo>
                  <a:cubicBezTo>
                    <a:pt x="1764" y="700"/>
                    <a:pt x="2098" y="518"/>
                    <a:pt x="2372" y="305"/>
                  </a:cubicBezTo>
                  <a:cubicBezTo>
                    <a:pt x="2585" y="153"/>
                    <a:pt x="2676" y="31"/>
                    <a:pt x="2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52" name="Google Shape;852;p43"/>
            <p:cNvSpPr/>
            <p:nvPr/>
          </p:nvSpPr>
          <p:spPr>
            <a:xfrm>
              <a:off x="1547400" y="2980575"/>
              <a:ext cx="462050" cy="52875"/>
            </a:xfrm>
            <a:custGeom>
              <a:avLst/>
              <a:gdLst/>
              <a:ahLst/>
              <a:cxnLst/>
              <a:rect l="l" t="t" r="r" b="b"/>
              <a:pathLst>
                <a:path w="18482" h="2115" extrusionOk="0">
                  <a:moveTo>
                    <a:pt x="18481" y="1"/>
                  </a:moveTo>
                  <a:lnTo>
                    <a:pt x="18481" y="1"/>
                  </a:lnTo>
                  <a:cubicBezTo>
                    <a:pt x="18269" y="122"/>
                    <a:pt x="18056" y="244"/>
                    <a:pt x="17843" y="365"/>
                  </a:cubicBezTo>
                  <a:cubicBezTo>
                    <a:pt x="17424" y="505"/>
                    <a:pt x="16978" y="579"/>
                    <a:pt x="16532" y="579"/>
                  </a:cubicBezTo>
                  <a:cubicBezTo>
                    <a:pt x="16299" y="579"/>
                    <a:pt x="16066" y="559"/>
                    <a:pt x="15837" y="517"/>
                  </a:cubicBezTo>
                  <a:cubicBezTo>
                    <a:pt x="15411" y="457"/>
                    <a:pt x="14955" y="335"/>
                    <a:pt x="14469" y="244"/>
                  </a:cubicBezTo>
                  <a:cubicBezTo>
                    <a:pt x="13922" y="122"/>
                    <a:pt x="13375" y="92"/>
                    <a:pt x="12828" y="92"/>
                  </a:cubicBezTo>
                  <a:cubicBezTo>
                    <a:pt x="11551" y="122"/>
                    <a:pt x="10335" y="365"/>
                    <a:pt x="9120" y="760"/>
                  </a:cubicBezTo>
                  <a:cubicBezTo>
                    <a:pt x="7964" y="1156"/>
                    <a:pt x="6749" y="1490"/>
                    <a:pt x="5533" y="1764"/>
                  </a:cubicBezTo>
                  <a:cubicBezTo>
                    <a:pt x="4965" y="1888"/>
                    <a:pt x="4377" y="1950"/>
                    <a:pt x="3793" y="1950"/>
                  </a:cubicBezTo>
                  <a:cubicBezTo>
                    <a:pt x="3375" y="1950"/>
                    <a:pt x="2959" y="1918"/>
                    <a:pt x="2554" y="1855"/>
                  </a:cubicBezTo>
                  <a:cubicBezTo>
                    <a:pt x="1855" y="1733"/>
                    <a:pt x="1217" y="1520"/>
                    <a:pt x="639" y="1156"/>
                  </a:cubicBezTo>
                  <a:cubicBezTo>
                    <a:pt x="487" y="1064"/>
                    <a:pt x="335" y="973"/>
                    <a:pt x="183" y="852"/>
                  </a:cubicBezTo>
                  <a:cubicBezTo>
                    <a:pt x="122" y="821"/>
                    <a:pt x="62" y="760"/>
                    <a:pt x="31" y="730"/>
                  </a:cubicBezTo>
                  <a:lnTo>
                    <a:pt x="31" y="730"/>
                  </a:lnTo>
                  <a:cubicBezTo>
                    <a:pt x="1" y="760"/>
                    <a:pt x="62" y="791"/>
                    <a:pt x="153" y="882"/>
                  </a:cubicBezTo>
                  <a:cubicBezTo>
                    <a:pt x="305" y="1004"/>
                    <a:pt x="426" y="1125"/>
                    <a:pt x="609" y="1247"/>
                  </a:cubicBezTo>
                  <a:cubicBezTo>
                    <a:pt x="1186" y="1612"/>
                    <a:pt x="1825" y="1855"/>
                    <a:pt x="2493" y="2007"/>
                  </a:cubicBezTo>
                  <a:cubicBezTo>
                    <a:pt x="2967" y="2076"/>
                    <a:pt x="3440" y="2114"/>
                    <a:pt x="3910" y="2114"/>
                  </a:cubicBezTo>
                  <a:cubicBezTo>
                    <a:pt x="4467" y="2114"/>
                    <a:pt x="5020" y="2061"/>
                    <a:pt x="5563" y="1946"/>
                  </a:cubicBezTo>
                  <a:cubicBezTo>
                    <a:pt x="6779" y="1672"/>
                    <a:pt x="7995" y="1338"/>
                    <a:pt x="9180" y="943"/>
                  </a:cubicBezTo>
                  <a:cubicBezTo>
                    <a:pt x="10335" y="548"/>
                    <a:pt x="11582" y="335"/>
                    <a:pt x="12797" y="274"/>
                  </a:cubicBezTo>
                  <a:cubicBezTo>
                    <a:pt x="12891" y="269"/>
                    <a:pt x="12985" y="266"/>
                    <a:pt x="13079" y="266"/>
                  </a:cubicBezTo>
                  <a:cubicBezTo>
                    <a:pt x="13531" y="266"/>
                    <a:pt x="13980" y="325"/>
                    <a:pt x="14408" y="426"/>
                  </a:cubicBezTo>
                  <a:cubicBezTo>
                    <a:pt x="14925" y="487"/>
                    <a:pt x="15381" y="608"/>
                    <a:pt x="15807" y="669"/>
                  </a:cubicBezTo>
                  <a:cubicBezTo>
                    <a:pt x="16011" y="705"/>
                    <a:pt x="16215" y="722"/>
                    <a:pt x="16418" y="722"/>
                  </a:cubicBezTo>
                  <a:cubicBezTo>
                    <a:pt x="16911" y="722"/>
                    <a:pt x="17400" y="620"/>
                    <a:pt x="17873" y="426"/>
                  </a:cubicBezTo>
                  <a:cubicBezTo>
                    <a:pt x="18025" y="365"/>
                    <a:pt x="18208" y="244"/>
                    <a:pt x="18329" y="122"/>
                  </a:cubicBezTo>
                  <a:cubicBezTo>
                    <a:pt x="18390" y="92"/>
                    <a:pt x="18451" y="31"/>
                    <a:pt x="18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53" name="Google Shape;853;p43"/>
            <p:cNvSpPr/>
            <p:nvPr/>
          </p:nvSpPr>
          <p:spPr>
            <a:xfrm>
              <a:off x="1500300" y="2875700"/>
              <a:ext cx="129200" cy="158100"/>
            </a:xfrm>
            <a:custGeom>
              <a:avLst/>
              <a:gdLst/>
              <a:ahLst/>
              <a:cxnLst/>
              <a:rect l="l" t="t" r="r" b="b"/>
              <a:pathLst>
                <a:path w="5168" h="6324" extrusionOk="0">
                  <a:moveTo>
                    <a:pt x="5168" y="1"/>
                  </a:moveTo>
                  <a:lnTo>
                    <a:pt x="5168" y="1"/>
                  </a:lnTo>
                  <a:cubicBezTo>
                    <a:pt x="4864" y="244"/>
                    <a:pt x="4560" y="548"/>
                    <a:pt x="4286" y="852"/>
                  </a:cubicBezTo>
                  <a:cubicBezTo>
                    <a:pt x="3800" y="1369"/>
                    <a:pt x="3101" y="2129"/>
                    <a:pt x="2402" y="3010"/>
                  </a:cubicBezTo>
                  <a:cubicBezTo>
                    <a:pt x="1702" y="3892"/>
                    <a:pt x="1064" y="4712"/>
                    <a:pt x="639" y="5320"/>
                  </a:cubicBezTo>
                  <a:cubicBezTo>
                    <a:pt x="395" y="5624"/>
                    <a:pt x="183" y="5959"/>
                    <a:pt x="0" y="6323"/>
                  </a:cubicBezTo>
                  <a:cubicBezTo>
                    <a:pt x="274" y="6019"/>
                    <a:pt x="517" y="5715"/>
                    <a:pt x="760" y="5411"/>
                  </a:cubicBezTo>
                  <a:cubicBezTo>
                    <a:pt x="1216" y="4834"/>
                    <a:pt x="1824" y="4013"/>
                    <a:pt x="2554" y="3132"/>
                  </a:cubicBezTo>
                  <a:cubicBezTo>
                    <a:pt x="3253" y="2281"/>
                    <a:pt x="3921" y="1490"/>
                    <a:pt x="4408" y="943"/>
                  </a:cubicBezTo>
                  <a:cubicBezTo>
                    <a:pt x="4681" y="639"/>
                    <a:pt x="4924" y="335"/>
                    <a:pt x="51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54" name="Google Shape;854;p43"/>
            <p:cNvSpPr/>
            <p:nvPr/>
          </p:nvSpPr>
          <p:spPr>
            <a:xfrm>
              <a:off x="1853650" y="2846825"/>
              <a:ext cx="65375" cy="209775"/>
            </a:xfrm>
            <a:custGeom>
              <a:avLst/>
              <a:gdLst/>
              <a:ahLst/>
              <a:cxnLst/>
              <a:rect l="l" t="t" r="r" b="b"/>
              <a:pathLst>
                <a:path w="2615" h="8391" extrusionOk="0">
                  <a:moveTo>
                    <a:pt x="0" y="1"/>
                  </a:moveTo>
                  <a:cubicBezTo>
                    <a:pt x="0" y="123"/>
                    <a:pt x="0" y="244"/>
                    <a:pt x="0" y="366"/>
                  </a:cubicBezTo>
                  <a:cubicBezTo>
                    <a:pt x="61" y="700"/>
                    <a:pt x="183" y="1034"/>
                    <a:pt x="335" y="1338"/>
                  </a:cubicBezTo>
                  <a:cubicBezTo>
                    <a:pt x="608" y="1794"/>
                    <a:pt x="882" y="2220"/>
                    <a:pt x="1186" y="2615"/>
                  </a:cubicBezTo>
                  <a:cubicBezTo>
                    <a:pt x="1581" y="3101"/>
                    <a:pt x="1885" y="3618"/>
                    <a:pt x="2158" y="4165"/>
                  </a:cubicBezTo>
                  <a:cubicBezTo>
                    <a:pt x="2280" y="4439"/>
                    <a:pt x="2371" y="4743"/>
                    <a:pt x="2402" y="5077"/>
                  </a:cubicBezTo>
                  <a:cubicBezTo>
                    <a:pt x="2402" y="5351"/>
                    <a:pt x="2371" y="5624"/>
                    <a:pt x="2310" y="5928"/>
                  </a:cubicBezTo>
                  <a:cubicBezTo>
                    <a:pt x="2158" y="6384"/>
                    <a:pt x="1946" y="6840"/>
                    <a:pt x="1672" y="7266"/>
                  </a:cubicBezTo>
                  <a:cubicBezTo>
                    <a:pt x="1186" y="7965"/>
                    <a:pt x="821" y="8360"/>
                    <a:pt x="851" y="8390"/>
                  </a:cubicBezTo>
                  <a:cubicBezTo>
                    <a:pt x="973" y="8329"/>
                    <a:pt x="1064" y="8238"/>
                    <a:pt x="1125" y="8147"/>
                  </a:cubicBezTo>
                  <a:cubicBezTo>
                    <a:pt x="1368" y="7873"/>
                    <a:pt x="1581" y="7630"/>
                    <a:pt x="1794" y="7357"/>
                  </a:cubicBezTo>
                  <a:cubicBezTo>
                    <a:pt x="2098" y="6931"/>
                    <a:pt x="2341" y="6475"/>
                    <a:pt x="2493" y="5989"/>
                  </a:cubicBezTo>
                  <a:cubicBezTo>
                    <a:pt x="2584" y="5685"/>
                    <a:pt x="2614" y="5381"/>
                    <a:pt x="2584" y="5077"/>
                  </a:cubicBezTo>
                  <a:cubicBezTo>
                    <a:pt x="2554" y="4743"/>
                    <a:pt x="2493" y="4408"/>
                    <a:pt x="2341" y="4104"/>
                  </a:cubicBezTo>
                  <a:cubicBezTo>
                    <a:pt x="2067" y="3527"/>
                    <a:pt x="1733" y="3010"/>
                    <a:pt x="1338" y="2524"/>
                  </a:cubicBezTo>
                  <a:cubicBezTo>
                    <a:pt x="1034" y="2129"/>
                    <a:pt x="730" y="1734"/>
                    <a:pt x="487" y="1308"/>
                  </a:cubicBezTo>
                  <a:cubicBezTo>
                    <a:pt x="304" y="1004"/>
                    <a:pt x="183" y="700"/>
                    <a:pt x="91" y="366"/>
                  </a:cubicBezTo>
                  <a:cubicBezTo>
                    <a:pt x="91" y="244"/>
                    <a:pt x="61" y="123"/>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55" name="Google Shape;855;p43"/>
            <p:cNvSpPr/>
            <p:nvPr/>
          </p:nvSpPr>
          <p:spPr>
            <a:xfrm>
              <a:off x="1639350" y="2688625"/>
              <a:ext cx="166450" cy="141150"/>
            </a:xfrm>
            <a:custGeom>
              <a:avLst/>
              <a:gdLst/>
              <a:ahLst/>
              <a:cxnLst/>
              <a:rect l="l" t="t" r="r" b="b"/>
              <a:pathLst>
                <a:path w="6658" h="5646" extrusionOk="0">
                  <a:moveTo>
                    <a:pt x="6656" y="1"/>
                  </a:moveTo>
                  <a:cubicBezTo>
                    <a:pt x="6649" y="1"/>
                    <a:pt x="6623" y="80"/>
                    <a:pt x="6597" y="159"/>
                  </a:cubicBezTo>
                  <a:cubicBezTo>
                    <a:pt x="6597" y="250"/>
                    <a:pt x="6566" y="402"/>
                    <a:pt x="6536" y="584"/>
                  </a:cubicBezTo>
                  <a:cubicBezTo>
                    <a:pt x="6475" y="949"/>
                    <a:pt x="6475" y="1466"/>
                    <a:pt x="6445" y="2134"/>
                  </a:cubicBezTo>
                  <a:cubicBezTo>
                    <a:pt x="6445" y="2864"/>
                    <a:pt x="6262" y="3624"/>
                    <a:pt x="5928" y="4292"/>
                  </a:cubicBezTo>
                  <a:cubicBezTo>
                    <a:pt x="5715" y="4688"/>
                    <a:pt x="5411" y="4992"/>
                    <a:pt x="5016" y="5204"/>
                  </a:cubicBezTo>
                  <a:cubicBezTo>
                    <a:pt x="4670" y="5391"/>
                    <a:pt x="4255" y="5484"/>
                    <a:pt x="3851" y="5484"/>
                  </a:cubicBezTo>
                  <a:cubicBezTo>
                    <a:pt x="3793" y="5484"/>
                    <a:pt x="3736" y="5482"/>
                    <a:pt x="3679" y="5478"/>
                  </a:cubicBezTo>
                  <a:cubicBezTo>
                    <a:pt x="2767" y="5356"/>
                    <a:pt x="1916" y="4870"/>
                    <a:pt x="1399" y="4110"/>
                  </a:cubicBezTo>
                  <a:cubicBezTo>
                    <a:pt x="943" y="3502"/>
                    <a:pt x="639" y="2803"/>
                    <a:pt x="457" y="2074"/>
                  </a:cubicBezTo>
                  <a:cubicBezTo>
                    <a:pt x="274" y="1435"/>
                    <a:pt x="183" y="919"/>
                    <a:pt x="122" y="554"/>
                  </a:cubicBezTo>
                  <a:cubicBezTo>
                    <a:pt x="122" y="371"/>
                    <a:pt x="61" y="189"/>
                    <a:pt x="31" y="7"/>
                  </a:cubicBezTo>
                  <a:lnTo>
                    <a:pt x="31" y="7"/>
                  </a:lnTo>
                  <a:cubicBezTo>
                    <a:pt x="1" y="189"/>
                    <a:pt x="31" y="371"/>
                    <a:pt x="61" y="584"/>
                  </a:cubicBezTo>
                  <a:cubicBezTo>
                    <a:pt x="122" y="1071"/>
                    <a:pt x="183" y="1587"/>
                    <a:pt x="305" y="2104"/>
                  </a:cubicBezTo>
                  <a:cubicBezTo>
                    <a:pt x="487" y="2833"/>
                    <a:pt x="791" y="3563"/>
                    <a:pt x="1247" y="4201"/>
                  </a:cubicBezTo>
                  <a:cubicBezTo>
                    <a:pt x="1520" y="4566"/>
                    <a:pt x="1855" y="4900"/>
                    <a:pt x="2250" y="5144"/>
                  </a:cubicBezTo>
                  <a:cubicBezTo>
                    <a:pt x="2676" y="5417"/>
                    <a:pt x="3162" y="5599"/>
                    <a:pt x="3648" y="5630"/>
                  </a:cubicBezTo>
                  <a:cubicBezTo>
                    <a:pt x="3738" y="5640"/>
                    <a:pt x="3827" y="5646"/>
                    <a:pt x="3916" y="5646"/>
                  </a:cubicBezTo>
                  <a:cubicBezTo>
                    <a:pt x="4333" y="5646"/>
                    <a:pt x="4731" y="5532"/>
                    <a:pt x="5107" y="5356"/>
                  </a:cubicBezTo>
                  <a:cubicBezTo>
                    <a:pt x="5533" y="5113"/>
                    <a:pt x="5867" y="4779"/>
                    <a:pt x="6080" y="4353"/>
                  </a:cubicBezTo>
                  <a:cubicBezTo>
                    <a:pt x="6414" y="3654"/>
                    <a:pt x="6597" y="2864"/>
                    <a:pt x="6566" y="2104"/>
                  </a:cubicBezTo>
                  <a:cubicBezTo>
                    <a:pt x="6597" y="1435"/>
                    <a:pt x="6566" y="919"/>
                    <a:pt x="6597" y="554"/>
                  </a:cubicBezTo>
                  <a:cubicBezTo>
                    <a:pt x="6657" y="189"/>
                    <a:pt x="6657" y="7"/>
                    <a:pt x="6657" y="7"/>
                  </a:cubicBezTo>
                  <a:cubicBezTo>
                    <a:pt x="6657" y="3"/>
                    <a:pt x="6657" y="1"/>
                    <a:pt x="66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56" name="Google Shape;856;p43"/>
            <p:cNvSpPr/>
            <p:nvPr/>
          </p:nvSpPr>
          <p:spPr>
            <a:xfrm>
              <a:off x="952400" y="3006350"/>
              <a:ext cx="1268300" cy="658150"/>
            </a:xfrm>
            <a:custGeom>
              <a:avLst/>
              <a:gdLst/>
              <a:ahLst/>
              <a:cxnLst/>
              <a:rect l="l" t="t" r="r" b="b"/>
              <a:pathLst>
                <a:path w="50732" h="26326" extrusionOk="0">
                  <a:moveTo>
                    <a:pt x="3106" y="0"/>
                  </a:moveTo>
                  <a:cubicBezTo>
                    <a:pt x="1882" y="0"/>
                    <a:pt x="881" y="924"/>
                    <a:pt x="822" y="2161"/>
                  </a:cubicBezTo>
                  <a:lnTo>
                    <a:pt x="62" y="17754"/>
                  </a:lnTo>
                  <a:cubicBezTo>
                    <a:pt x="1" y="19031"/>
                    <a:pt x="1004" y="20095"/>
                    <a:pt x="2250" y="20155"/>
                  </a:cubicBezTo>
                  <a:lnTo>
                    <a:pt x="41339" y="22009"/>
                  </a:lnTo>
                  <a:lnTo>
                    <a:pt x="45382" y="26326"/>
                  </a:lnTo>
                  <a:lnTo>
                    <a:pt x="45686" y="22222"/>
                  </a:lnTo>
                  <a:lnTo>
                    <a:pt x="47540" y="22313"/>
                  </a:lnTo>
                  <a:cubicBezTo>
                    <a:pt x="47578" y="22315"/>
                    <a:pt x="47616" y="22316"/>
                    <a:pt x="47653" y="22316"/>
                  </a:cubicBezTo>
                  <a:cubicBezTo>
                    <a:pt x="48879" y="22316"/>
                    <a:pt x="49882" y="21364"/>
                    <a:pt x="49941" y="20125"/>
                  </a:cubicBezTo>
                  <a:lnTo>
                    <a:pt x="50671" y="4532"/>
                  </a:lnTo>
                  <a:cubicBezTo>
                    <a:pt x="50731" y="3255"/>
                    <a:pt x="49759" y="2192"/>
                    <a:pt x="48513" y="2131"/>
                  </a:cubicBezTo>
                  <a:lnTo>
                    <a:pt x="3223" y="3"/>
                  </a:lnTo>
                  <a:cubicBezTo>
                    <a:pt x="3184" y="1"/>
                    <a:pt x="3145" y="0"/>
                    <a:pt x="310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57" name="Google Shape;857;p43"/>
            <p:cNvSpPr/>
            <p:nvPr/>
          </p:nvSpPr>
          <p:spPr>
            <a:xfrm>
              <a:off x="1475975" y="3194875"/>
              <a:ext cx="601850" cy="63075"/>
            </a:xfrm>
            <a:custGeom>
              <a:avLst/>
              <a:gdLst/>
              <a:ahLst/>
              <a:cxnLst/>
              <a:rect l="l" t="t" r="r" b="b"/>
              <a:pathLst>
                <a:path w="24074" h="2523" extrusionOk="0">
                  <a:moveTo>
                    <a:pt x="61" y="0"/>
                  </a:moveTo>
                  <a:lnTo>
                    <a:pt x="1" y="1338"/>
                  </a:lnTo>
                  <a:lnTo>
                    <a:pt x="24013" y="2523"/>
                  </a:lnTo>
                  <a:lnTo>
                    <a:pt x="24074" y="1216"/>
                  </a:lnTo>
                  <a:lnTo>
                    <a:pt x="6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58" name="Google Shape;858;p43"/>
            <p:cNvSpPr/>
            <p:nvPr/>
          </p:nvSpPr>
          <p:spPr>
            <a:xfrm>
              <a:off x="1476725" y="3273900"/>
              <a:ext cx="601875" cy="61575"/>
            </a:xfrm>
            <a:custGeom>
              <a:avLst/>
              <a:gdLst/>
              <a:ahLst/>
              <a:cxnLst/>
              <a:rect l="l" t="t" r="r" b="b"/>
              <a:pathLst>
                <a:path w="24075" h="2463" extrusionOk="0">
                  <a:moveTo>
                    <a:pt x="62" y="0"/>
                  </a:moveTo>
                  <a:lnTo>
                    <a:pt x="1" y="1338"/>
                  </a:lnTo>
                  <a:lnTo>
                    <a:pt x="23983" y="2462"/>
                  </a:lnTo>
                  <a:lnTo>
                    <a:pt x="24074" y="1155"/>
                  </a:lnTo>
                  <a:lnTo>
                    <a:pt x="6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59" name="Google Shape;859;p43"/>
            <p:cNvSpPr/>
            <p:nvPr/>
          </p:nvSpPr>
          <p:spPr>
            <a:xfrm>
              <a:off x="1472950" y="3356725"/>
              <a:ext cx="298650" cy="47125"/>
            </a:xfrm>
            <a:custGeom>
              <a:avLst/>
              <a:gdLst/>
              <a:ahLst/>
              <a:cxnLst/>
              <a:rect l="l" t="t" r="r" b="b"/>
              <a:pathLst>
                <a:path w="11946" h="1885" extrusionOk="0">
                  <a:moveTo>
                    <a:pt x="61" y="0"/>
                  </a:moveTo>
                  <a:lnTo>
                    <a:pt x="0" y="1338"/>
                  </a:lnTo>
                  <a:lnTo>
                    <a:pt x="11885" y="1885"/>
                  </a:lnTo>
                  <a:lnTo>
                    <a:pt x="11946" y="578"/>
                  </a:lnTo>
                  <a:lnTo>
                    <a:pt x="6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60" name="Google Shape;860;p43"/>
            <p:cNvSpPr/>
            <p:nvPr/>
          </p:nvSpPr>
          <p:spPr>
            <a:xfrm>
              <a:off x="989650" y="3069125"/>
              <a:ext cx="436950" cy="395900"/>
            </a:xfrm>
            <a:custGeom>
              <a:avLst/>
              <a:gdLst/>
              <a:ahLst/>
              <a:cxnLst/>
              <a:rect l="l" t="t" r="r" b="b"/>
              <a:pathLst>
                <a:path w="17478" h="15836" extrusionOk="0">
                  <a:moveTo>
                    <a:pt x="8720" y="0"/>
                  </a:moveTo>
                  <a:cubicBezTo>
                    <a:pt x="8099" y="0"/>
                    <a:pt x="7469" y="74"/>
                    <a:pt x="6839" y="228"/>
                  </a:cubicBezTo>
                  <a:cubicBezTo>
                    <a:pt x="2584" y="1291"/>
                    <a:pt x="0" y="5577"/>
                    <a:pt x="1064" y="9833"/>
                  </a:cubicBezTo>
                  <a:cubicBezTo>
                    <a:pt x="1944" y="13428"/>
                    <a:pt x="5179" y="15835"/>
                    <a:pt x="8747" y="15835"/>
                  </a:cubicBezTo>
                  <a:cubicBezTo>
                    <a:pt x="9371" y="15835"/>
                    <a:pt x="10005" y="15762"/>
                    <a:pt x="10639" y="15608"/>
                  </a:cubicBezTo>
                  <a:cubicBezTo>
                    <a:pt x="14864" y="14544"/>
                    <a:pt x="17478" y="10258"/>
                    <a:pt x="16414" y="6003"/>
                  </a:cubicBezTo>
                  <a:cubicBezTo>
                    <a:pt x="15509" y="2407"/>
                    <a:pt x="12269" y="0"/>
                    <a:pt x="872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61" name="Google Shape;861;p43"/>
            <p:cNvSpPr/>
            <p:nvPr/>
          </p:nvSpPr>
          <p:spPr>
            <a:xfrm>
              <a:off x="1081600" y="3196825"/>
              <a:ext cx="224950" cy="268575"/>
            </a:xfrm>
            <a:custGeom>
              <a:avLst/>
              <a:gdLst/>
              <a:ahLst/>
              <a:cxnLst/>
              <a:rect l="l" t="t" r="r" b="b"/>
              <a:pathLst>
                <a:path w="8998" h="10743" extrusionOk="0">
                  <a:moveTo>
                    <a:pt x="5194" y="2624"/>
                  </a:moveTo>
                  <a:cubicBezTo>
                    <a:pt x="5364" y="2624"/>
                    <a:pt x="5530" y="2686"/>
                    <a:pt x="5654" y="2810"/>
                  </a:cubicBezTo>
                  <a:cubicBezTo>
                    <a:pt x="5715" y="2901"/>
                    <a:pt x="5745" y="2962"/>
                    <a:pt x="5715" y="2962"/>
                  </a:cubicBezTo>
                  <a:cubicBezTo>
                    <a:pt x="5715" y="2964"/>
                    <a:pt x="5713" y="2966"/>
                    <a:pt x="5710" y="2966"/>
                  </a:cubicBezTo>
                  <a:cubicBezTo>
                    <a:pt x="5676" y="2966"/>
                    <a:pt x="5477" y="2837"/>
                    <a:pt x="5228" y="2810"/>
                  </a:cubicBezTo>
                  <a:cubicBezTo>
                    <a:pt x="5197" y="2806"/>
                    <a:pt x="5167" y="2805"/>
                    <a:pt x="5137" y="2805"/>
                  </a:cubicBezTo>
                  <a:cubicBezTo>
                    <a:pt x="4961" y="2805"/>
                    <a:pt x="4820" y="2857"/>
                    <a:pt x="4752" y="2857"/>
                  </a:cubicBezTo>
                  <a:cubicBezTo>
                    <a:pt x="4732" y="2857"/>
                    <a:pt x="4718" y="2853"/>
                    <a:pt x="4712" y="2840"/>
                  </a:cubicBezTo>
                  <a:cubicBezTo>
                    <a:pt x="4712" y="2840"/>
                    <a:pt x="4742" y="2779"/>
                    <a:pt x="4833" y="2719"/>
                  </a:cubicBezTo>
                  <a:cubicBezTo>
                    <a:pt x="4947" y="2655"/>
                    <a:pt x="5072" y="2624"/>
                    <a:pt x="5194" y="2624"/>
                  </a:cubicBezTo>
                  <a:close/>
                  <a:moveTo>
                    <a:pt x="8194" y="2715"/>
                  </a:moveTo>
                  <a:cubicBezTo>
                    <a:pt x="8359" y="2715"/>
                    <a:pt x="8521" y="2777"/>
                    <a:pt x="8663" y="2901"/>
                  </a:cubicBezTo>
                  <a:cubicBezTo>
                    <a:pt x="8724" y="2992"/>
                    <a:pt x="8754" y="3053"/>
                    <a:pt x="8724" y="3053"/>
                  </a:cubicBezTo>
                  <a:cubicBezTo>
                    <a:pt x="8724" y="3056"/>
                    <a:pt x="8722" y="3057"/>
                    <a:pt x="8719" y="3057"/>
                  </a:cubicBezTo>
                  <a:cubicBezTo>
                    <a:pt x="8685" y="3057"/>
                    <a:pt x="8486" y="2929"/>
                    <a:pt x="8237" y="2901"/>
                  </a:cubicBezTo>
                  <a:cubicBezTo>
                    <a:pt x="8190" y="2890"/>
                    <a:pt x="8145" y="2886"/>
                    <a:pt x="8102" y="2886"/>
                  </a:cubicBezTo>
                  <a:cubicBezTo>
                    <a:pt x="7939" y="2886"/>
                    <a:pt x="7811" y="2946"/>
                    <a:pt x="7752" y="2946"/>
                  </a:cubicBezTo>
                  <a:cubicBezTo>
                    <a:pt x="7737" y="2946"/>
                    <a:pt x="7726" y="2942"/>
                    <a:pt x="7721" y="2931"/>
                  </a:cubicBezTo>
                  <a:cubicBezTo>
                    <a:pt x="7690" y="2901"/>
                    <a:pt x="7751" y="2871"/>
                    <a:pt x="7842" y="2810"/>
                  </a:cubicBezTo>
                  <a:cubicBezTo>
                    <a:pt x="7956" y="2746"/>
                    <a:pt x="8076" y="2715"/>
                    <a:pt x="8194" y="2715"/>
                  </a:cubicBezTo>
                  <a:close/>
                  <a:moveTo>
                    <a:pt x="5344" y="2897"/>
                  </a:moveTo>
                  <a:cubicBezTo>
                    <a:pt x="5415" y="2897"/>
                    <a:pt x="5492" y="2919"/>
                    <a:pt x="5563" y="2962"/>
                  </a:cubicBezTo>
                  <a:cubicBezTo>
                    <a:pt x="5684" y="3053"/>
                    <a:pt x="5684" y="3235"/>
                    <a:pt x="5593" y="3357"/>
                  </a:cubicBezTo>
                  <a:cubicBezTo>
                    <a:pt x="5533" y="3460"/>
                    <a:pt x="5446" y="3503"/>
                    <a:pt x="5359" y="3503"/>
                  </a:cubicBezTo>
                  <a:cubicBezTo>
                    <a:pt x="5139" y="3503"/>
                    <a:pt x="4919" y="3232"/>
                    <a:pt x="5137" y="2992"/>
                  </a:cubicBezTo>
                  <a:cubicBezTo>
                    <a:pt x="5186" y="2927"/>
                    <a:pt x="5261" y="2897"/>
                    <a:pt x="5344" y="2897"/>
                  </a:cubicBezTo>
                  <a:close/>
                  <a:moveTo>
                    <a:pt x="8420" y="2975"/>
                  </a:moveTo>
                  <a:cubicBezTo>
                    <a:pt x="8501" y="2975"/>
                    <a:pt x="8581" y="3015"/>
                    <a:pt x="8633" y="3083"/>
                  </a:cubicBezTo>
                  <a:cubicBezTo>
                    <a:pt x="8754" y="3205"/>
                    <a:pt x="8724" y="3387"/>
                    <a:pt x="8602" y="3478"/>
                  </a:cubicBezTo>
                  <a:cubicBezTo>
                    <a:pt x="8546" y="3535"/>
                    <a:pt x="8476" y="3559"/>
                    <a:pt x="8409" y="3559"/>
                  </a:cubicBezTo>
                  <a:cubicBezTo>
                    <a:pt x="8331" y="3559"/>
                    <a:pt x="8256" y="3527"/>
                    <a:pt x="8207" y="3478"/>
                  </a:cubicBezTo>
                  <a:cubicBezTo>
                    <a:pt x="8085" y="3357"/>
                    <a:pt x="8116" y="3144"/>
                    <a:pt x="8237" y="3053"/>
                  </a:cubicBezTo>
                  <a:cubicBezTo>
                    <a:pt x="8291" y="3000"/>
                    <a:pt x="8356" y="2975"/>
                    <a:pt x="8420" y="2975"/>
                  </a:cubicBezTo>
                  <a:close/>
                  <a:moveTo>
                    <a:pt x="851" y="2871"/>
                  </a:moveTo>
                  <a:cubicBezTo>
                    <a:pt x="912" y="2871"/>
                    <a:pt x="973" y="2871"/>
                    <a:pt x="1034" y="2901"/>
                  </a:cubicBezTo>
                  <a:cubicBezTo>
                    <a:pt x="1064" y="2931"/>
                    <a:pt x="1064" y="2962"/>
                    <a:pt x="1094" y="3022"/>
                  </a:cubicBezTo>
                  <a:lnTo>
                    <a:pt x="1094" y="3114"/>
                  </a:lnTo>
                  <a:cubicBezTo>
                    <a:pt x="1094" y="3114"/>
                    <a:pt x="1094" y="3083"/>
                    <a:pt x="1064" y="3022"/>
                  </a:cubicBezTo>
                  <a:cubicBezTo>
                    <a:pt x="1042" y="2978"/>
                    <a:pt x="1003" y="2950"/>
                    <a:pt x="948" y="2950"/>
                  </a:cubicBezTo>
                  <a:cubicBezTo>
                    <a:pt x="928" y="2950"/>
                    <a:pt x="906" y="2954"/>
                    <a:pt x="882" y="2962"/>
                  </a:cubicBezTo>
                  <a:cubicBezTo>
                    <a:pt x="791" y="2992"/>
                    <a:pt x="699" y="3083"/>
                    <a:pt x="669" y="3174"/>
                  </a:cubicBezTo>
                  <a:cubicBezTo>
                    <a:pt x="608" y="3326"/>
                    <a:pt x="578" y="3478"/>
                    <a:pt x="608" y="3630"/>
                  </a:cubicBezTo>
                  <a:cubicBezTo>
                    <a:pt x="608" y="3904"/>
                    <a:pt x="760" y="4147"/>
                    <a:pt x="973" y="4269"/>
                  </a:cubicBezTo>
                  <a:cubicBezTo>
                    <a:pt x="1018" y="4284"/>
                    <a:pt x="1056" y="4292"/>
                    <a:pt x="1094" y="4292"/>
                  </a:cubicBezTo>
                  <a:cubicBezTo>
                    <a:pt x="1132" y="4292"/>
                    <a:pt x="1170" y="4284"/>
                    <a:pt x="1216" y="4269"/>
                  </a:cubicBezTo>
                  <a:cubicBezTo>
                    <a:pt x="1246" y="4238"/>
                    <a:pt x="1277" y="4208"/>
                    <a:pt x="1277" y="4208"/>
                  </a:cubicBezTo>
                  <a:cubicBezTo>
                    <a:pt x="1307" y="4208"/>
                    <a:pt x="1246" y="4238"/>
                    <a:pt x="1186" y="4299"/>
                  </a:cubicBezTo>
                  <a:cubicBezTo>
                    <a:pt x="1125" y="4360"/>
                    <a:pt x="1003" y="4360"/>
                    <a:pt x="912" y="4360"/>
                  </a:cubicBezTo>
                  <a:cubicBezTo>
                    <a:pt x="639" y="4238"/>
                    <a:pt x="456" y="3934"/>
                    <a:pt x="456" y="3630"/>
                  </a:cubicBezTo>
                  <a:cubicBezTo>
                    <a:pt x="456" y="3448"/>
                    <a:pt x="487" y="3296"/>
                    <a:pt x="547" y="3144"/>
                  </a:cubicBezTo>
                  <a:cubicBezTo>
                    <a:pt x="608" y="3022"/>
                    <a:pt x="699" y="2901"/>
                    <a:pt x="851" y="2871"/>
                  </a:cubicBezTo>
                  <a:close/>
                  <a:moveTo>
                    <a:pt x="6687" y="2962"/>
                  </a:moveTo>
                  <a:lnTo>
                    <a:pt x="6687" y="2962"/>
                  </a:lnTo>
                  <a:cubicBezTo>
                    <a:pt x="6870" y="3418"/>
                    <a:pt x="7052" y="3934"/>
                    <a:pt x="7143" y="4451"/>
                  </a:cubicBezTo>
                  <a:cubicBezTo>
                    <a:pt x="7204" y="4633"/>
                    <a:pt x="7234" y="4816"/>
                    <a:pt x="7295" y="5029"/>
                  </a:cubicBezTo>
                  <a:cubicBezTo>
                    <a:pt x="7326" y="5120"/>
                    <a:pt x="7326" y="5211"/>
                    <a:pt x="7295" y="5333"/>
                  </a:cubicBezTo>
                  <a:cubicBezTo>
                    <a:pt x="7265" y="5363"/>
                    <a:pt x="7204" y="5424"/>
                    <a:pt x="7143" y="5424"/>
                  </a:cubicBezTo>
                  <a:lnTo>
                    <a:pt x="7022" y="5424"/>
                  </a:lnTo>
                  <a:cubicBezTo>
                    <a:pt x="6870" y="5424"/>
                    <a:pt x="6718" y="5393"/>
                    <a:pt x="6566" y="5363"/>
                  </a:cubicBezTo>
                  <a:cubicBezTo>
                    <a:pt x="6718" y="5302"/>
                    <a:pt x="6870" y="5302"/>
                    <a:pt x="7022" y="5302"/>
                  </a:cubicBezTo>
                  <a:cubicBezTo>
                    <a:pt x="7113" y="5302"/>
                    <a:pt x="7174" y="5302"/>
                    <a:pt x="7174" y="5272"/>
                  </a:cubicBezTo>
                  <a:cubicBezTo>
                    <a:pt x="7174" y="5211"/>
                    <a:pt x="7174" y="5120"/>
                    <a:pt x="7143" y="5059"/>
                  </a:cubicBezTo>
                  <a:cubicBezTo>
                    <a:pt x="7082" y="4877"/>
                    <a:pt x="7052" y="4664"/>
                    <a:pt x="6991" y="4481"/>
                  </a:cubicBezTo>
                  <a:cubicBezTo>
                    <a:pt x="6839" y="3965"/>
                    <a:pt x="6718" y="3478"/>
                    <a:pt x="6687" y="2962"/>
                  </a:cubicBezTo>
                  <a:close/>
                  <a:moveTo>
                    <a:pt x="5609" y="5515"/>
                  </a:moveTo>
                  <a:cubicBezTo>
                    <a:pt x="5612" y="5515"/>
                    <a:pt x="6477" y="6066"/>
                    <a:pt x="6961" y="6092"/>
                  </a:cubicBezTo>
                  <a:cubicBezTo>
                    <a:pt x="6817" y="6277"/>
                    <a:pt x="6591" y="6378"/>
                    <a:pt x="6356" y="6378"/>
                  </a:cubicBezTo>
                  <a:cubicBezTo>
                    <a:pt x="6243" y="6378"/>
                    <a:pt x="6128" y="6355"/>
                    <a:pt x="6019" y="6305"/>
                  </a:cubicBezTo>
                  <a:cubicBezTo>
                    <a:pt x="5441" y="6032"/>
                    <a:pt x="5654" y="5545"/>
                    <a:pt x="5654" y="5545"/>
                  </a:cubicBezTo>
                  <a:cubicBezTo>
                    <a:pt x="5622" y="5524"/>
                    <a:pt x="5608" y="5515"/>
                    <a:pt x="5609" y="5515"/>
                  </a:cubicBezTo>
                  <a:close/>
                  <a:moveTo>
                    <a:pt x="3175" y="1"/>
                  </a:moveTo>
                  <a:cubicBezTo>
                    <a:pt x="2283" y="1"/>
                    <a:pt x="2310" y="1138"/>
                    <a:pt x="2310" y="1138"/>
                  </a:cubicBezTo>
                  <a:lnTo>
                    <a:pt x="2219" y="4117"/>
                  </a:lnTo>
                  <a:lnTo>
                    <a:pt x="1702" y="4117"/>
                  </a:lnTo>
                  <a:lnTo>
                    <a:pt x="1459" y="2323"/>
                  </a:lnTo>
                  <a:lnTo>
                    <a:pt x="1003" y="2323"/>
                  </a:lnTo>
                  <a:cubicBezTo>
                    <a:pt x="578" y="2384"/>
                    <a:pt x="0" y="2658"/>
                    <a:pt x="31" y="3782"/>
                  </a:cubicBezTo>
                  <a:cubicBezTo>
                    <a:pt x="54" y="4732"/>
                    <a:pt x="606" y="4958"/>
                    <a:pt x="1083" y="4958"/>
                  </a:cubicBezTo>
                  <a:cubicBezTo>
                    <a:pt x="1232" y="4958"/>
                    <a:pt x="1374" y="4936"/>
                    <a:pt x="1490" y="4907"/>
                  </a:cubicBezTo>
                  <a:lnTo>
                    <a:pt x="1490" y="4907"/>
                  </a:lnTo>
                  <a:lnTo>
                    <a:pt x="1307" y="9770"/>
                  </a:lnTo>
                  <a:cubicBezTo>
                    <a:pt x="2341" y="10348"/>
                    <a:pt x="3496" y="10682"/>
                    <a:pt x="4681" y="10743"/>
                  </a:cubicBezTo>
                  <a:cubicBezTo>
                    <a:pt x="5198" y="10743"/>
                    <a:pt x="5684" y="10713"/>
                    <a:pt x="6201" y="10652"/>
                  </a:cubicBezTo>
                  <a:cubicBezTo>
                    <a:pt x="6231" y="10196"/>
                    <a:pt x="6292" y="9649"/>
                    <a:pt x="6323" y="9284"/>
                  </a:cubicBezTo>
                  <a:cubicBezTo>
                    <a:pt x="4316" y="9254"/>
                    <a:pt x="3861" y="7734"/>
                    <a:pt x="3860" y="7734"/>
                  </a:cubicBezTo>
                  <a:lnTo>
                    <a:pt x="3860" y="7734"/>
                  </a:lnTo>
                  <a:cubicBezTo>
                    <a:pt x="4590" y="8311"/>
                    <a:pt x="5471" y="8676"/>
                    <a:pt x="6383" y="8767"/>
                  </a:cubicBezTo>
                  <a:lnTo>
                    <a:pt x="6383" y="8798"/>
                  </a:lnTo>
                  <a:cubicBezTo>
                    <a:pt x="6414" y="8798"/>
                    <a:pt x="8420" y="8676"/>
                    <a:pt x="8663" y="6700"/>
                  </a:cubicBezTo>
                  <a:cubicBezTo>
                    <a:pt x="8815" y="5241"/>
                    <a:pt x="8937" y="2445"/>
                    <a:pt x="8997" y="1016"/>
                  </a:cubicBezTo>
                  <a:lnTo>
                    <a:pt x="8997" y="1016"/>
                  </a:lnTo>
                  <a:cubicBezTo>
                    <a:pt x="8997" y="1016"/>
                    <a:pt x="8967" y="1016"/>
                    <a:pt x="8967" y="1047"/>
                  </a:cubicBezTo>
                  <a:cubicBezTo>
                    <a:pt x="8663" y="1199"/>
                    <a:pt x="8298" y="1260"/>
                    <a:pt x="7964" y="1260"/>
                  </a:cubicBezTo>
                  <a:cubicBezTo>
                    <a:pt x="7801" y="1276"/>
                    <a:pt x="7643" y="1283"/>
                    <a:pt x="7488" y="1283"/>
                  </a:cubicBezTo>
                  <a:cubicBezTo>
                    <a:pt x="5624" y="1283"/>
                    <a:pt x="4354" y="182"/>
                    <a:pt x="3344" y="13"/>
                  </a:cubicBezTo>
                  <a:cubicBezTo>
                    <a:pt x="3284" y="5"/>
                    <a:pt x="3228" y="1"/>
                    <a:pt x="3175"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62" name="Google Shape;862;p43"/>
            <p:cNvSpPr/>
            <p:nvPr/>
          </p:nvSpPr>
          <p:spPr>
            <a:xfrm>
              <a:off x="1283725" y="3271200"/>
              <a:ext cx="16750" cy="14600"/>
            </a:xfrm>
            <a:custGeom>
              <a:avLst/>
              <a:gdLst/>
              <a:ahLst/>
              <a:cxnLst/>
              <a:rect l="l" t="t" r="r" b="b"/>
              <a:pathLst>
                <a:path w="670" h="584" extrusionOk="0">
                  <a:moveTo>
                    <a:pt x="335" y="0"/>
                  </a:moveTo>
                  <a:cubicBezTo>
                    <a:pt x="271" y="0"/>
                    <a:pt x="206" y="25"/>
                    <a:pt x="152" y="78"/>
                  </a:cubicBezTo>
                  <a:cubicBezTo>
                    <a:pt x="31" y="169"/>
                    <a:pt x="0" y="382"/>
                    <a:pt x="122" y="503"/>
                  </a:cubicBezTo>
                  <a:cubicBezTo>
                    <a:pt x="171" y="552"/>
                    <a:pt x="246" y="584"/>
                    <a:pt x="324" y="584"/>
                  </a:cubicBezTo>
                  <a:cubicBezTo>
                    <a:pt x="391" y="584"/>
                    <a:pt x="461" y="560"/>
                    <a:pt x="517" y="503"/>
                  </a:cubicBezTo>
                  <a:cubicBezTo>
                    <a:pt x="639" y="412"/>
                    <a:pt x="669" y="230"/>
                    <a:pt x="548" y="108"/>
                  </a:cubicBezTo>
                  <a:cubicBezTo>
                    <a:pt x="496" y="40"/>
                    <a:pt x="416" y="0"/>
                    <a:pt x="3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63" name="Google Shape;863;p43"/>
            <p:cNvSpPr/>
            <p:nvPr/>
          </p:nvSpPr>
          <p:spPr>
            <a:xfrm>
              <a:off x="1274600" y="3264675"/>
              <a:ext cx="26625" cy="8575"/>
            </a:xfrm>
            <a:custGeom>
              <a:avLst/>
              <a:gdLst/>
              <a:ahLst/>
              <a:cxnLst/>
              <a:rect l="l" t="t" r="r" b="b"/>
              <a:pathLst>
                <a:path w="1065" h="343" extrusionOk="0">
                  <a:moveTo>
                    <a:pt x="474" y="1"/>
                  </a:moveTo>
                  <a:cubicBezTo>
                    <a:pt x="356" y="1"/>
                    <a:pt x="236" y="32"/>
                    <a:pt x="122" y="96"/>
                  </a:cubicBezTo>
                  <a:cubicBezTo>
                    <a:pt x="31" y="157"/>
                    <a:pt x="1" y="217"/>
                    <a:pt x="1" y="217"/>
                  </a:cubicBezTo>
                  <a:cubicBezTo>
                    <a:pt x="4" y="221"/>
                    <a:pt x="10" y="222"/>
                    <a:pt x="18" y="222"/>
                  </a:cubicBezTo>
                  <a:cubicBezTo>
                    <a:pt x="66" y="222"/>
                    <a:pt x="192" y="170"/>
                    <a:pt x="358" y="170"/>
                  </a:cubicBezTo>
                  <a:cubicBezTo>
                    <a:pt x="408" y="170"/>
                    <a:pt x="461" y="174"/>
                    <a:pt x="517" y="187"/>
                  </a:cubicBezTo>
                  <a:cubicBezTo>
                    <a:pt x="766" y="215"/>
                    <a:pt x="940" y="343"/>
                    <a:pt x="992" y="343"/>
                  </a:cubicBezTo>
                  <a:cubicBezTo>
                    <a:pt x="997" y="343"/>
                    <a:pt x="1001" y="342"/>
                    <a:pt x="1004" y="339"/>
                  </a:cubicBezTo>
                  <a:cubicBezTo>
                    <a:pt x="1065" y="308"/>
                    <a:pt x="1004" y="278"/>
                    <a:pt x="943" y="187"/>
                  </a:cubicBezTo>
                  <a:cubicBezTo>
                    <a:pt x="801" y="63"/>
                    <a:pt x="639" y="1"/>
                    <a:pt x="4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64" name="Google Shape;864;p43"/>
            <p:cNvSpPr/>
            <p:nvPr/>
          </p:nvSpPr>
          <p:spPr>
            <a:xfrm>
              <a:off x="1206400" y="3269225"/>
              <a:ext cx="18850" cy="14625"/>
            </a:xfrm>
            <a:custGeom>
              <a:avLst/>
              <a:gdLst/>
              <a:ahLst/>
              <a:cxnLst/>
              <a:rect l="l" t="t" r="r" b="b"/>
              <a:pathLst>
                <a:path w="754" h="585" extrusionOk="0">
                  <a:moveTo>
                    <a:pt x="352" y="1"/>
                  </a:moveTo>
                  <a:cubicBezTo>
                    <a:pt x="269" y="1"/>
                    <a:pt x="194" y="31"/>
                    <a:pt x="145" y="96"/>
                  </a:cubicBezTo>
                  <a:cubicBezTo>
                    <a:pt x="0" y="299"/>
                    <a:pt x="132" y="585"/>
                    <a:pt x="381" y="585"/>
                  </a:cubicBezTo>
                  <a:cubicBezTo>
                    <a:pt x="393" y="585"/>
                    <a:pt x="406" y="584"/>
                    <a:pt x="419" y="582"/>
                  </a:cubicBezTo>
                  <a:cubicBezTo>
                    <a:pt x="662" y="552"/>
                    <a:pt x="753" y="218"/>
                    <a:pt x="571" y="66"/>
                  </a:cubicBezTo>
                  <a:cubicBezTo>
                    <a:pt x="500" y="23"/>
                    <a:pt x="423" y="1"/>
                    <a:pt x="3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65" name="Google Shape;865;p43"/>
            <p:cNvSpPr/>
            <p:nvPr/>
          </p:nvSpPr>
          <p:spPr>
            <a:xfrm>
              <a:off x="1199375" y="3262400"/>
              <a:ext cx="25100" cy="8800"/>
            </a:xfrm>
            <a:custGeom>
              <a:avLst/>
              <a:gdLst/>
              <a:ahLst/>
              <a:cxnLst/>
              <a:rect l="l" t="t" r="r" b="b"/>
              <a:pathLst>
                <a:path w="1004" h="352" extrusionOk="0">
                  <a:moveTo>
                    <a:pt x="483" y="1"/>
                  </a:moveTo>
                  <a:cubicBezTo>
                    <a:pt x="361" y="1"/>
                    <a:pt x="236" y="32"/>
                    <a:pt x="122" y="96"/>
                  </a:cubicBezTo>
                  <a:cubicBezTo>
                    <a:pt x="31" y="156"/>
                    <a:pt x="1" y="217"/>
                    <a:pt x="1" y="217"/>
                  </a:cubicBezTo>
                  <a:cubicBezTo>
                    <a:pt x="5" y="222"/>
                    <a:pt x="13" y="223"/>
                    <a:pt x="25" y="223"/>
                  </a:cubicBezTo>
                  <a:cubicBezTo>
                    <a:pt x="83" y="223"/>
                    <a:pt x="222" y="180"/>
                    <a:pt x="401" y="180"/>
                  </a:cubicBezTo>
                  <a:cubicBezTo>
                    <a:pt x="438" y="180"/>
                    <a:pt x="477" y="182"/>
                    <a:pt x="517" y="187"/>
                  </a:cubicBezTo>
                  <a:cubicBezTo>
                    <a:pt x="752" y="213"/>
                    <a:pt x="920" y="351"/>
                    <a:pt x="982" y="351"/>
                  </a:cubicBezTo>
                  <a:cubicBezTo>
                    <a:pt x="992" y="351"/>
                    <a:pt x="999" y="347"/>
                    <a:pt x="1004" y="339"/>
                  </a:cubicBezTo>
                  <a:cubicBezTo>
                    <a:pt x="1004" y="339"/>
                    <a:pt x="1004" y="278"/>
                    <a:pt x="943" y="187"/>
                  </a:cubicBezTo>
                  <a:cubicBezTo>
                    <a:pt x="819" y="63"/>
                    <a:pt x="653" y="1"/>
                    <a:pt x="4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66" name="Google Shape;866;p43"/>
            <p:cNvSpPr/>
            <p:nvPr/>
          </p:nvSpPr>
          <p:spPr>
            <a:xfrm>
              <a:off x="1245725" y="3270850"/>
              <a:ext cx="19025" cy="61575"/>
            </a:xfrm>
            <a:custGeom>
              <a:avLst/>
              <a:gdLst/>
              <a:ahLst/>
              <a:cxnLst/>
              <a:rect l="l" t="t" r="r" b="b"/>
              <a:pathLst>
                <a:path w="761" h="2463" extrusionOk="0">
                  <a:moveTo>
                    <a:pt x="122" y="1"/>
                  </a:moveTo>
                  <a:lnTo>
                    <a:pt x="122" y="1"/>
                  </a:lnTo>
                  <a:cubicBezTo>
                    <a:pt x="183" y="517"/>
                    <a:pt x="274" y="1004"/>
                    <a:pt x="426" y="1520"/>
                  </a:cubicBezTo>
                  <a:cubicBezTo>
                    <a:pt x="487" y="1703"/>
                    <a:pt x="517" y="1916"/>
                    <a:pt x="578" y="2098"/>
                  </a:cubicBezTo>
                  <a:cubicBezTo>
                    <a:pt x="609" y="2159"/>
                    <a:pt x="609" y="2250"/>
                    <a:pt x="609" y="2311"/>
                  </a:cubicBezTo>
                  <a:cubicBezTo>
                    <a:pt x="609" y="2341"/>
                    <a:pt x="548" y="2341"/>
                    <a:pt x="457" y="2341"/>
                  </a:cubicBezTo>
                  <a:cubicBezTo>
                    <a:pt x="305" y="2341"/>
                    <a:pt x="153" y="2341"/>
                    <a:pt x="1" y="2402"/>
                  </a:cubicBezTo>
                  <a:cubicBezTo>
                    <a:pt x="153" y="2432"/>
                    <a:pt x="305" y="2463"/>
                    <a:pt x="457" y="2463"/>
                  </a:cubicBezTo>
                  <a:lnTo>
                    <a:pt x="578" y="2463"/>
                  </a:lnTo>
                  <a:cubicBezTo>
                    <a:pt x="639" y="2463"/>
                    <a:pt x="700" y="2402"/>
                    <a:pt x="730" y="2372"/>
                  </a:cubicBezTo>
                  <a:cubicBezTo>
                    <a:pt x="761" y="2250"/>
                    <a:pt x="761" y="2159"/>
                    <a:pt x="730" y="2068"/>
                  </a:cubicBezTo>
                  <a:cubicBezTo>
                    <a:pt x="669" y="1855"/>
                    <a:pt x="639" y="1672"/>
                    <a:pt x="578" y="1460"/>
                  </a:cubicBezTo>
                  <a:cubicBezTo>
                    <a:pt x="487" y="973"/>
                    <a:pt x="335" y="457"/>
                    <a:pt x="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67" name="Google Shape;867;p43"/>
            <p:cNvSpPr/>
            <p:nvPr/>
          </p:nvSpPr>
          <p:spPr>
            <a:xfrm>
              <a:off x="1218375" y="3335225"/>
              <a:ext cx="37250" cy="21825"/>
            </a:xfrm>
            <a:custGeom>
              <a:avLst/>
              <a:gdLst/>
              <a:ahLst/>
              <a:cxnLst/>
              <a:rect l="l" t="t" r="r" b="b"/>
              <a:pathLst>
                <a:path w="1490" h="873" extrusionOk="0">
                  <a:moveTo>
                    <a:pt x="147" y="1"/>
                  </a:moveTo>
                  <a:cubicBezTo>
                    <a:pt x="141" y="1"/>
                    <a:pt x="152" y="13"/>
                    <a:pt x="183" y="40"/>
                  </a:cubicBezTo>
                  <a:cubicBezTo>
                    <a:pt x="183" y="40"/>
                    <a:pt x="0" y="496"/>
                    <a:pt x="578" y="800"/>
                  </a:cubicBezTo>
                  <a:cubicBezTo>
                    <a:pt x="677" y="849"/>
                    <a:pt x="786" y="873"/>
                    <a:pt x="895" y="873"/>
                  </a:cubicBezTo>
                  <a:cubicBezTo>
                    <a:pt x="1120" y="873"/>
                    <a:pt x="1346" y="771"/>
                    <a:pt x="1490" y="587"/>
                  </a:cubicBezTo>
                  <a:cubicBezTo>
                    <a:pt x="1012" y="560"/>
                    <a:pt x="187" y="1"/>
                    <a:pt x="1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68" name="Google Shape;868;p43"/>
            <p:cNvSpPr/>
            <p:nvPr/>
          </p:nvSpPr>
          <p:spPr>
            <a:xfrm>
              <a:off x="1178850" y="3390150"/>
              <a:ext cx="62350" cy="38025"/>
            </a:xfrm>
            <a:custGeom>
              <a:avLst/>
              <a:gdLst/>
              <a:ahLst/>
              <a:cxnLst/>
              <a:rect l="l" t="t" r="r" b="b"/>
              <a:pathLst>
                <a:path w="2494" h="1521" extrusionOk="0">
                  <a:moveTo>
                    <a:pt x="1" y="1"/>
                  </a:moveTo>
                  <a:cubicBezTo>
                    <a:pt x="1" y="1"/>
                    <a:pt x="457" y="1490"/>
                    <a:pt x="2463" y="1521"/>
                  </a:cubicBezTo>
                  <a:lnTo>
                    <a:pt x="2493" y="1034"/>
                  </a:lnTo>
                  <a:lnTo>
                    <a:pt x="2493" y="1004"/>
                  </a:lnTo>
                  <a:cubicBezTo>
                    <a:pt x="1581" y="913"/>
                    <a:pt x="700" y="578"/>
                    <a:pt x="1"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69" name="Google Shape;869;p43"/>
            <p:cNvSpPr/>
            <p:nvPr/>
          </p:nvSpPr>
          <p:spPr>
            <a:xfrm>
              <a:off x="1098300" y="3107175"/>
              <a:ext cx="224750" cy="191825"/>
            </a:xfrm>
            <a:custGeom>
              <a:avLst/>
              <a:gdLst/>
              <a:ahLst/>
              <a:cxnLst/>
              <a:rect l="l" t="t" r="r" b="b"/>
              <a:pathLst>
                <a:path w="8990" h="7673" extrusionOk="0">
                  <a:moveTo>
                    <a:pt x="7750" y="0"/>
                  </a:moveTo>
                  <a:cubicBezTo>
                    <a:pt x="7630" y="0"/>
                    <a:pt x="7509" y="25"/>
                    <a:pt x="7387" y="73"/>
                  </a:cubicBezTo>
                  <a:cubicBezTo>
                    <a:pt x="6962" y="256"/>
                    <a:pt x="6597" y="590"/>
                    <a:pt x="6171" y="712"/>
                  </a:cubicBezTo>
                  <a:cubicBezTo>
                    <a:pt x="5920" y="762"/>
                    <a:pt x="5660" y="785"/>
                    <a:pt x="5401" y="785"/>
                  </a:cubicBezTo>
                  <a:cubicBezTo>
                    <a:pt x="5189" y="785"/>
                    <a:pt x="4978" y="769"/>
                    <a:pt x="4773" y="742"/>
                  </a:cubicBezTo>
                  <a:cubicBezTo>
                    <a:pt x="4256" y="742"/>
                    <a:pt x="3740" y="864"/>
                    <a:pt x="3314" y="1168"/>
                  </a:cubicBezTo>
                  <a:cubicBezTo>
                    <a:pt x="2889" y="1472"/>
                    <a:pt x="2615" y="1958"/>
                    <a:pt x="2615" y="2475"/>
                  </a:cubicBezTo>
                  <a:cubicBezTo>
                    <a:pt x="2350" y="2438"/>
                    <a:pt x="2074" y="2407"/>
                    <a:pt x="1807" y="2407"/>
                  </a:cubicBezTo>
                  <a:cubicBezTo>
                    <a:pt x="1401" y="2407"/>
                    <a:pt x="1012" y="2480"/>
                    <a:pt x="700" y="2718"/>
                  </a:cubicBezTo>
                  <a:cubicBezTo>
                    <a:pt x="274" y="3083"/>
                    <a:pt x="1" y="3599"/>
                    <a:pt x="1" y="4177"/>
                  </a:cubicBezTo>
                  <a:cubicBezTo>
                    <a:pt x="31" y="4724"/>
                    <a:pt x="123" y="5271"/>
                    <a:pt x="305" y="5788"/>
                  </a:cubicBezTo>
                  <a:cubicBezTo>
                    <a:pt x="335" y="5818"/>
                    <a:pt x="335" y="5849"/>
                    <a:pt x="335" y="5879"/>
                  </a:cubicBezTo>
                  <a:lnTo>
                    <a:pt x="791" y="5879"/>
                  </a:lnTo>
                  <a:lnTo>
                    <a:pt x="1034" y="7672"/>
                  </a:lnTo>
                  <a:lnTo>
                    <a:pt x="1551" y="7672"/>
                  </a:lnTo>
                  <a:lnTo>
                    <a:pt x="1642" y="4694"/>
                  </a:lnTo>
                  <a:cubicBezTo>
                    <a:pt x="1642" y="4694"/>
                    <a:pt x="1615" y="3586"/>
                    <a:pt x="2503" y="3586"/>
                  </a:cubicBezTo>
                  <a:cubicBezTo>
                    <a:pt x="2557" y="3586"/>
                    <a:pt x="2615" y="3591"/>
                    <a:pt x="2676" y="3599"/>
                  </a:cubicBezTo>
                  <a:cubicBezTo>
                    <a:pt x="3688" y="3740"/>
                    <a:pt x="4960" y="4869"/>
                    <a:pt x="6830" y="4869"/>
                  </a:cubicBezTo>
                  <a:cubicBezTo>
                    <a:pt x="6981" y="4869"/>
                    <a:pt x="7136" y="4861"/>
                    <a:pt x="7296" y="4846"/>
                  </a:cubicBezTo>
                  <a:cubicBezTo>
                    <a:pt x="7630" y="4846"/>
                    <a:pt x="7995" y="4754"/>
                    <a:pt x="8299" y="4602"/>
                  </a:cubicBezTo>
                  <a:cubicBezTo>
                    <a:pt x="8299" y="4602"/>
                    <a:pt x="8329" y="4572"/>
                    <a:pt x="8329" y="4572"/>
                  </a:cubicBezTo>
                  <a:cubicBezTo>
                    <a:pt x="8603" y="4390"/>
                    <a:pt x="8785" y="4086"/>
                    <a:pt x="8785" y="3751"/>
                  </a:cubicBezTo>
                  <a:cubicBezTo>
                    <a:pt x="8758" y="3421"/>
                    <a:pt x="8506" y="3166"/>
                    <a:pt x="8188" y="3143"/>
                  </a:cubicBezTo>
                  <a:lnTo>
                    <a:pt x="8188" y="3143"/>
                  </a:lnTo>
                  <a:cubicBezTo>
                    <a:pt x="8653" y="3109"/>
                    <a:pt x="8990" y="2655"/>
                    <a:pt x="8876" y="2201"/>
                  </a:cubicBezTo>
                  <a:cubicBezTo>
                    <a:pt x="8789" y="1829"/>
                    <a:pt x="8465" y="1614"/>
                    <a:pt x="8131" y="1614"/>
                  </a:cubicBezTo>
                  <a:cubicBezTo>
                    <a:pt x="8002" y="1614"/>
                    <a:pt x="7871" y="1647"/>
                    <a:pt x="7752" y="1715"/>
                  </a:cubicBezTo>
                  <a:cubicBezTo>
                    <a:pt x="7995" y="1532"/>
                    <a:pt x="8208" y="1320"/>
                    <a:pt x="8360" y="1046"/>
                  </a:cubicBezTo>
                  <a:cubicBezTo>
                    <a:pt x="8512" y="742"/>
                    <a:pt x="8481" y="408"/>
                    <a:pt x="8269" y="165"/>
                  </a:cubicBezTo>
                  <a:cubicBezTo>
                    <a:pt x="8104" y="55"/>
                    <a:pt x="7929" y="0"/>
                    <a:pt x="77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70" name="Google Shape;870;p43"/>
            <p:cNvSpPr/>
            <p:nvPr/>
          </p:nvSpPr>
          <p:spPr>
            <a:xfrm>
              <a:off x="1092225" y="3268250"/>
              <a:ext cx="19800" cy="37150"/>
            </a:xfrm>
            <a:custGeom>
              <a:avLst/>
              <a:gdLst/>
              <a:ahLst/>
              <a:cxnLst/>
              <a:rect l="l" t="t" r="r" b="b"/>
              <a:pathLst>
                <a:path w="792" h="1486" extrusionOk="0">
                  <a:moveTo>
                    <a:pt x="449" y="1"/>
                  </a:moveTo>
                  <a:cubicBezTo>
                    <a:pt x="432" y="1"/>
                    <a:pt x="414" y="5"/>
                    <a:pt x="396" y="14"/>
                  </a:cubicBezTo>
                  <a:cubicBezTo>
                    <a:pt x="244" y="44"/>
                    <a:pt x="122" y="135"/>
                    <a:pt x="92" y="287"/>
                  </a:cubicBezTo>
                  <a:cubicBezTo>
                    <a:pt x="31" y="439"/>
                    <a:pt x="1" y="591"/>
                    <a:pt x="1" y="773"/>
                  </a:cubicBezTo>
                  <a:cubicBezTo>
                    <a:pt x="1" y="1077"/>
                    <a:pt x="183" y="1351"/>
                    <a:pt x="457" y="1473"/>
                  </a:cubicBezTo>
                  <a:cubicBezTo>
                    <a:pt x="483" y="1481"/>
                    <a:pt x="510" y="1485"/>
                    <a:pt x="537" y="1485"/>
                  </a:cubicBezTo>
                  <a:cubicBezTo>
                    <a:pt x="601" y="1485"/>
                    <a:pt x="666" y="1464"/>
                    <a:pt x="730" y="1442"/>
                  </a:cubicBezTo>
                  <a:cubicBezTo>
                    <a:pt x="790" y="1383"/>
                    <a:pt x="791" y="1352"/>
                    <a:pt x="791" y="1351"/>
                  </a:cubicBezTo>
                  <a:lnTo>
                    <a:pt x="791" y="1351"/>
                  </a:lnTo>
                  <a:cubicBezTo>
                    <a:pt x="791" y="1352"/>
                    <a:pt x="790" y="1382"/>
                    <a:pt x="730" y="1412"/>
                  </a:cubicBezTo>
                  <a:cubicBezTo>
                    <a:pt x="700" y="1427"/>
                    <a:pt x="662" y="1435"/>
                    <a:pt x="624" y="1435"/>
                  </a:cubicBezTo>
                  <a:cubicBezTo>
                    <a:pt x="586" y="1435"/>
                    <a:pt x="548" y="1427"/>
                    <a:pt x="517" y="1412"/>
                  </a:cubicBezTo>
                  <a:cubicBezTo>
                    <a:pt x="274" y="1260"/>
                    <a:pt x="153" y="1017"/>
                    <a:pt x="153" y="743"/>
                  </a:cubicBezTo>
                  <a:cubicBezTo>
                    <a:pt x="122" y="591"/>
                    <a:pt x="153" y="469"/>
                    <a:pt x="214" y="317"/>
                  </a:cubicBezTo>
                  <a:cubicBezTo>
                    <a:pt x="244" y="226"/>
                    <a:pt x="305" y="135"/>
                    <a:pt x="426" y="74"/>
                  </a:cubicBezTo>
                  <a:cubicBezTo>
                    <a:pt x="487" y="74"/>
                    <a:pt x="578" y="105"/>
                    <a:pt x="609" y="165"/>
                  </a:cubicBezTo>
                  <a:cubicBezTo>
                    <a:pt x="639" y="226"/>
                    <a:pt x="609" y="257"/>
                    <a:pt x="639" y="257"/>
                  </a:cubicBezTo>
                  <a:cubicBezTo>
                    <a:pt x="639" y="257"/>
                    <a:pt x="669" y="226"/>
                    <a:pt x="639" y="135"/>
                  </a:cubicBezTo>
                  <a:cubicBezTo>
                    <a:pt x="609" y="105"/>
                    <a:pt x="578" y="74"/>
                    <a:pt x="548" y="44"/>
                  </a:cubicBezTo>
                  <a:cubicBezTo>
                    <a:pt x="526" y="22"/>
                    <a:pt x="490" y="1"/>
                    <a:pt x="449"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871" name="Google Shape;871;p43"/>
            <p:cNvSpPr/>
            <p:nvPr/>
          </p:nvSpPr>
          <p:spPr>
            <a:xfrm>
              <a:off x="1248775" y="2934225"/>
              <a:ext cx="267500" cy="626975"/>
            </a:xfrm>
            <a:custGeom>
              <a:avLst/>
              <a:gdLst/>
              <a:ahLst/>
              <a:cxnLst/>
              <a:rect l="l" t="t" r="r" b="b"/>
              <a:pathLst>
                <a:path w="10700" h="25079" extrusionOk="0">
                  <a:moveTo>
                    <a:pt x="4803" y="0"/>
                  </a:moveTo>
                  <a:lnTo>
                    <a:pt x="4043" y="943"/>
                  </a:lnTo>
                  <a:cubicBezTo>
                    <a:pt x="0" y="5988"/>
                    <a:pt x="1429" y="16080"/>
                    <a:pt x="2219" y="20122"/>
                  </a:cubicBezTo>
                  <a:lnTo>
                    <a:pt x="2645" y="22341"/>
                  </a:lnTo>
                  <a:cubicBezTo>
                    <a:pt x="2645" y="22341"/>
                    <a:pt x="2979" y="24773"/>
                    <a:pt x="3313" y="24894"/>
                  </a:cubicBezTo>
                  <a:cubicBezTo>
                    <a:pt x="3366" y="24921"/>
                    <a:pt x="3415" y="24931"/>
                    <a:pt x="3459" y="24931"/>
                  </a:cubicBezTo>
                  <a:cubicBezTo>
                    <a:pt x="3675" y="24931"/>
                    <a:pt x="3800" y="24682"/>
                    <a:pt x="3800" y="24682"/>
                  </a:cubicBezTo>
                  <a:cubicBezTo>
                    <a:pt x="3800" y="24682"/>
                    <a:pt x="4111" y="25078"/>
                    <a:pt x="4379" y="25078"/>
                  </a:cubicBezTo>
                  <a:cubicBezTo>
                    <a:pt x="4389" y="25078"/>
                    <a:pt x="4398" y="25078"/>
                    <a:pt x="4408" y="25077"/>
                  </a:cubicBezTo>
                  <a:cubicBezTo>
                    <a:pt x="4772" y="25016"/>
                    <a:pt x="4924" y="24378"/>
                    <a:pt x="4924" y="24378"/>
                  </a:cubicBezTo>
                  <a:cubicBezTo>
                    <a:pt x="4924" y="24378"/>
                    <a:pt x="5259" y="24894"/>
                    <a:pt x="5563" y="24894"/>
                  </a:cubicBezTo>
                  <a:cubicBezTo>
                    <a:pt x="5927" y="24894"/>
                    <a:pt x="6019" y="24287"/>
                    <a:pt x="6019" y="24287"/>
                  </a:cubicBezTo>
                  <a:cubicBezTo>
                    <a:pt x="6201" y="24590"/>
                    <a:pt x="6535" y="24803"/>
                    <a:pt x="6900" y="24803"/>
                  </a:cubicBezTo>
                  <a:cubicBezTo>
                    <a:pt x="7143" y="24773"/>
                    <a:pt x="7356" y="24590"/>
                    <a:pt x="7417" y="24347"/>
                  </a:cubicBezTo>
                  <a:cubicBezTo>
                    <a:pt x="7417" y="24347"/>
                    <a:pt x="6900" y="22068"/>
                    <a:pt x="7204" y="21855"/>
                  </a:cubicBezTo>
                  <a:cubicBezTo>
                    <a:pt x="7271" y="21802"/>
                    <a:pt x="7344" y="21780"/>
                    <a:pt x="7421" y="21780"/>
                  </a:cubicBezTo>
                  <a:cubicBezTo>
                    <a:pt x="7694" y="21780"/>
                    <a:pt x="8004" y="22051"/>
                    <a:pt x="8146" y="22098"/>
                  </a:cubicBezTo>
                  <a:cubicBezTo>
                    <a:pt x="8306" y="22166"/>
                    <a:pt x="8996" y="22457"/>
                    <a:pt x="9574" y="22457"/>
                  </a:cubicBezTo>
                  <a:cubicBezTo>
                    <a:pt x="9767" y="22457"/>
                    <a:pt x="9947" y="22425"/>
                    <a:pt x="10092" y="22341"/>
                  </a:cubicBezTo>
                  <a:cubicBezTo>
                    <a:pt x="10700" y="22037"/>
                    <a:pt x="9697" y="21916"/>
                    <a:pt x="8937" y="21460"/>
                  </a:cubicBezTo>
                  <a:cubicBezTo>
                    <a:pt x="8177" y="20973"/>
                    <a:pt x="7234" y="20335"/>
                    <a:pt x="7174" y="19940"/>
                  </a:cubicBezTo>
                  <a:lnTo>
                    <a:pt x="7052" y="19271"/>
                  </a:lnTo>
                  <a:cubicBezTo>
                    <a:pt x="6657" y="16627"/>
                    <a:pt x="6353" y="10487"/>
                    <a:pt x="6809" y="6900"/>
                  </a:cubicBezTo>
                  <a:cubicBezTo>
                    <a:pt x="6870" y="6505"/>
                    <a:pt x="8116" y="5077"/>
                    <a:pt x="9545" y="3526"/>
                  </a:cubicBezTo>
                  <a:lnTo>
                    <a:pt x="4803" y="0"/>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grpSp>
      <p:sp>
        <p:nvSpPr>
          <p:cNvPr id="872" name="Google Shape;872;p43"/>
          <p:cNvSpPr/>
          <p:nvPr/>
        </p:nvSpPr>
        <p:spPr>
          <a:xfrm>
            <a:off x="1474865" y="1699803"/>
            <a:ext cx="2006714" cy="1455293"/>
          </a:xfrm>
          <a:custGeom>
            <a:avLst/>
            <a:gdLst/>
            <a:ahLst/>
            <a:cxnLst/>
            <a:rect l="l" t="t" r="r" b="b"/>
            <a:pathLst>
              <a:path w="9507" h="7725" extrusionOk="0">
                <a:moveTo>
                  <a:pt x="6577" y="0"/>
                </a:moveTo>
                <a:cubicBezTo>
                  <a:pt x="5423" y="0"/>
                  <a:pt x="4310" y="1068"/>
                  <a:pt x="4637" y="2446"/>
                </a:cubicBezTo>
                <a:cubicBezTo>
                  <a:pt x="3069" y="2346"/>
                  <a:pt x="1635" y="1613"/>
                  <a:pt x="634" y="378"/>
                </a:cubicBezTo>
                <a:lnTo>
                  <a:pt x="634" y="378"/>
                </a:lnTo>
                <a:cubicBezTo>
                  <a:pt x="133" y="1279"/>
                  <a:pt x="400" y="2413"/>
                  <a:pt x="1234" y="2980"/>
                </a:cubicBezTo>
                <a:cubicBezTo>
                  <a:pt x="934" y="2980"/>
                  <a:pt x="634" y="2913"/>
                  <a:pt x="367" y="2747"/>
                </a:cubicBezTo>
                <a:lnTo>
                  <a:pt x="367" y="2747"/>
                </a:lnTo>
                <a:cubicBezTo>
                  <a:pt x="334" y="3681"/>
                  <a:pt x="1001" y="4515"/>
                  <a:pt x="1935" y="4681"/>
                </a:cubicBezTo>
                <a:cubicBezTo>
                  <a:pt x="1749" y="4723"/>
                  <a:pt x="1564" y="4751"/>
                  <a:pt x="1378" y="4751"/>
                </a:cubicBezTo>
                <a:cubicBezTo>
                  <a:pt x="1263" y="4751"/>
                  <a:pt x="1149" y="4740"/>
                  <a:pt x="1034" y="4715"/>
                </a:cubicBezTo>
                <a:lnTo>
                  <a:pt x="1034" y="4715"/>
                </a:lnTo>
                <a:cubicBezTo>
                  <a:pt x="1301" y="5515"/>
                  <a:pt x="2035" y="6049"/>
                  <a:pt x="2869" y="6082"/>
                </a:cubicBezTo>
                <a:cubicBezTo>
                  <a:pt x="2166" y="6588"/>
                  <a:pt x="1346" y="6881"/>
                  <a:pt x="486" y="6881"/>
                </a:cubicBezTo>
                <a:cubicBezTo>
                  <a:pt x="325" y="6881"/>
                  <a:pt x="163" y="6871"/>
                  <a:pt x="0" y="6850"/>
                </a:cubicBezTo>
                <a:lnTo>
                  <a:pt x="0" y="6850"/>
                </a:lnTo>
                <a:cubicBezTo>
                  <a:pt x="953" y="7452"/>
                  <a:pt x="1978" y="7725"/>
                  <a:pt x="2975" y="7725"/>
                </a:cubicBezTo>
                <a:cubicBezTo>
                  <a:pt x="5955" y="7725"/>
                  <a:pt x="8689" y="5287"/>
                  <a:pt x="8539" y="1913"/>
                </a:cubicBezTo>
                <a:cubicBezTo>
                  <a:pt x="8906" y="1646"/>
                  <a:pt x="9240" y="1312"/>
                  <a:pt x="9507" y="945"/>
                </a:cubicBezTo>
                <a:lnTo>
                  <a:pt x="9507" y="945"/>
                </a:lnTo>
                <a:cubicBezTo>
                  <a:pt x="9140" y="1079"/>
                  <a:pt x="8740" y="1179"/>
                  <a:pt x="8373" y="1246"/>
                </a:cubicBezTo>
                <a:cubicBezTo>
                  <a:pt x="8773" y="1012"/>
                  <a:pt x="9073" y="612"/>
                  <a:pt x="9240" y="178"/>
                </a:cubicBezTo>
                <a:lnTo>
                  <a:pt x="9240" y="178"/>
                </a:lnTo>
                <a:cubicBezTo>
                  <a:pt x="8840" y="412"/>
                  <a:pt x="8439" y="578"/>
                  <a:pt x="7972" y="645"/>
                </a:cubicBezTo>
                <a:cubicBezTo>
                  <a:pt x="7573" y="196"/>
                  <a:pt x="7071" y="0"/>
                  <a:pt x="6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1"/>
        <p:cNvGrpSpPr/>
        <p:nvPr/>
      </p:nvGrpSpPr>
      <p:grpSpPr>
        <a:xfrm>
          <a:off x="0" y="0"/>
          <a:ext cx="0" cy="0"/>
          <a:chOff x="0" y="0"/>
          <a:chExt cx="0" cy="0"/>
        </a:xfrm>
      </p:grpSpPr>
      <p:sp>
        <p:nvSpPr>
          <p:cNvPr id="1782" name="Google Shape;1782;p52"/>
          <p:cNvSpPr txBox="1">
            <a:spLocks noGrp="1"/>
          </p:cNvSpPr>
          <p:nvPr>
            <p:ph type="title"/>
          </p:nvPr>
        </p:nvSpPr>
        <p:spPr>
          <a:xfrm>
            <a:off x="2693029" y="2150850"/>
            <a:ext cx="321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grpSp>
        <p:nvGrpSpPr>
          <p:cNvPr id="1785" name="Google Shape;1785;p52"/>
          <p:cNvGrpSpPr/>
          <p:nvPr/>
        </p:nvGrpSpPr>
        <p:grpSpPr>
          <a:xfrm flipH="1">
            <a:off x="5664526" y="3810849"/>
            <a:ext cx="1019450" cy="1379152"/>
            <a:chOff x="3231057" y="5846468"/>
            <a:chExt cx="1701919" cy="2302424"/>
          </a:xfrm>
        </p:grpSpPr>
        <p:sp>
          <p:nvSpPr>
            <p:cNvPr id="1786" name="Google Shape;1786;p52"/>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2"/>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2"/>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2"/>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2"/>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2"/>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2"/>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2"/>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2"/>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2"/>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2"/>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2"/>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8" name="Google Shape;1798;p52"/>
          <p:cNvGrpSpPr/>
          <p:nvPr/>
        </p:nvGrpSpPr>
        <p:grpSpPr>
          <a:xfrm>
            <a:off x="6683963" y="4278168"/>
            <a:ext cx="668104" cy="895218"/>
            <a:chOff x="122038" y="7256930"/>
            <a:chExt cx="668104" cy="895218"/>
          </a:xfrm>
        </p:grpSpPr>
        <p:sp>
          <p:nvSpPr>
            <p:cNvPr id="1799" name="Google Shape;1799;p52"/>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2"/>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2"/>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2"/>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2"/>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2"/>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81" name="Google Shape;881;p44"/>
          <p:cNvSpPr txBox="1">
            <a:spLocks noGrp="1"/>
          </p:cNvSpPr>
          <p:nvPr>
            <p:ph type="body" idx="1"/>
          </p:nvPr>
        </p:nvSpPr>
        <p:spPr>
          <a:xfrm>
            <a:off x="0" y="77100"/>
            <a:ext cx="9144000" cy="135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rgbClr val="1150DA"/>
                </a:solidFill>
                <a:latin typeface="Fredoka One" panose="02000000000000000000" pitchFamily="2" charset="0"/>
              </a:rPr>
              <a:t>SCOPE OF SEARCH APPLICATION</a:t>
            </a:r>
            <a:endParaRPr dirty="0">
              <a:solidFill>
                <a:srgbClr val="1150DA"/>
              </a:solidFill>
              <a:latin typeface="Fredoka One" panose="02000000000000000000" pitchFamily="2" charset="0"/>
            </a:endParaRPr>
          </a:p>
          <a:p>
            <a:pPr marL="0" lvl="0" indent="0" algn="ctr" rtl="0">
              <a:spcBef>
                <a:spcPts val="0"/>
              </a:spcBef>
              <a:spcAft>
                <a:spcPts val="0"/>
              </a:spcAft>
              <a:buNone/>
            </a:pPr>
            <a:endParaRPr dirty="0">
              <a:latin typeface="Fredoka One" panose="02000000000000000000" pitchFamily="2" charset="0"/>
            </a:endParaRPr>
          </a:p>
        </p:txBody>
      </p:sp>
      <p:sp>
        <p:nvSpPr>
          <p:cNvPr id="4" name="Oval 3">
            <a:extLst>
              <a:ext uri="{FF2B5EF4-FFF2-40B4-BE49-F238E27FC236}">
                <a16:creationId xmlns:a16="http://schemas.microsoft.com/office/drawing/2014/main" id="{D9088E6E-7EFF-693D-8680-EA9355C29DB1}"/>
              </a:ext>
            </a:extLst>
          </p:cNvPr>
          <p:cNvSpPr/>
          <p:nvPr/>
        </p:nvSpPr>
        <p:spPr>
          <a:xfrm>
            <a:off x="1600200" y="726516"/>
            <a:ext cx="1174750" cy="539750"/>
          </a:xfrm>
          <a:prstGeom prst="ellipse">
            <a:avLst/>
          </a:prstGeom>
          <a:solidFill>
            <a:schemeClr val="accent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800" dirty="0">
                <a:solidFill>
                  <a:schemeClr val="bg1"/>
                </a:solidFill>
                <a:latin typeface="Fredoka One" panose="02000000000000000000" pitchFamily="2" charset="0"/>
                <a:ea typeface="Roboto"/>
                <a:cs typeface="Roboto"/>
                <a:sym typeface="Roboto"/>
              </a:rPr>
              <a:t>User</a:t>
            </a:r>
            <a:endParaRPr lang="en-US" sz="800" dirty="0">
              <a:solidFill>
                <a:schemeClr val="bg1"/>
              </a:solidFill>
            </a:endParaRPr>
          </a:p>
        </p:txBody>
      </p:sp>
      <p:sp>
        <p:nvSpPr>
          <p:cNvPr id="5" name="Oval 4">
            <a:extLst>
              <a:ext uri="{FF2B5EF4-FFF2-40B4-BE49-F238E27FC236}">
                <a16:creationId xmlns:a16="http://schemas.microsoft.com/office/drawing/2014/main" id="{8E10AB62-8D46-521E-9BE7-FA68A9B58A8C}"/>
              </a:ext>
            </a:extLst>
          </p:cNvPr>
          <p:cNvSpPr/>
          <p:nvPr/>
        </p:nvSpPr>
        <p:spPr>
          <a:xfrm>
            <a:off x="3575050" y="726516"/>
            <a:ext cx="1174750" cy="539750"/>
          </a:xfrm>
          <a:prstGeom prst="ellipse">
            <a:avLst/>
          </a:prstGeom>
          <a:solidFill>
            <a:schemeClr val="accent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lnSpc>
                <a:spcPct val="115000"/>
              </a:lnSpc>
              <a:spcBef>
                <a:spcPts val="0"/>
              </a:spcBef>
              <a:spcAft>
                <a:spcPts val="0"/>
              </a:spcAft>
            </a:pPr>
            <a:r>
              <a:rPr lang="en" sz="800" dirty="0">
                <a:solidFill>
                  <a:schemeClr val="bg1"/>
                </a:solidFill>
                <a:latin typeface="Fredoka One" panose="02000000000000000000" pitchFamily="2" charset="0"/>
                <a:ea typeface="Roboto"/>
                <a:cs typeface="Roboto"/>
                <a:sym typeface="Roboto"/>
              </a:rPr>
              <a:t>Keyword</a:t>
            </a:r>
          </a:p>
        </p:txBody>
      </p:sp>
      <p:sp>
        <p:nvSpPr>
          <p:cNvPr id="6" name="Oval 5">
            <a:extLst>
              <a:ext uri="{FF2B5EF4-FFF2-40B4-BE49-F238E27FC236}">
                <a16:creationId xmlns:a16="http://schemas.microsoft.com/office/drawing/2014/main" id="{27B379B0-D4E4-ABB3-6E13-51F2511C9BD3}"/>
              </a:ext>
            </a:extLst>
          </p:cNvPr>
          <p:cNvSpPr/>
          <p:nvPr/>
        </p:nvSpPr>
        <p:spPr>
          <a:xfrm>
            <a:off x="7346950" y="726516"/>
            <a:ext cx="1174750" cy="539750"/>
          </a:xfrm>
          <a:prstGeom prst="ellipse">
            <a:avLst/>
          </a:prstGeom>
          <a:solidFill>
            <a:schemeClr val="accent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lnSpc>
                <a:spcPct val="115000"/>
              </a:lnSpc>
              <a:spcBef>
                <a:spcPts val="0"/>
              </a:spcBef>
              <a:spcAft>
                <a:spcPts val="0"/>
              </a:spcAft>
            </a:pPr>
            <a:r>
              <a:rPr lang="en" sz="800" dirty="0">
                <a:solidFill>
                  <a:schemeClr val="bg1"/>
                </a:solidFill>
                <a:latin typeface="Fredoka One" panose="02000000000000000000" pitchFamily="2" charset="0"/>
                <a:ea typeface="Roboto"/>
                <a:cs typeface="Roboto"/>
                <a:sym typeface="Roboto"/>
              </a:rPr>
              <a:t>time_range</a:t>
            </a:r>
          </a:p>
        </p:txBody>
      </p:sp>
      <p:sp>
        <p:nvSpPr>
          <p:cNvPr id="7" name="Oval 6">
            <a:extLst>
              <a:ext uri="{FF2B5EF4-FFF2-40B4-BE49-F238E27FC236}">
                <a16:creationId xmlns:a16="http://schemas.microsoft.com/office/drawing/2014/main" id="{5305D9D0-A731-AC94-5E01-82E1A5D3FE5F}"/>
              </a:ext>
            </a:extLst>
          </p:cNvPr>
          <p:cNvSpPr/>
          <p:nvPr/>
        </p:nvSpPr>
        <p:spPr>
          <a:xfrm>
            <a:off x="5549900" y="726516"/>
            <a:ext cx="1174750" cy="539750"/>
          </a:xfrm>
          <a:prstGeom prst="ellipse">
            <a:avLst/>
          </a:prstGeom>
          <a:solidFill>
            <a:schemeClr val="accent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lnSpc>
                <a:spcPct val="115000"/>
              </a:lnSpc>
              <a:spcBef>
                <a:spcPts val="0"/>
              </a:spcBef>
              <a:spcAft>
                <a:spcPts val="0"/>
              </a:spcAft>
            </a:pPr>
            <a:r>
              <a:rPr lang="en" sz="800" dirty="0">
                <a:solidFill>
                  <a:schemeClr val="bg1"/>
                </a:solidFill>
                <a:latin typeface="Fredoka One" panose="02000000000000000000" pitchFamily="2" charset="0"/>
                <a:ea typeface="Roboto"/>
                <a:cs typeface="Roboto"/>
                <a:sym typeface="Roboto"/>
              </a:rPr>
              <a:t>Hashtag</a:t>
            </a:r>
          </a:p>
        </p:txBody>
      </p:sp>
      <p:sp>
        <p:nvSpPr>
          <p:cNvPr id="8" name="Oval 7">
            <a:extLst>
              <a:ext uri="{FF2B5EF4-FFF2-40B4-BE49-F238E27FC236}">
                <a16:creationId xmlns:a16="http://schemas.microsoft.com/office/drawing/2014/main" id="{F1393BE5-82A3-FB58-9415-CF60EC620BBB}"/>
              </a:ext>
            </a:extLst>
          </p:cNvPr>
          <p:cNvSpPr/>
          <p:nvPr/>
        </p:nvSpPr>
        <p:spPr>
          <a:xfrm>
            <a:off x="2563812" y="1379048"/>
            <a:ext cx="1174750" cy="539750"/>
          </a:xfrm>
          <a:prstGeom prst="ellipse">
            <a:avLst/>
          </a:prstGeom>
          <a:solidFill>
            <a:schemeClr val="accent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lnSpc>
                <a:spcPct val="115000"/>
              </a:lnSpc>
              <a:spcBef>
                <a:spcPts val="0"/>
              </a:spcBef>
              <a:spcAft>
                <a:spcPts val="0"/>
              </a:spcAft>
            </a:pPr>
            <a:r>
              <a:rPr lang="en" sz="800" dirty="0">
                <a:solidFill>
                  <a:schemeClr val="bg1"/>
                </a:solidFill>
                <a:latin typeface="Fredoka One" panose="02000000000000000000" pitchFamily="2" charset="0"/>
                <a:ea typeface="Roboto"/>
                <a:cs typeface="Roboto"/>
                <a:sym typeface="Roboto"/>
              </a:rPr>
              <a:t>Most Engaging Tweets</a:t>
            </a:r>
          </a:p>
        </p:txBody>
      </p:sp>
      <p:sp>
        <p:nvSpPr>
          <p:cNvPr id="9" name="Oval 8">
            <a:extLst>
              <a:ext uri="{FF2B5EF4-FFF2-40B4-BE49-F238E27FC236}">
                <a16:creationId xmlns:a16="http://schemas.microsoft.com/office/drawing/2014/main" id="{94B7DA45-0DB6-C665-A969-9DC8A059AE10}"/>
              </a:ext>
            </a:extLst>
          </p:cNvPr>
          <p:cNvSpPr/>
          <p:nvPr/>
        </p:nvSpPr>
        <p:spPr>
          <a:xfrm>
            <a:off x="4589462" y="1379048"/>
            <a:ext cx="1174750" cy="539750"/>
          </a:xfrm>
          <a:prstGeom prst="ellipse">
            <a:avLst/>
          </a:prstGeom>
          <a:solidFill>
            <a:schemeClr val="accent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lnSpc>
                <a:spcPct val="115000"/>
              </a:lnSpc>
              <a:spcBef>
                <a:spcPts val="0"/>
              </a:spcBef>
              <a:spcAft>
                <a:spcPts val="0"/>
              </a:spcAft>
            </a:pPr>
            <a:r>
              <a:rPr lang="en" sz="800" dirty="0">
                <a:solidFill>
                  <a:schemeClr val="bg1"/>
                </a:solidFill>
                <a:latin typeface="Fredoka One" panose="02000000000000000000" pitchFamily="2" charset="0"/>
                <a:ea typeface="Roboto"/>
                <a:cs typeface="Roboto"/>
                <a:sym typeface="Roboto"/>
              </a:rPr>
              <a:t>Most Popular Users</a:t>
            </a:r>
          </a:p>
        </p:txBody>
      </p:sp>
      <p:sp>
        <p:nvSpPr>
          <p:cNvPr id="10" name="Oval 9">
            <a:extLst>
              <a:ext uri="{FF2B5EF4-FFF2-40B4-BE49-F238E27FC236}">
                <a16:creationId xmlns:a16="http://schemas.microsoft.com/office/drawing/2014/main" id="{037B8915-9A19-AD40-DE4D-73295F6E4E8C}"/>
              </a:ext>
            </a:extLst>
          </p:cNvPr>
          <p:cNvSpPr/>
          <p:nvPr/>
        </p:nvSpPr>
        <p:spPr>
          <a:xfrm>
            <a:off x="6519862" y="1379048"/>
            <a:ext cx="1174750" cy="539750"/>
          </a:xfrm>
          <a:prstGeom prst="ellipse">
            <a:avLst/>
          </a:prstGeom>
          <a:solidFill>
            <a:schemeClr val="accent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lnSpc>
                <a:spcPct val="115000"/>
              </a:lnSpc>
              <a:spcBef>
                <a:spcPts val="0"/>
              </a:spcBef>
              <a:spcAft>
                <a:spcPts val="0"/>
              </a:spcAft>
            </a:pPr>
            <a:r>
              <a:rPr lang="en" sz="800" dirty="0">
                <a:solidFill>
                  <a:schemeClr val="bg1"/>
                </a:solidFill>
                <a:latin typeface="Fredoka One" panose="02000000000000000000" pitchFamily="2" charset="0"/>
                <a:ea typeface="Roboto"/>
                <a:cs typeface="Roboto"/>
                <a:sym typeface="Roboto"/>
              </a:rPr>
              <a:t>Most Popular Hashtags</a:t>
            </a:r>
          </a:p>
        </p:txBody>
      </p:sp>
      <p:sp>
        <p:nvSpPr>
          <p:cNvPr id="13" name="Rectangle 12">
            <a:extLst>
              <a:ext uri="{FF2B5EF4-FFF2-40B4-BE49-F238E27FC236}">
                <a16:creationId xmlns:a16="http://schemas.microsoft.com/office/drawing/2014/main" id="{F04C3120-BEDD-D517-0C1C-B3B7A0F2F405}"/>
              </a:ext>
            </a:extLst>
          </p:cNvPr>
          <p:cNvSpPr/>
          <p:nvPr/>
        </p:nvSpPr>
        <p:spPr>
          <a:xfrm>
            <a:off x="1934547" y="2332656"/>
            <a:ext cx="2152261" cy="539750"/>
          </a:xfrm>
          <a:prstGeom prst="rect">
            <a:avLst/>
          </a:prstGeom>
          <a:solidFill>
            <a:schemeClr val="accent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latin typeface="Fredoka One" panose="02000000000000000000" pitchFamily="2" charset="0"/>
              </a:rPr>
              <a:t>reply_count</a:t>
            </a:r>
            <a:endParaRPr lang="en-US" sz="900" dirty="0">
              <a:latin typeface="Fredoka One" panose="02000000000000000000" pitchFamily="2" charset="0"/>
            </a:endParaRPr>
          </a:p>
        </p:txBody>
      </p:sp>
      <p:sp>
        <p:nvSpPr>
          <p:cNvPr id="14" name="Rectangle 13">
            <a:extLst>
              <a:ext uri="{FF2B5EF4-FFF2-40B4-BE49-F238E27FC236}">
                <a16:creationId xmlns:a16="http://schemas.microsoft.com/office/drawing/2014/main" id="{3755F3BB-4403-B6F3-A9EC-5D40A9741B3A}"/>
              </a:ext>
            </a:extLst>
          </p:cNvPr>
          <p:cNvSpPr/>
          <p:nvPr/>
        </p:nvSpPr>
        <p:spPr>
          <a:xfrm>
            <a:off x="4086809" y="2332656"/>
            <a:ext cx="2152262" cy="539750"/>
          </a:xfrm>
          <a:prstGeom prst="rect">
            <a:avLst/>
          </a:prstGeom>
          <a:solidFill>
            <a:schemeClr val="accent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latin typeface="Fredoka One" panose="02000000000000000000" pitchFamily="2" charset="0"/>
              </a:rPr>
              <a:t>quote_count</a:t>
            </a:r>
            <a:endParaRPr lang="en-US" sz="900" dirty="0">
              <a:latin typeface="Fredoka One" panose="02000000000000000000" pitchFamily="2" charset="0"/>
            </a:endParaRPr>
          </a:p>
        </p:txBody>
      </p:sp>
      <p:sp>
        <p:nvSpPr>
          <p:cNvPr id="15" name="Rectangle 14">
            <a:extLst>
              <a:ext uri="{FF2B5EF4-FFF2-40B4-BE49-F238E27FC236}">
                <a16:creationId xmlns:a16="http://schemas.microsoft.com/office/drawing/2014/main" id="{22C6B8C5-8275-8926-289F-8584E3088002}"/>
              </a:ext>
            </a:extLst>
          </p:cNvPr>
          <p:cNvSpPr/>
          <p:nvPr/>
        </p:nvSpPr>
        <p:spPr>
          <a:xfrm>
            <a:off x="6239071" y="2332656"/>
            <a:ext cx="1268962" cy="539750"/>
          </a:xfrm>
          <a:prstGeom prst="rect">
            <a:avLst/>
          </a:prstGeom>
          <a:solidFill>
            <a:schemeClr val="accent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latin typeface="Fredoka One" panose="02000000000000000000" pitchFamily="2" charset="0"/>
              </a:rPr>
              <a:t>favourite_count</a:t>
            </a:r>
            <a:endParaRPr lang="en-US" sz="900" dirty="0">
              <a:latin typeface="Fredoka One" panose="02000000000000000000" pitchFamily="2" charset="0"/>
            </a:endParaRPr>
          </a:p>
        </p:txBody>
      </p:sp>
      <p:sp>
        <p:nvSpPr>
          <p:cNvPr id="16" name="Rectangle 15">
            <a:extLst>
              <a:ext uri="{FF2B5EF4-FFF2-40B4-BE49-F238E27FC236}">
                <a16:creationId xmlns:a16="http://schemas.microsoft.com/office/drawing/2014/main" id="{C5CB4A46-F1E2-E57C-61FD-E86C4BBF178F}"/>
              </a:ext>
            </a:extLst>
          </p:cNvPr>
          <p:cNvSpPr/>
          <p:nvPr/>
        </p:nvSpPr>
        <p:spPr>
          <a:xfrm>
            <a:off x="7508033" y="2332656"/>
            <a:ext cx="1268962" cy="539750"/>
          </a:xfrm>
          <a:prstGeom prst="rect">
            <a:avLst/>
          </a:prstGeom>
          <a:solidFill>
            <a:schemeClr val="accent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latin typeface="Fredoka One" panose="02000000000000000000" pitchFamily="2" charset="0"/>
              </a:rPr>
              <a:t>retweet_count</a:t>
            </a:r>
            <a:endParaRPr lang="en-US" sz="900" dirty="0">
              <a:latin typeface="Fredoka One" panose="02000000000000000000" pitchFamily="2" charset="0"/>
            </a:endParaRPr>
          </a:p>
        </p:txBody>
      </p:sp>
      <p:sp>
        <p:nvSpPr>
          <p:cNvPr id="18" name="TextBox 17">
            <a:extLst>
              <a:ext uri="{FF2B5EF4-FFF2-40B4-BE49-F238E27FC236}">
                <a16:creationId xmlns:a16="http://schemas.microsoft.com/office/drawing/2014/main" id="{0A75DC68-FB7F-C4A0-AFBF-D6180FFBD29C}"/>
              </a:ext>
            </a:extLst>
          </p:cNvPr>
          <p:cNvSpPr txBox="1"/>
          <p:nvPr/>
        </p:nvSpPr>
        <p:spPr>
          <a:xfrm>
            <a:off x="2691882" y="2872406"/>
            <a:ext cx="637590" cy="307777"/>
          </a:xfrm>
          <a:prstGeom prst="rect">
            <a:avLst/>
          </a:prstGeom>
          <a:noFill/>
        </p:spPr>
        <p:txBody>
          <a:bodyPr wrap="square">
            <a:spAutoFit/>
          </a:bodyPr>
          <a:lstStyle/>
          <a:p>
            <a:r>
              <a:rPr lang="en" sz="1400" dirty="0">
                <a:solidFill>
                  <a:srgbClr val="0D5DDF"/>
                </a:solidFill>
                <a:latin typeface="Fredoka One" panose="02000000000000000000" pitchFamily="2" charset="0"/>
                <a:ea typeface="Roboto"/>
                <a:cs typeface="Roboto"/>
                <a:sym typeface="Roboto"/>
              </a:rPr>
              <a:t> </a:t>
            </a:r>
            <a:r>
              <a:rPr lang="en" dirty="0">
                <a:solidFill>
                  <a:srgbClr val="0D5DDF"/>
                </a:solidFill>
                <a:latin typeface="Fredoka One" panose="02000000000000000000" pitchFamily="2" charset="0"/>
                <a:ea typeface="Roboto"/>
                <a:cs typeface="Roboto"/>
                <a:sym typeface="Roboto"/>
              </a:rPr>
              <a:t>30%</a:t>
            </a:r>
            <a:r>
              <a:rPr lang="en" sz="1400" dirty="0">
                <a:solidFill>
                  <a:srgbClr val="0D5DDF"/>
                </a:solidFill>
                <a:latin typeface="Fredoka One" panose="02000000000000000000" pitchFamily="2" charset="0"/>
                <a:ea typeface="Roboto"/>
                <a:cs typeface="Roboto"/>
                <a:sym typeface="Roboto"/>
              </a:rPr>
              <a:t> </a:t>
            </a:r>
            <a:endParaRPr lang="en-US" dirty="0"/>
          </a:p>
        </p:txBody>
      </p:sp>
      <p:sp>
        <p:nvSpPr>
          <p:cNvPr id="19" name="TextBox 18">
            <a:extLst>
              <a:ext uri="{FF2B5EF4-FFF2-40B4-BE49-F238E27FC236}">
                <a16:creationId xmlns:a16="http://schemas.microsoft.com/office/drawing/2014/main" id="{71076F91-B175-983B-53FD-A410B8651FF2}"/>
              </a:ext>
            </a:extLst>
          </p:cNvPr>
          <p:cNvSpPr txBox="1"/>
          <p:nvPr/>
        </p:nvSpPr>
        <p:spPr>
          <a:xfrm>
            <a:off x="4844143" y="2872406"/>
            <a:ext cx="637590" cy="307777"/>
          </a:xfrm>
          <a:prstGeom prst="rect">
            <a:avLst/>
          </a:prstGeom>
          <a:noFill/>
        </p:spPr>
        <p:txBody>
          <a:bodyPr wrap="square">
            <a:spAutoFit/>
          </a:bodyPr>
          <a:lstStyle/>
          <a:p>
            <a:r>
              <a:rPr lang="en" sz="1400" dirty="0">
                <a:solidFill>
                  <a:srgbClr val="0D5DDF"/>
                </a:solidFill>
                <a:latin typeface="Fredoka One" panose="02000000000000000000" pitchFamily="2" charset="0"/>
                <a:ea typeface="Roboto"/>
                <a:cs typeface="Roboto"/>
                <a:sym typeface="Roboto"/>
              </a:rPr>
              <a:t> </a:t>
            </a:r>
            <a:r>
              <a:rPr lang="en" dirty="0">
                <a:solidFill>
                  <a:srgbClr val="0D5DDF"/>
                </a:solidFill>
                <a:latin typeface="Fredoka One" panose="02000000000000000000" pitchFamily="2" charset="0"/>
                <a:ea typeface="Roboto"/>
                <a:cs typeface="Roboto"/>
                <a:sym typeface="Roboto"/>
              </a:rPr>
              <a:t>30%</a:t>
            </a:r>
            <a:r>
              <a:rPr lang="en" sz="1400" dirty="0">
                <a:solidFill>
                  <a:srgbClr val="0D5DDF"/>
                </a:solidFill>
                <a:latin typeface="Fredoka One" panose="02000000000000000000" pitchFamily="2" charset="0"/>
                <a:ea typeface="Roboto"/>
                <a:cs typeface="Roboto"/>
                <a:sym typeface="Roboto"/>
              </a:rPr>
              <a:t> </a:t>
            </a:r>
            <a:endParaRPr lang="en-US" dirty="0"/>
          </a:p>
        </p:txBody>
      </p:sp>
      <p:sp>
        <p:nvSpPr>
          <p:cNvPr id="20" name="TextBox 19">
            <a:extLst>
              <a:ext uri="{FF2B5EF4-FFF2-40B4-BE49-F238E27FC236}">
                <a16:creationId xmlns:a16="http://schemas.microsoft.com/office/drawing/2014/main" id="{CDEDA327-608D-0E69-67A2-9411EDF10B22}"/>
              </a:ext>
            </a:extLst>
          </p:cNvPr>
          <p:cNvSpPr txBox="1"/>
          <p:nvPr/>
        </p:nvSpPr>
        <p:spPr>
          <a:xfrm>
            <a:off x="6565643" y="2872405"/>
            <a:ext cx="637590" cy="307777"/>
          </a:xfrm>
          <a:prstGeom prst="rect">
            <a:avLst/>
          </a:prstGeom>
          <a:noFill/>
        </p:spPr>
        <p:txBody>
          <a:bodyPr wrap="square">
            <a:spAutoFit/>
          </a:bodyPr>
          <a:lstStyle/>
          <a:p>
            <a:r>
              <a:rPr lang="en" sz="1400" dirty="0">
                <a:solidFill>
                  <a:srgbClr val="0D5DDF"/>
                </a:solidFill>
                <a:latin typeface="Fredoka One" panose="02000000000000000000" pitchFamily="2" charset="0"/>
                <a:ea typeface="Roboto"/>
                <a:cs typeface="Roboto"/>
                <a:sym typeface="Roboto"/>
              </a:rPr>
              <a:t> 2</a:t>
            </a:r>
            <a:r>
              <a:rPr lang="en" dirty="0">
                <a:solidFill>
                  <a:srgbClr val="0D5DDF"/>
                </a:solidFill>
                <a:latin typeface="Fredoka One" panose="02000000000000000000" pitchFamily="2" charset="0"/>
                <a:ea typeface="Roboto"/>
                <a:cs typeface="Roboto"/>
                <a:sym typeface="Roboto"/>
              </a:rPr>
              <a:t>0%</a:t>
            </a:r>
            <a:r>
              <a:rPr lang="en" sz="1400" dirty="0">
                <a:solidFill>
                  <a:srgbClr val="0D5DDF"/>
                </a:solidFill>
                <a:latin typeface="Fredoka One" panose="02000000000000000000" pitchFamily="2" charset="0"/>
                <a:ea typeface="Roboto"/>
                <a:cs typeface="Roboto"/>
                <a:sym typeface="Roboto"/>
              </a:rPr>
              <a:t> </a:t>
            </a:r>
            <a:endParaRPr lang="en-US" dirty="0"/>
          </a:p>
        </p:txBody>
      </p:sp>
      <p:sp>
        <p:nvSpPr>
          <p:cNvPr id="21" name="TextBox 20">
            <a:extLst>
              <a:ext uri="{FF2B5EF4-FFF2-40B4-BE49-F238E27FC236}">
                <a16:creationId xmlns:a16="http://schemas.microsoft.com/office/drawing/2014/main" id="{A1237D2E-CDF5-9151-54A4-3E9C4C1E0D9B}"/>
              </a:ext>
            </a:extLst>
          </p:cNvPr>
          <p:cNvSpPr txBox="1"/>
          <p:nvPr/>
        </p:nvSpPr>
        <p:spPr>
          <a:xfrm>
            <a:off x="7824496" y="2872405"/>
            <a:ext cx="637590" cy="307777"/>
          </a:xfrm>
          <a:prstGeom prst="rect">
            <a:avLst/>
          </a:prstGeom>
          <a:noFill/>
        </p:spPr>
        <p:txBody>
          <a:bodyPr wrap="square">
            <a:spAutoFit/>
          </a:bodyPr>
          <a:lstStyle/>
          <a:p>
            <a:r>
              <a:rPr lang="en" sz="1400" dirty="0">
                <a:solidFill>
                  <a:srgbClr val="0D5DDF"/>
                </a:solidFill>
                <a:latin typeface="Fredoka One" panose="02000000000000000000" pitchFamily="2" charset="0"/>
                <a:ea typeface="Roboto"/>
                <a:cs typeface="Roboto"/>
                <a:sym typeface="Roboto"/>
              </a:rPr>
              <a:t> 2</a:t>
            </a:r>
            <a:r>
              <a:rPr lang="en" dirty="0">
                <a:solidFill>
                  <a:srgbClr val="0D5DDF"/>
                </a:solidFill>
                <a:latin typeface="Fredoka One" panose="02000000000000000000" pitchFamily="2" charset="0"/>
                <a:ea typeface="Roboto"/>
                <a:cs typeface="Roboto"/>
                <a:sym typeface="Roboto"/>
              </a:rPr>
              <a:t>0%</a:t>
            </a:r>
            <a:r>
              <a:rPr lang="en" sz="1400" dirty="0">
                <a:solidFill>
                  <a:srgbClr val="0D5DDF"/>
                </a:solidFill>
                <a:latin typeface="Fredoka One" panose="02000000000000000000" pitchFamily="2" charset="0"/>
                <a:ea typeface="Roboto"/>
                <a:cs typeface="Roboto"/>
                <a:sym typeface="Roboto"/>
              </a:rPr>
              <a:t> </a:t>
            </a:r>
            <a:endParaRPr lang="en-US" dirty="0"/>
          </a:p>
        </p:txBody>
      </p:sp>
      <p:sp>
        <p:nvSpPr>
          <p:cNvPr id="23" name="TextBox 22">
            <a:extLst>
              <a:ext uri="{FF2B5EF4-FFF2-40B4-BE49-F238E27FC236}">
                <a16:creationId xmlns:a16="http://schemas.microsoft.com/office/drawing/2014/main" id="{84DACFAC-E477-8C53-431F-667728E155FB}"/>
              </a:ext>
            </a:extLst>
          </p:cNvPr>
          <p:cNvSpPr txBox="1"/>
          <p:nvPr/>
        </p:nvSpPr>
        <p:spPr>
          <a:xfrm>
            <a:off x="0" y="919083"/>
            <a:ext cx="1600200" cy="307777"/>
          </a:xfrm>
          <a:prstGeom prst="rect">
            <a:avLst/>
          </a:prstGeom>
          <a:noFill/>
        </p:spPr>
        <p:txBody>
          <a:bodyPr wrap="square">
            <a:spAutoFit/>
          </a:bodyPr>
          <a:lstStyle/>
          <a:p>
            <a:pPr marL="0" lvl="0" indent="0" algn="ctr" rtl="0">
              <a:spcBef>
                <a:spcPts val="0"/>
              </a:spcBef>
              <a:spcAft>
                <a:spcPts val="0"/>
              </a:spcAft>
              <a:buNone/>
            </a:pPr>
            <a:r>
              <a:rPr lang="en-US" b="1" dirty="0">
                <a:solidFill>
                  <a:srgbClr val="0D5DDF"/>
                </a:solidFill>
                <a:latin typeface="Fredoka One" panose="02000000000000000000" pitchFamily="2" charset="0"/>
                <a:ea typeface="Roboto"/>
                <a:cs typeface="Roboto"/>
                <a:sym typeface="Roboto"/>
              </a:rPr>
              <a:t>FEATURES</a:t>
            </a:r>
            <a:endParaRPr lang="en-US" sz="1800" dirty="0">
              <a:solidFill>
                <a:srgbClr val="0D5DDF"/>
              </a:solidFill>
              <a:latin typeface="Fredoka One" panose="02000000000000000000" pitchFamily="2" charset="0"/>
              <a:ea typeface="Roboto Thin"/>
              <a:cs typeface="Roboto Thin"/>
              <a:sym typeface="Roboto Thin"/>
            </a:endParaRPr>
          </a:p>
        </p:txBody>
      </p:sp>
      <p:sp>
        <p:nvSpPr>
          <p:cNvPr id="24" name="TextBox 23">
            <a:extLst>
              <a:ext uri="{FF2B5EF4-FFF2-40B4-BE49-F238E27FC236}">
                <a16:creationId xmlns:a16="http://schemas.microsoft.com/office/drawing/2014/main" id="{E4F64108-1224-EFCD-95CF-C6233F01BA44}"/>
              </a:ext>
            </a:extLst>
          </p:cNvPr>
          <p:cNvSpPr txBox="1"/>
          <p:nvPr/>
        </p:nvSpPr>
        <p:spPr>
          <a:xfrm>
            <a:off x="17106" y="2454862"/>
            <a:ext cx="1600200" cy="307777"/>
          </a:xfrm>
          <a:prstGeom prst="rect">
            <a:avLst/>
          </a:prstGeom>
          <a:noFill/>
        </p:spPr>
        <p:txBody>
          <a:bodyPr wrap="square">
            <a:spAutoFit/>
          </a:bodyPr>
          <a:lstStyle/>
          <a:p>
            <a:pPr marL="0" lvl="0" indent="0" algn="ctr" rtl="0">
              <a:spcBef>
                <a:spcPts val="0"/>
              </a:spcBef>
              <a:spcAft>
                <a:spcPts val="0"/>
              </a:spcAft>
              <a:buNone/>
            </a:pPr>
            <a:r>
              <a:rPr lang="en-US" b="1" dirty="0">
                <a:solidFill>
                  <a:srgbClr val="0D5DDF"/>
                </a:solidFill>
                <a:latin typeface="Fredoka One" panose="02000000000000000000" pitchFamily="2" charset="0"/>
                <a:ea typeface="Roboto"/>
                <a:cs typeface="Roboto"/>
                <a:sym typeface="Roboto"/>
              </a:rPr>
              <a:t>RELEVANCE</a:t>
            </a:r>
            <a:endParaRPr lang="en-US" dirty="0">
              <a:solidFill>
                <a:srgbClr val="0D5DDF"/>
              </a:solidFill>
              <a:latin typeface="Fredoka One" panose="02000000000000000000" pitchFamily="2" charset="0"/>
              <a:ea typeface="Roboto Thin"/>
              <a:cs typeface="Roboto Thin"/>
              <a:sym typeface="Roboto Thin"/>
            </a:endParaRPr>
          </a:p>
        </p:txBody>
      </p:sp>
      <p:sp>
        <p:nvSpPr>
          <p:cNvPr id="25" name="TextBox 24">
            <a:extLst>
              <a:ext uri="{FF2B5EF4-FFF2-40B4-BE49-F238E27FC236}">
                <a16:creationId xmlns:a16="http://schemas.microsoft.com/office/drawing/2014/main" id="{5E68C37E-9918-5C5E-F80F-DD80C3E0576B}"/>
              </a:ext>
            </a:extLst>
          </p:cNvPr>
          <p:cNvSpPr txBox="1"/>
          <p:nvPr/>
        </p:nvSpPr>
        <p:spPr>
          <a:xfrm>
            <a:off x="17106" y="3967080"/>
            <a:ext cx="1600200" cy="307777"/>
          </a:xfrm>
          <a:prstGeom prst="rect">
            <a:avLst/>
          </a:prstGeom>
          <a:noFill/>
        </p:spPr>
        <p:txBody>
          <a:bodyPr wrap="square">
            <a:spAutoFit/>
          </a:bodyPr>
          <a:lstStyle/>
          <a:p>
            <a:pPr marL="0" lvl="0" indent="0" algn="ctr" rtl="0">
              <a:spcBef>
                <a:spcPts val="0"/>
              </a:spcBef>
              <a:spcAft>
                <a:spcPts val="0"/>
              </a:spcAft>
              <a:buNone/>
            </a:pPr>
            <a:r>
              <a:rPr lang="en-US" b="1" dirty="0">
                <a:solidFill>
                  <a:srgbClr val="0D5DDF"/>
                </a:solidFill>
                <a:latin typeface="Fredoka One" panose="02000000000000000000" pitchFamily="2" charset="0"/>
                <a:ea typeface="Roboto"/>
                <a:cs typeface="Roboto"/>
                <a:sym typeface="Roboto"/>
              </a:rPr>
              <a:t>EXAMPLE</a:t>
            </a:r>
            <a:endParaRPr lang="en-US" dirty="0">
              <a:solidFill>
                <a:srgbClr val="0D5DDF"/>
              </a:solidFill>
              <a:latin typeface="Fredoka One" panose="02000000000000000000" pitchFamily="2" charset="0"/>
              <a:ea typeface="Roboto Thin"/>
              <a:cs typeface="Roboto Thin"/>
              <a:sym typeface="Roboto Thin"/>
            </a:endParaRPr>
          </a:p>
        </p:txBody>
      </p:sp>
      <p:pic>
        <p:nvPicPr>
          <p:cNvPr id="27" name="Picture 26">
            <a:extLst>
              <a:ext uri="{FF2B5EF4-FFF2-40B4-BE49-F238E27FC236}">
                <a16:creationId xmlns:a16="http://schemas.microsoft.com/office/drawing/2014/main" id="{A0B42D43-E836-6EBE-DF78-07A65BDC6086}"/>
              </a:ext>
            </a:extLst>
          </p:cNvPr>
          <p:cNvPicPr>
            <a:picLocks noChangeAspect="1"/>
          </p:cNvPicPr>
          <p:nvPr/>
        </p:nvPicPr>
        <p:blipFill>
          <a:blip r:embed="rId3"/>
          <a:stretch>
            <a:fillRect/>
          </a:stretch>
        </p:blipFill>
        <p:spPr>
          <a:xfrm>
            <a:off x="1617305" y="3513983"/>
            <a:ext cx="7489371" cy="14449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grpSp>
        <p:nvGrpSpPr>
          <p:cNvPr id="3" name="Group 2">
            <a:extLst>
              <a:ext uri="{FF2B5EF4-FFF2-40B4-BE49-F238E27FC236}">
                <a16:creationId xmlns:a16="http://schemas.microsoft.com/office/drawing/2014/main" id="{0648F3B2-75C2-421B-3656-E7F7C61C6D70}"/>
              </a:ext>
            </a:extLst>
          </p:cNvPr>
          <p:cNvGrpSpPr/>
          <p:nvPr/>
        </p:nvGrpSpPr>
        <p:grpSpPr>
          <a:xfrm>
            <a:off x="2836585" y="860957"/>
            <a:ext cx="3371666" cy="3008137"/>
            <a:chOff x="2597164" y="853971"/>
            <a:chExt cx="3872109" cy="3387261"/>
          </a:xfrm>
        </p:grpSpPr>
        <p:grpSp>
          <p:nvGrpSpPr>
            <p:cNvPr id="992" name="Google Shape;992;p45"/>
            <p:cNvGrpSpPr/>
            <p:nvPr/>
          </p:nvGrpSpPr>
          <p:grpSpPr>
            <a:xfrm>
              <a:off x="2779603" y="902232"/>
              <a:ext cx="3461885" cy="3339000"/>
              <a:chOff x="2902488" y="902232"/>
              <a:chExt cx="3339000" cy="3339000"/>
            </a:xfrm>
          </p:grpSpPr>
          <p:sp>
            <p:nvSpPr>
              <p:cNvPr id="993" name="Google Shape;993;p45"/>
              <p:cNvSpPr/>
              <p:nvPr/>
            </p:nvSpPr>
            <p:spPr>
              <a:xfrm rot="-5400000">
                <a:off x="2902488" y="902232"/>
                <a:ext cx="3339000" cy="3339000"/>
              </a:xfrm>
              <a:prstGeom prst="ellipse">
                <a:avLst/>
              </a:prstGeom>
              <a:noFill/>
              <a:ln w="19050" cap="flat" cmpd="sng">
                <a:solidFill>
                  <a:srgbClr val="0D5DD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800">
                  <a:latin typeface="Fredoka One" panose="02000000000000000000" pitchFamily="2" charset="0"/>
                </a:endParaRPr>
              </a:p>
            </p:txBody>
          </p:sp>
          <p:sp>
            <p:nvSpPr>
              <p:cNvPr id="994" name="Google Shape;994;p45"/>
              <p:cNvSpPr/>
              <p:nvPr/>
            </p:nvSpPr>
            <p:spPr>
              <a:xfrm>
                <a:off x="3123875" y="1123625"/>
                <a:ext cx="2896500" cy="2896200"/>
              </a:xfrm>
              <a:prstGeom prst="pie">
                <a:avLst>
                  <a:gd name="adj1" fmla="val 2689583"/>
                  <a:gd name="adj2" fmla="val 13510993"/>
                </a:avLst>
              </a:prstGeom>
              <a:solidFill>
                <a:srgbClr val="A1C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a:latin typeface="Fredoka One" panose="02000000000000000000" pitchFamily="2" charset="0"/>
                </a:endParaRPr>
              </a:p>
            </p:txBody>
          </p:sp>
        </p:grpSp>
        <p:grpSp>
          <p:nvGrpSpPr>
            <p:cNvPr id="995" name="Google Shape;995;p45"/>
            <p:cNvGrpSpPr/>
            <p:nvPr/>
          </p:nvGrpSpPr>
          <p:grpSpPr>
            <a:xfrm>
              <a:off x="3532240" y="1663782"/>
              <a:ext cx="1947698" cy="1815900"/>
              <a:chOff x="3664038" y="1663782"/>
              <a:chExt cx="1815900" cy="1815900"/>
            </a:xfrm>
          </p:grpSpPr>
          <p:sp>
            <p:nvSpPr>
              <p:cNvPr id="996" name="Google Shape;996;p45"/>
              <p:cNvSpPr/>
              <p:nvPr/>
            </p:nvSpPr>
            <p:spPr>
              <a:xfrm>
                <a:off x="3664038" y="1663782"/>
                <a:ext cx="1815900" cy="1815900"/>
              </a:xfrm>
              <a:prstGeom prst="ellipse">
                <a:avLst/>
              </a:prstGeom>
              <a:solidFill>
                <a:srgbClr val="0C58D3"/>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latin typeface="Fredoka One" panose="02000000000000000000" pitchFamily="2" charset="0"/>
                </a:endParaRPr>
              </a:p>
            </p:txBody>
          </p:sp>
          <p:sp>
            <p:nvSpPr>
              <p:cNvPr id="997" name="Google Shape;997;p45"/>
              <p:cNvSpPr txBox="1"/>
              <p:nvPr/>
            </p:nvSpPr>
            <p:spPr>
              <a:xfrm>
                <a:off x="3899988" y="2158482"/>
                <a:ext cx="1344000" cy="826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800" b="1">
                    <a:solidFill>
                      <a:srgbClr val="FFFFFF"/>
                    </a:solidFill>
                    <a:latin typeface="Fredoka One" panose="02000000000000000000" pitchFamily="2" charset="0"/>
                    <a:ea typeface="Roboto"/>
                    <a:cs typeface="Roboto"/>
                    <a:sym typeface="Roboto"/>
                  </a:rPr>
                  <a:t>TWITTER DATA</a:t>
                </a:r>
                <a:endParaRPr sz="800" b="1">
                  <a:solidFill>
                    <a:srgbClr val="FFFFFF"/>
                  </a:solidFill>
                  <a:latin typeface="Fredoka One" panose="02000000000000000000" pitchFamily="2" charset="0"/>
                  <a:ea typeface="Roboto"/>
                  <a:cs typeface="Roboto"/>
                  <a:sym typeface="Roboto"/>
                </a:endParaRPr>
              </a:p>
            </p:txBody>
          </p:sp>
        </p:grpSp>
        <p:grpSp>
          <p:nvGrpSpPr>
            <p:cNvPr id="998" name="Google Shape;998;p45"/>
            <p:cNvGrpSpPr/>
            <p:nvPr/>
          </p:nvGrpSpPr>
          <p:grpSpPr>
            <a:xfrm>
              <a:off x="2597164" y="853971"/>
              <a:ext cx="1146159" cy="1068600"/>
              <a:chOff x="2859873" y="853971"/>
              <a:chExt cx="1068600" cy="1068600"/>
            </a:xfrm>
          </p:grpSpPr>
          <p:sp>
            <p:nvSpPr>
              <p:cNvPr id="999" name="Google Shape;999;p45"/>
              <p:cNvSpPr/>
              <p:nvPr/>
            </p:nvSpPr>
            <p:spPr>
              <a:xfrm>
                <a:off x="2859873" y="853971"/>
                <a:ext cx="1068600" cy="1068600"/>
              </a:xfrm>
              <a:prstGeom prst="ellipse">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a:latin typeface="Fredoka One" panose="02000000000000000000" pitchFamily="2" charset="0"/>
                </a:endParaRPr>
              </a:p>
            </p:txBody>
          </p:sp>
          <p:sp>
            <p:nvSpPr>
              <p:cNvPr id="1000" name="Google Shape;1000;p45"/>
              <p:cNvSpPr txBox="1"/>
              <p:nvPr/>
            </p:nvSpPr>
            <p:spPr>
              <a:xfrm>
                <a:off x="3012800" y="1022197"/>
                <a:ext cx="762600" cy="732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800">
                    <a:solidFill>
                      <a:srgbClr val="FFFFFF"/>
                    </a:solidFill>
                    <a:latin typeface="Fredoka One" panose="02000000000000000000" pitchFamily="2" charset="0"/>
                    <a:ea typeface="Roboto"/>
                    <a:cs typeface="Roboto"/>
                    <a:sym typeface="Roboto"/>
                  </a:rPr>
                  <a:t>USERS </a:t>
                </a:r>
                <a:endParaRPr sz="800">
                  <a:solidFill>
                    <a:srgbClr val="FFFFFF"/>
                  </a:solidFill>
                  <a:latin typeface="Fredoka One" panose="02000000000000000000" pitchFamily="2" charset="0"/>
                  <a:ea typeface="Roboto"/>
                  <a:cs typeface="Roboto"/>
                  <a:sym typeface="Roboto"/>
                </a:endParaRPr>
              </a:p>
            </p:txBody>
          </p:sp>
        </p:grpSp>
        <p:grpSp>
          <p:nvGrpSpPr>
            <p:cNvPr id="1001" name="Google Shape;1001;p45"/>
            <p:cNvGrpSpPr/>
            <p:nvPr/>
          </p:nvGrpSpPr>
          <p:grpSpPr>
            <a:xfrm>
              <a:off x="5323114" y="853978"/>
              <a:ext cx="1146159" cy="1068600"/>
              <a:chOff x="5214448" y="3234278"/>
              <a:chExt cx="1068600" cy="1068600"/>
            </a:xfrm>
          </p:grpSpPr>
          <p:sp>
            <p:nvSpPr>
              <p:cNvPr id="1002" name="Google Shape;1002;p45"/>
              <p:cNvSpPr/>
              <p:nvPr/>
            </p:nvSpPr>
            <p:spPr>
              <a:xfrm>
                <a:off x="5214448" y="3234278"/>
                <a:ext cx="1068600" cy="1068600"/>
              </a:xfrm>
              <a:prstGeom prst="ellipse">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a:latin typeface="Fredoka One" panose="02000000000000000000" pitchFamily="2" charset="0"/>
                </a:endParaRPr>
              </a:p>
            </p:txBody>
          </p:sp>
          <p:sp>
            <p:nvSpPr>
              <p:cNvPr id="1003" name="Google Shape;1003;p45"/>
              <p:cNvSpPr txBox="1"/>
              <p:nvPr/>
            </p:nvSpPr>
            <p:spPr>
              <a:xfrm>
                <a:off x="5367375" y="3402503"/>
                <a:ext cx="762600" cy="732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800">
                    <a:solidFill>
                      <a:srgbClr val="FFFFFF"/>
                    </a:solidFill>
                    <a:latin typeface="Fredoka One" panose="02000000000000000000" pitchFamily="2" charset="0"/>
                    <a:ea typeface="Roboto"/>
                    <a:cs typeface="Roboto"/>
                    <a:sym typeface="Roboto"/>
                  </a:rPr>
                  <a:t>TWEETS</a:t>
                </a:r>
                <a:endParaRPr sz="800">
                  <a:solidFill>
                    <a:srgbClr val="FFFFFF"/>
                  </a:solidFill>
                  <a:latin typeface="Fredoka One" panose="02000000000000000000" pitchFamily="2" charset="0"/>
                  <a:ea typeface="Roboto"/>
                  <a:cs typeface="Roboto"/>
                  <a:sym typeface="Roboto"/>
                </a:endParaRPr>
              </a:p>
            </p:txBody>
          </p:sp>
        </p:grpSp>
      </p:grpSp>
      <p:grpSp>
        <p:nvGrpSpPr>
          <p:cNvPr id="1004" name="Google Shape;1004;p45"/>
          <p:cNvGrpSpPr/>
          <p:nvPr/>
        </p:nvGrpSpPr>
        <p:grpSpPr>
          <a:xfrm>
            <a:off x="-68424" y="709118"/>
            <a:ext cx="2705386" cy="3756358"/>
            <a:chOff x="1113448" y="283725"/>
            <a:chExt cx="2095602" cy="4076400"/>
          </a:xfrm>
        </p:grpSpPr>
        <p:sp>
          <p:nvSpPr>
            <p:cNvPr id="1005" name="Google Shape;1005;p45"/>
            <p:cNvSpPr/>
            <p:nvPr/>
          </p:nvSpPr>
          <p:spPr>
            <a:xfrm>
              <a:off x="1178650" y="283725"/>
              <a:ext cx="2030400" cy="40764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1006" name="Google Shape;1006;p45"/>
            <p:cNvSpPr/>
            <p:nvPr/>
          </p:nvSpPr>
          <p:spPr>
            <a:xfrm>
              <a:off x="1200065" y="341749"/>
              <a:ext cx="1966258" cy="2490601"/>
            </a:xfrm>
            <a:prstGeom prst="rect">
              <a:avLst/>
            </a:prstGeom>
            <a:solidFill>
              <a:srgbClr val="FFFFFF"/>
            </a:solidFill>
            <a:ln w="19050" cap="flat" cmpd="sng">
              <a:solidFill>
                <a:srgbClr val="0D5D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Fredoka One" panose="02000000000000000000" pitchFamily="2" charset="0"/>
              </a:endParaRPr>
            </a:p>
          </p:txBody>
        </p:sp>
        <p:sp>
          <p:nvSpPr>
            <p:cNvPr id="1007" name="Google Shape;1007;p45"/>
            <p:cNvSpPr/>
            <p:nvPr/>
          </p:nvSpPr>
          <p:spPr>
            <a:xfrm>
              <a:off x="1113448" y="1054622"/>
              <a:ext cx="2050488" cy="6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dirty="0">
                  <a:solidFill>
                    <a:srgbClr val="0D5DDF"/>
                  </a:solidFill>
                  <a:latin typeface="Fredoka One" panose="02000000000000000000" pitchFamily="2" charset="0"/>
                  <a:ea typeface="Roboto Medium"/>
                  <a:cs typeface="Roboto Medium"/>
                  <a:sym typeface="Roboto Medium"/>
                </a:rPr>
                <a:t>USERS DATA IS STRUCTURED</a:t>
              </a:r>
              <a:endParaRPr sz="1000" dirty="0">
                <a:solidFill>
                  <a:srgbClr val="0D5DDF"/>
                </a:solidFill>
                <a:latin typeface="Fredoka One" panose="02000000000000000000" pitchFamily="2" charset="0"/>
                <a:ea typeface="Roboto Medium"/>
                <a:cs typeface="Roboto Medium"/>
                <a:sym typeface="Roboto Medium"/>
              </a:endParaRPr>
            </a:p>
          </p:txBody>
        </p:sp>
        <p:sp>
          <p:nvSpPr>
            <p:cNvPr id="1008" name="Google Shape;1008;p45"/>
            <p:cNvSpPr/>
            <p:nvPr/>
          </p:nvSpPr>
          <p:spPr>
            <a:xfrm>
              <a:off x="1115836" y="1460338"/>
              <a:ext cx="2048100" cy="829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900" dirty="0">
                  <a:solidFill>
                    <a:srgbClr val="0D5DDF"/>
                  </a:solidFill>
                  <a:highlight>
                    <a:schemeClr val="lt1"/>
                  </a:highlight>
                  <a:latin typeface="Fredoka One" panose="02000000000000000000" pitchFamily="2" charset="0"/>
                  <a:ea typeface="Roboto"/>
                  <a:cs typeface="Roboto"/>
                  <a:sym typeface="Roboto"/>
                </a:rPr>
                <a:t>PostgreSQL is a popular choice for structured data storage in the Twitter search application due to its relational database management capabilities, ACID compliance, open source nature, and extensibility.</a:t>
              </a:r>
              <a:endParaRPr sz="500" dirty="0">
                <a:solidFill>
                  <a:srgbClr val="0D5DDF"/>
                </a:solidFill>
                <a:highlight>
                  <a:schemeClr val="lt1"/>
                </a:highlight>
                <a:latin typeface="Fredoka One" panose="02000000000000000000" pitchFamily="2" charset="0"/>
                <a:ea typeface="Roboto"/>
                <a:cs typeface="Roboto"/>
                <a:sym typeface="Roboto"/>
              </a:endParaRPr>
            </a:p>
          </p:txBody>
        </p:sp>
        <p:sp>
          <p:nvSpPr>
            <p:cNvPr id="1009" name="Google Shape;1009;p45"/>
            <p:cNvSpPr/>
            <p:nvPr/>
          </p:nvSpPr>
          <p:spPr>
            <a:xfrm>
              <a:off x="1127073" y="470600"/>
              <a:ext cx="2036862" cy="67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b="1" dirty="0">
                  <a:solidFill>
                    <a:srgbClr val="0D5DDF"/>
                  </a:solidFill>
                  <a:latin typeface="Fredoka One" panose="02000000000000000000" pitchFamily="2" charset="0"/>
                  <a:ea typeface="Roboto"/>
                  <a:cs typeface="Roboto"/>
                  <a:sym typeface="Roboto"/>
                </a:rPr>
                <a:t>POSTGRE</a:t>
              </a:r>
              <a:r>
                <a:rPr lang="en" sz="2600" b="1" dirty="0">
                  <a:solidFill>
                    <a:srgbClr val="0D5DDF"/>
                  </a:solidFill>
                  <a:latin typeface="Fredoka One" panose="02000000000000000000" pitchFamily="2" charset="0"/>
                  <a:ea typeface="Roboto"/>
                  <a:cs typeface="Roboto"/>
                  <a:sym typeface="Roboto"/>
                </a:rPr>
                <a:t>SQL</a:t>
              </a:r>
              <a:endParaRPr sz="2900" dirty="0">
                <a:solidFill>
                  <a:srgbClr val="0D5DDF"/>
                </a:solidFill>
                <a:latin typeface="Fredoka One" panose="02000000000000000000" pitchFamily="2" charset="0"/>
                <a:ea typeface="Roboto Thin"/>
                <a:cs typeface="Roboto Thin"/>
                <a:sym typeface="Roboto Thin"/>
              </a:endParaRPr>
            </a:p>
          </p:txBody>
        </p:sp>
        <p:sp>
          <p:nvSpPr>
            <p:cNvPr id="1010" name="Google Shape;1010;p45"/>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1011" name="Google Shape;1011;p45"/>
            <p:cNvSpPr/>
            <p:nvPr/>
          </p:nvSpPr>
          <p:spPr>
            <a:xfrm>
              <a:off x="1118308" y="3172455"/>
              <a:ext cx="2030400" cy="1085400"/>
            </a:xfrm>
            <a:prstGeom prst="rect">
              <a:avLst/>
            </a:prstGeom>
            <a:noFill/>
            <a:ln>
              <a:noFill/>
            </a:ln>
          </p:spPr>
          <p:txBody>
            <a:bodyPr spcFirstLastPara="1" wrap="square" lIns="91425" tIns="91425" rIns="91425" bIns="91425" anchor="t" anchorCtr="0">
              <a:noAutofit/>
            </a:bodyPr>
            <a:lstStyle/>
            <a:p>
              <a:pPr marL="177800" lvl="0" algn="l" rtl="0">
                <a:lnSpc>
                  <a:spcPct val="115000"/>
                </a:lnSpc>
                <a:spcBef>
                  <a:spcPts val="0"/>
                </a:spcBef>
                <a:spcAft>
                  <a:spcPts val="0"/>
                </a:spcAft>
                <a:buClr>
                  <a:srgbClr val="FFFFFF"/>
                </a:buClr>
                <a:buSzPts val="800"/>
              </a:pPr>
              <a:endParaRPr sz="800" dirty="0">
                <a:solidFill>
                  <a:srgbClr val="FFFFFF"/>
                </a:solidFill>
                <a:latin typeface="Fredoka One" panose="02000000000000000000" pitchFamily="2" charset="0"/>
                <a:ea typeface="Roboto"/>
                <a:cs typeface="Roboto"/>
                <a:sym typeface="Roboto"/>
              </a:endParaRPr>
            </a:p>
          </p:txBody>
        </p:sp>
      </p:grpSp>
      <p:grpSp>
        <p:nvGrpSpPr>
          <p:cNvPr id="1012" name="Google Shape;1012;p45"/>
          <p:cNvGrpSpPr/>
          <p:nvPr/>
        </p:nvGrpSpPr>
        <p:grpSpPr>
          <a:xfrm>
            <a:off x="6287418" y="76306"/>
            <a:ext cx="2689038" cy="3711155"/>
            <a:chOff x="1118308" y="283725"/>
            <a:chExt cx="2107847" cy="4076400"/>
          </a:xfrm>
        </p:grpSpPr>
        <p:sp>
          <p:nvSpPr>
            <p:cNvPr id="1013" name="Google Shape;1013;p45"/>
            <p:cNvSpPr/>
            <p:nvPr/>
          </p:nvSpPr>
          <p:spPr>
            <a:xfrm>
              <a:off x="1178650" y="283725"/>
              <a:ext cx="2030400" cy="40764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1014" name="Google Shape;1014;p45"/>
            <p:cNvSpPr/>
            <p:nvPr/>
          </p:nvSpPr>
          <p:spPr>
            <a:xfrm>
              <a:off x="1219647" y="348923"/>
              <a:ext cx="2006508" cy="2490601"/>
            </a:xfrm>
            <a:prstGeom prst="rect">
              <a:avLst/>
            </a:prstGeom>
            <a:solidFill>
              <a:srgbClr val="FFFFFF"/>
            </a:solidFill>
            <a:ln w="19050" cap="flat" cmpd="sng">
              <a:solidFill>
                <a:srgbClr val="0D5D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Fredoka One" panose="02000000000000000000" pitchFamily="2" charset="0"/>
              </a:endParaRPr>
            </a:p>
          </p:txBody>
        </p:sp>
        <p:sp>
          <p:nvSpPr>
            <p:cNvPr id="1015" name="Google Shape;1015;p45"/>
            <p:cNvSpPr/>
            <p:nvPr/>
          </p:nvSpPr>
          <p:spPr>
            <a:xfrm>
              <a:off x="1178558" y="1006676"/>
              <a:ext cx="2030492" cy="6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dirty="0">
                  <a:solidFill>
                    <a:srgbClr val="0D5DDF"/>
                  </a:solidFill>
                  <a:latin typeface="Fredoka One" panose="02000000000000000000" pitchFamily="2" charset="0"/>
                  <a:ea typeface="Roboto Medium"/>
                  <a:cs typeface="Roboto Medium"/>
                  <a:sym typeface="Roboto Medium"/>
                </a:rPr>
                <a:t>TWEETS DATA IS UNSTRUCTURED</a:t>
              </a:r>
              <a:endParaRPr sz="1000" dirty="0">
                <a:solidFill>
                  <a:srgbClr val="0D5DDF"/>
                </a:solidFill>
                <a:latin typeface="Fredoka One" panose="02000000000000000000" pitchFamily="2" charset="0"/>
                <a:ea typeface="Roboto Medium"/>
                <a:cs typeface="Roboto Medium"/>
                <a:sym typeface="Roboto Medium"/>
              </a:endParaRPr>
            </a:p>
          </p:txBody>
        </p:sp>
        <p:sp>
          <p:nvSpPr>
            <p:cNvPr id="1016" name="Google Shape;1016;p45"/>
            <p:cNvSpPr/>
            <p:nvPr/>
          </p:nvSpPr>
          <p:spPr>
            <a:xfrm>
              <a:off x="1195756" y="1283298"/>
              <a:ext cx="2013293" cy="1127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900" dirty="0">
                  <a:solidFill>
                    <a:srgbClr val="0D5DDF"/>
                  </a:solidFill>
                  <a:highlight>
                    <a:schemeClr val="lt1"/>
                  </a:highlight>
                  <a:latin typeface="Fredoka One" panose="02000000000000000000" pitchFamily="2" charset="0"/>
                  <a:ea typeface="Roboto"/>
                  <a:cs typeface="Roboto"/>
                  <a:sym typeface="Roboto"/>
                </a:rPr>
                <a:t>MongoDB allows for more flexible and scalable data storage, as it does not require a fixed schema and can handle large amounts of unstructured data. It would store the text of tweets, along with any associated media and would allow for efficient searching and retrieval of this data.</a:t>
              </a:r>
              <a:endParaRPr sz="900" dirty="0">
                <a:solidFill>
                  <a:srgbClr val="0D5DDF"/>
                </a:solidFill>
                <a:highlight>
                  <a:schemeClr val="lt1"/>
                </a:highlight>
                <a:latin typeface="Fredoka One" panose="02000000000000000000" pitchFamily="2" charset="0"/>
                <a:ea typeface="Roboto"/>
                <a:cs typeface="Roboto"/>
                <a:sym typeface="Roboto"/>
              </a:endParaRPr>
            </a:p>
          </p:txBody>
        </p:sp>
        <p:sp>
          <p:nvSpPr>
            <p:cNvPr id="1017" name="Google Shape;1017;p45"/>
            <p:cNvSpPr/>
            <p:nvPr/>
          </p:nvSpPr>
          <p:spPr>
            <a:xfrm>
              <a:off x="1169793" y="470600"/>
              <a:ext cx="2039257" cy="67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dirty="0">
                  <a:solidFill>
                    <a:srgbClr val="0D5DDF"/>
                  </a:solidFill>
                  <a:latin typeface="Fredoka One" panose="02000000000000000000" pitchFamily="2" charset="0"/>
                  <a:ea typeface="Roboto"/>
                  <a:cs typeface="Roboto"/>
                  <a:sym typeface="Roboto"/>
                </a:rPr>
                <a:t>MONGODB</a:t>
              </a:r>
              <a:endParaRPr sz="2500" dirty="0">
                <a:solidFill>
                  <a:srgbClr val="0D5DDF"/>
                </a:solidFill>
                <a:latin typeface="Fredoka One" panose="02000000000000000000" pitchFamily="2" charset="0"/>
                <a:ea typeface="Roboto Thin"/>
                <a:cs typeface="Roboto Thin"/>
                <a:sym typeface="Roboto Thin"/>
              </a:endParaRPr>
            </a:p>
          </p:txBody>
        </p:sp>
        <p:sp>
          <p:nvSpPr>
            <p:cNvPr id="1018" name="Google Shape;1018;p45"/>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1019" name="Google Shape;1019;p45"/>
            <p:cNvSpPr/>
            <p:nvPr/>
          </p:nvSpPr>
          <p:spPr>
            <a:xfrm>
              <a:off x="1118308" y="3172455"/>
              <a:ext cx="2030400" cy="1085400"/>
            </a:xfrm>
            <a:prstGeom prst="rect">
              <a:avLst/>
            </a:prstGeom>
            <a:noFill/>
            <a:ln>
              <a:noFill/>
            </a:ln>
          </p:spPr>
          <p:txBody>
            <a:bodyPr spcFirstLastPara="1" wrap="square" lIns="91425" tIns="91425" rIns="91425" bIns="91425" anchor="t" anchorCtr="0">
              <a:noAutofit/>
            </a:bodyPr>
            <a:lstStyle/>
            <a:p>
              <a:pPr marL="177800" lvl="0" algn="l" rtl="0">
                <a:lnSpc>
                  <a:spcPct val="115000"/>
                </a:lnSpc>
                <a:spcBef>
                  <a:spcPts val="0"/>
                </a:spcBef>
                <a:spcAft>
                  <a:spcPts val="0"/>
                </a:spcAft>
                <a:buClr>
                  <a:srgbClr val="FFFFFF"/>
                </a:buClr>
                <a:buSzPts val="800"/>
              </a:pPr>
              <a:endParaRPr sz="700" dirty="0">
                <a:solidFill>
                  <a:srgbClr val="FFFFFF"/>
                </a:solidFill>
                <a:latin typeface="Fredoka One" panose="02000000000000000000" pitchFamily="2" charset="0"/>
                <a:ea typeface="Roboto"/>
                <a:cs typeface="Roboto"/>
                <a:sym typeface="Roboto"/>
              </a:endParaRPr>
            </a:p>
          </p:txBody>
        </p:sp>
      </p:grpSp>
      <p:pic>
        <p:nvPicPr>
          <p:cNvPr id="2" name="Picture 1">
            <a:extLst>
              <a:ext uri="{FF2B5EF4-FFF2-40B4-BE49-F238E27FC236}">
                <a16:creationId xmlns:a16="http://schemas.microsoft.com/office/drawing/2014/main" id="{D7850585-1D1B-B6A7-A078-3224F59AFB5B}"/>
              </a:ext>
            </a:extLst>
          </p:cNvPr>
          <p:cNvPicPr>
            <a:picLocks noChangeAspect="1"/>
          </p:cNvPicPr>
          <p:nvPr/>
        </p:nvPicPr>
        <p:blipFill>
          <a:blip r:embed="rId3"/>
          <a:stretch>
            <a:fillRect/>
          </a:stretch>
        </p:blipFill>
        <p:spPr>
          <a:xfrm>
            <a:off x="105348" y="3365241"/>
            <a:ext cx="3210093" cy="1734139"/>
          </a:xfrm>
          <a:prstGeom prst="rect">
            <a:avLst/>
          </a:prstGeom>
        </p:spPr>
      </p:pic>
      <p:pic>
        <p:nvPicPr>
          <p:cNvPr id="5" name="Picture 4">
            <a:extLst>
              <a:ext uri="{FF2B5EF4-FFF2-40B4-BE49-F238E27FC236}">
                <a16:creationId xmlns:a16="http://schemas.microsoft.com/office/drawing/2014/main" id="{F008A407-7754-6410-7FE6-5AAA6DEF53C1}"/>
              </a:ext>
            </a:extLst>
          </p:cNvPr>
          <p:cNvPicPr>
            <a:picLocks noChangeAspect="1"/>
          </p:cNvPicPr>
          <p:nvPr/>
        </p:nvPicPr>
        <p:blipFill>
          <a:blip r:embed="rId4"/>
          <a:stretch>
            <a:fillRect/>
          </a:stretch>
        </p:blipFill>
        <p:spPr>
          <a:xfrm>
            <a:off x="6025940" y="2718404"/>
            <a:ext cx="3118060" cy="244111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46"/>
          <p:cNvSpPr txBox="1">
            <a:spLocks noGrp="1"/>
          </p:cNvSpPr>
          <p:nvPr>
            <p:ph type="title"/>
          </p:nvPr>
        </p:nvSpPr>
        <p:spPr>
          <a:xfrm>
            <a:off x="0" y="62100"/>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UNDERSTANDING DATA</a:t>
            </a:r>
            <a:endParaRPr dirty="0"/>
          </a:p>
        </p:txBody>
      </p:sp>
      <p:sp>
        <p:nvSpPr>
          <p:cNvPr id="1025" name="Google Shape;1025;p46"/>
          <p:cNvSpPr/>
          <p:nvPr/>
        </p:nvSpPr>
        <p:spPr>
          <a:xfrm>
            <a:off x="5189825" y="4098999"/>
            <a:ext cx="185861" cy="185490"/>
          </a:xfrm>
          <a:custGeom>
            <a:avLst/>
            <a:gdLst/>
            <a:ahLst/>
            <a:cxnLst/>
            <a:rect l="l" t="t" r="r" b="b"/>
            <a:pathLst>
              <a:path w="13770" h="13740" extrusionOk="0">
                <a:moveTo>
                  <a:pt x="6870" y="0"/>
                </a:moveTo>
                <a:cubicBezTo>
                  <a:pt x="3101" y="0"/>
                  <a:pt x="1" y="3070"/>
                  <a:pt x="1" y="6870"/>
                </a:cubicBezTo>
                <a:cubicBezTo>
                  <a:pt x="1" y="10669"/>
                  <a:pt x="3101" y="13739"/>
                  <a:pt x="6870" y="13739"/>
                </a:cubicBezTo>
                <a:cubicBezTo>
                  <a:pt x="10670" y="13739"/>
                  <a:pt x="13770" y="10669"/>
                  <a:pt x="13770" y="6870"/>
                </a:cubicBezTo>
                <a:cubicBezTo>
                  <a:pt x="13770" y="3070"/>
                  <a:pt x="10670" y="0"/>
                  <a:pt x="6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6" name="Google Shape;1336;p46"/>
          <p:cNvCxnSpPr/>
          <p:nvPr/>
        </p:nvCxnSpPr>
        <p:spPr>
          <a:xfrm>
            <a:off x="4572000" y="1017725"/>
            <a:ext cx="40500" cy="4125900"/>
          </a:xfrm>
          <a:prstGeom prst="straightConnector1">
            <a:avLst/>
          </a:prstGeom>
          <a:noFill/>
          <a:ln w="9525" cap="flat" cmpd="sng">
            <a:solidFill>
              <a:schemeClr val="accent2"/>
            </a:solidFill>
            <a:prstDash val="solid"/>
            <a:round/>
            <a:headEnd type="none" w="med" len="med"/>
            <a:tailEnd type="none" w="med" len="med"/>
          </a:ln>
        </p:spPr>
      </p:cxnSp>
      <p:grpSp>
        <p:nvGrpSpPr>
          <p:cNvPr id="1337" name="Google Shape;1337;p46"/>
          <p:cNvGrpSpPr/>
          <p:nvPr/>
        </p:nvGrpSpPr>
        <p:grpSpPr>
          <a:xfrm>
            <a:off x="311701" y="784226"/>
            <a:ext cx="4029024" cy="3194039"/>
            <a:chOff x="1187400" y="2529299"/>
            <a:chExt cx="6769193" cy="2241903"/>
          </a:xfrm>
        </p:grpSpPr>
        <p:sp>
          <p:nvSpPr>
            <p:cNvPr id="1338" name="Google Shape;1338;p46"/>
            <p:cNvSpPr/>
            <p:nvPr/>
          </p:nvSpPr>
          <p:spPr>
            <a:xfrm>
              <a:off x="3802943" y="2529299"/>
              <a:ext cx="1538100" cy="44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rgbClr val="FFFFFF"/>
                  </a:solidFill>
                  <a:latin typeface="Fredoka One" panose="02000000000000000000" pitchFamily="2" charset="0"/>
                </a:rPr>
                <a:t>Users</a:t>
              </a:r>
              <a:endParaRPr sz="1100" dirty="0">
                <a:solidFill>
                  <a:srgbClr val="FFFFFF"/>
                </a:solidFill>
                <a:latin typeface="Fredoka One" panose="02000000000000000000" pitchFamily="2" charset="0"/>
              </a:endParaRPr>
            </a:p>
          </p:txBody>
        </p:sp>
        <p:sp>
          <p:nvSpPr>
            <p:cNvPr id="1339" name="Google Shape;1339;p46"/>
            <p:cNvSpPr/>
            <p:nvPr/>
          </p:nvSpPr>
          <p:spPr>
            <a:xfrm>
              <a:off x="5573240" y="3429000"/>
              <a:ext cx="1538100" cy="44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340" name="Google Shape;1340;p46"/>
            <p:cNvSpPr/>
            <p:nvPr/>
          </p:nvSpPr>
          <p:spPr>
            <a:xfrm>
              <a:off x="2032647" y="3429000"/>
              <a:ext cx="1538100" cy="44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FFFFFF"/>
                </a:solidFill>
              </a:endParaRPr>
            </a:p>
          </p:txBody>
        </p:sp>
        <p:sp>
          <p:nvSpPr>
            <p:cNvPr id="1341" name="Google Shape;1341;p46"/>
            <p:cNvSpPr/>
            <p:nvPr/>
          </p:nvSpPr>
          <p:spPr>
            <a:xfrm>
              <a:off x="1187400" y="4328701"/>
              <a:ext cx="1538100" cy="44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342" name="Google Shape;1342;p46"/>
            <p:cNvSpPr/>
            <p:nvPr/>
          </p:nvSpPr>
          <p:spPr>
            <a:xfrm>
              <a:off x="2877893" y="4328701"/>
              <a:ext cx="1538100" cy="44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343" name="Google Shape;1343;p46"/>
            <p:cNvSpPr/>
            <p:nvPr/>
          </p:nvSpPr>
          <p:spPr>
            <a:xfrm>
              <a:off x="4728000" y="4328701"/>
              <a:ext cx="1538100" cy="44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344" name="Google Shape;1344;p46"/>
            <p:cNvSpPr/>
            <p:nvPr/>
          </p:nvSpPr>
          <p:spPr>
            <a:xfrm>
              <a:off x="6418493" y="4328701"/>
              <a:ext cx="1538100" cy="44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cxnSp>
          <p:nvCxnSpPr>
            <p:cNvPr id="1345" name="Google Shape;1345;p46"/>
            <p:cNvCxnSpPr>
              <a:stCxn id="1338" idx="2"/>
              <a:endCxn id="1339" idx="0"/>
            </p:cNvCxnSpPr>
            <p:nvPr/>
          </p:nvCxnSpPr>
          <p:spPr>
            <a:xfrm rot="-5400000" flipH="1">
              <a:off x="5228543" y="2315249"/>
              <a:ext cx="457200" cy="17703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346" name="Google Shape;1346;p46"/>
            <p:cNvCxnSpPr>
              <a:stCxn id="1340" idx="0"/>
              <a:endCxn id="1338" idx="2"/>
            </p:cNvCxnSpPr>
            <p:nvPr/>
          </p:nvCxnSpPr>
          <p:spPr>
            <a:xfrm rot="-5400000">
              <a:off x="3458247" y="2315250"/>
              <a:ext cx="457200" cy="17703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347" name="Google Shape;1347;p46"/>
            <p:cNvCxnSpPr>
              <a:stCxn id="1340" idx="2"/>
              <a:endCxn id="1342" idx="0"/>
            </p:cNvCxnSpPr>
            <p:nvPr/>
          </p:nvCxnSpPr>
          <p:spPr>
            <a:xfrm rot="-5400000" flipH="1">
              <a:off x="2995647" y="3677550"/>
              <a:ext cx="457200" cy="8451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348" name="Google Shape;1348;p46"/>
            <p:cNvCxnSpPr>
              <a:stCxn id="1341" idx="0"/>
              <a:endCxn id="1340" idx="2"/>
            </p:cNvCxnSpPr>
            <p:nvPr/>
          </p:nvCxnSpPr>
          <p:spPr>
            <a:xfrm rot="-5400000">
              <a:off x="2150400" y="3677551"/>
              <a:ext cx="457200" cy="8451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349" name="Google Shape;1349;p46"/>
            <p:cNvCxnSpPr>
              <a:stCxn id="1339" idx="2"/>
              <a:endCxn id="1344" idx="0"/>
            </p:cNvCxnSpPr>
            <p:nvPr/>
          </p:nvCxnSpPr>
          <p:spPr>
            <a:xfrm rot="-5400000" flipH="1">
              <a:off x="6536390" y="3677400"/>
              <a:ext cx="457200" cy="8454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350" name="Google Shape;1350;p46"/>
            <p:cNvCxnSpPr>
              <a:stCxn id="1343" idx="0"/>
              <a:endCxn id="1339" idx="2"/>
            </p:cNvCxnSpPr>
            <p:nvPr/>
          </p:nvCxnSpPr>
          <p:spPr>
            <a:xfrm rot="-5400000">
              <a:off x="5691000" y="3677551"/>
              <a:ext cx="457200" cy="845100"/>
            </a:xfrm>
            <a:prstGeom prst="bentConnector3">
              <a:avLst>
                <a:gd name="adj1" fmla="val 50000"/>
              </a:avLst>
            </a:prstGeom>
            <a:noFill/>
            <a:ln w="9525" cap="flat" cmpd="sng">
              <a:solidFill>
                <a:srgbClr val="C2C2C2"/>
              </a:solidFill>
              <a:prstDash val="solid"/>
              <a:round/>
              <a:headEnd type="none" w="sm" len="sm"/>
              <a:tailEnd type="none" w="sm" len="sm"/>
            </a:ln>
          </p:spPr>
        </p:cxnSp>
      </p:grpSp>
      <p:grpSp>
        <p:nvGrpSpPr>
          <p:cNvPr id="1351" name="Google Shape;1351;p46"/>
          <p:cNvGrpSpPr/>
          <p:nvPr/>
        </p:nvGrpSpPr>
        <p:grpSpPr>
          <a:xfrm>
            <a:off x="4889829" y="748066"/>
            <a:ext cx="4029024" cy="3150546"/>
            <a:chOff x="1187400" y="2529299"/>
            <a:chExt cx="6769193" cy="2241903"/>
          </a:xfrm>
        </p:grpSpPr>
        <p:sp>
          <p:nvSpPr>
            <p:cNvPr id="1352" name="Google Shape;1352;p46"/>
            <p:cNvSpPr/>
            <p:nvPr/>
          </p:nvSpPr>
          <p:spPr>
            <a:xfrm>
              <a:off x="3802943" y="2529299"/>
              <a:ext cx="1538100" cy="44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rgbClr val="FFFFFF"/>
                  </a:solidFill>
                  <a:latin typeface="Fredoka One" panose="02000000000000000000" pitchFamily="2" charset="0"/>
                </a:rPr>
                <a:t>Tweets</a:t>
              </a:r>
              <a:endParaRPr sz="1100" dirty="0">
                <a:solidFill>
                  <a:srgbClr val="FFFFFF"/>
                </a:solidFill>
                <a:latin typeface="Fredoka One" panose="02000000000000000000" pitchFamily="2" charset="0"/>
              </a:endParaRPr>
            </a:p>
          </p:txBody>
        </p:sp>
        <p:sp>
          <p:nvSpPr>
            <p:cNvPr id="1353" name="Google Shape;1353;p46"/>
            <p:cNvSpPr/>
            <p:nvPr/>
          </p:nvSpPr>
          <p:spPr>
            <a:xfrm>
              <a:off x="5573240" y="3429000"/>
              <a:ext cx="1538100" cy="44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354" name="Google Shape;1354;p46"/>
            <p:cNvSpPr/>
            <p:nvPr/>
          </p:nvSpPr>
          <p:spPr>
            <a:xfrm>
              <a:off x="2032647" y="3429000"/>
              <a:ext cx="1538100" cy="44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355" name="Google Shape;1355;p46"/>
            <p:cNvSpPr/>
            <p:nvPr/>
          </p:nvSpPr>
          <p:spPr>
            <a:xfrm>
              <a:off x="1187400" y="4328701"/>
              <a:ext cx="1538100" cy="44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356" name="Google Shape;1356;p46"/>
            <p:cNvSpPr/>
            <p:nvPr/>
          </p:nvSpPr>
          <p:spPr>
            <a:xfrm>
              <a:off x="2877893" y="4328701"/>
              <a:ext cx="1538100" cy="44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357" name="Google Shape;1357;p46"/>
            <p:cNvSpPr/>
            <p:nvPr/>
          </p:nvSpPr>
          <p:spPr>
            <a:xfrm>
              <a:off x="4728000" y="4328701"/>
              <a:ext cx="1538100" cy="44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358" name="Google Shape;1358;p46"/>
            <p:cNvSpPr/>
            <p:nvPr/>
          </p:nvSpPr>
          <p:spPr>
            <a:xfrm>
              <a:off x="6418493" y="4328701"/>
              <a:ext cx="1538100" cy="44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cxnSp>
          <p:nvCxnSpPr>
            <p:cNvPr id="1359" name="Google Shape;1359;p46"/>
            <p:cNvCxnSpPr>
              <a:stCxn id="1352" idx="2"/>
              <a:endCxn id="1353" idx="0"/>
            </p:cNvCxnSpPr>
            <p:nvPr/>
          </p:nvCxnSpPr>
          <p:spPr>
            <a:xfrm rot="-5400000" flipH="1">
              <a:off x="5228543" y="2315249"/>
              <a:ext cx="457200" cy="17703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360" name="Google Shape;1360;p46"/>
            <p:cNvCxnSpPr>
              <a:stCxn id="1354" idx="0"/>
              <a:endCxn id="1352" idx="2"/>
            </p:cNvCxnSpPr>
            <p:nvPr/>
          </p:nvCxnSpPr>
          <p:spPr>
            <a:xfrm rot="-5400000">
              <a:off x="3458247" y="2315250"/>
              <a:ext cx="457200" cy="17703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361" name="Google Shape;1361;p46"/>
            <p:cNvCxnSpPr>
              <a:stCxn id="1354" idx="2"/>
              <a:endCxn id="1356" idx="0"/>
            </p:cNvCxnSpPr>
            <p:nvPr/>
          </p:nvCxnSpPr>
          <p:spPr>
            <a:xfrm rot="-5400000" flipH="1">
              <a:off x="2995647" y="3677550"/>
              <a:ext cx="457200" cy="8451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362" name="Google Shape;1362;p46"/>
            <p:cNvCxnSpPr>
              <a:stCxn id="1355" idx="0"/>
              <a:endCxn id="1354" idx="2"/>
            </p:cNvCxnSpPr>
            <p:nvPr/>
          </p:nvCxnSpPr>
          <p:spPr>
            <a:xfrm rot="-5400000">
              <a:off x="2150400" y="3677551"/>
              <a:ext cx="457200" cy="8451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363" name="Google Shape;1363;p46"/>
            <p:cNvCxnSpPr>
              <a:stCxn id="1353" idx="2"/>
              <a:endCxn id="1358" idx="0"/>
            </p:cNvCxnSpPr>
            <p:nvPr/>
          </p:nvCxnSpPr>
          <p:spPr>
            <a:xfrm rot="-5400000" flipH="1">
              <a:off x="6536390" y="3677400"/>
              <a:ext cx="457200" cy="8454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364" name="Google Shape;1364;p46"/>
            <p:cNvCxnSpPr>
              <a:stCxn id="1357" idx="0"/>
              <a:endCxn id="1353" idx="2"/>
            </p:cNvCxnSpPr>
            <p:nvPr/>
          </p:nvCxnSpPr>
          <p:spPr>
            <a:xfrm rot="-5400000">
              <a:off x="5691000" y="3677551"/>
              <a:ext cx="457200" cy="845100"/>
            </a:xfrm>
            <a:prstGeom prst="bentConnector3">
              <a:avLst>
                <a:gd name="adj1" fmla="val 50000"/>
              </a:avLst>
            </a:prstGeom>
            <a:noFill/>
            <a:ln w="9525" cap="flat" cmpd="sng">
              <a:solidFill>
                <a:srgbClr val="C2C2C2"/>
              </a:solidFill>
              <a:prstDash val="solid"/>
              <a:round/>
              <a:headEnd type="none" w="sm" len="sm"/>
              <a:tailEnd type="none" w="sm" len="sm"/>
            </a:ln>
          </p:spPr>
        </p:cxnSp>
      </p:grpSp>
      <p:sp>
        <p:nvSpPr>
          <p:cNvPr id="1365" name="Google Shape;1365;p46"/>
          <p:cNvSpPr txBox="1"/>
          <p:nvPr/>
        </p:nvSpPr>
        <p:spPr>
          <a:xfrm>
            <a:off x="6640425" y="1792800"/>
            <a:ext cx="103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Tweets</a:t>
            </a:r>
            <a:endParaRPr>
              <a:solidFill>
                <a:schemeClr val="lt1"/>
              </a:solidFill>
            </a:endParaRPr>
          </a:p>
        </p:txBody>
      </p:sp>
      <p:pic>
        <p:nvPicPr>
          <p:cNvPr id="14" name="Picture 13">
            <a:extLst>
              <a:ext uri="{FF2B5EF4-FFF2-40B4-BE49-F238E27FC236}">
                <a16:creationId xmlns:a16="http://schemas.microsoft.com/office/drawing/2014/main" id="{1D8549FF-4A4C-1B8F-CCA7-C543E149D7C1}"/>
              </a:ext>
            </a:extLst>
          </p:cNvPr>
          <p:cNvPicPr>
            <a:picLocks noChangeAspect="1"/>
          </p:cNvPicPr>
          <p:nvPr/>
        </p:nvPicPr>
        <p:blipFill>
          <a:blip r:embed="rId3"/>
          <a:stretch>
            <a:fillRect/>
          </a:stretch>
        </p:blipFill>
        <p:spPr>
          <a:xfrm>
            <a:off x="223735" y="1740342"/>
            <a:ext cx="4163912" cy="2277139"/>
          </a:xfrm>
          <a:prstGeom prst="rect">
            <a:avLst/>
          </a:prstGeom>
        </p:spPr>
      </p:pic>
      <p:pic>
        <p:nvPicPr>
          <p:cNvPr id="18" name="Picture 17">
            <a:extLst>
              <a:ext uri="{FF2B5EF4-FFF2-40B4-BE49-F238E27FC236}">
                <a16:creationId xmlns:a16="http://schemas.microsoft.com/office/drawing/2014/main" id="{E462B3B4-01E6-7FB4-3F75-12A36216607A}"/>
              </a:ext>
            </a:extLst>
          </p:cNvPr>
          <p:cNvPicPr>
            <a:picLocks noChangeAspect="1"/>
          </p:cNvPicPr>
          <p:nvPr/>
        </p:nvPicPr>
        <p:blipFill>
          <a:blip r:embed="rId4"/>
          <a:stretch>
            <a:fillRect/>
          </a:stretch>
        </p:blipFill>
        <p:spPr>
          <a:xfrm>
            <a:off x="4796852" y="1574800"/>
            <a:ext cx="4182047" cy="3506600"/>
          </a:xfrm>
          <a:prstGeom prst="rect">
            <a:avLst/>
          </a:prstGeom>
        </p:spPr>
      </p:pic>
      <p:sp>
        <p:nvSpPr>
          <p:cNvPr id="19" name="Google Shape;1008;p45">
            <a:extLst>
              <a:ext uri="{FF2B5EF4-FFF2-40B4-BE49-F238E27FC236}">
                <a16:creationId xmlns:a16="http://schemas.microsoft.com/office/drawing/2014/main" id="{87DE9D6C-FFF2-594E-1BE2-6EE457180AC7}"/>
              </a:ext>
            </a:extLst>
          </p:cNvPr>
          <p:cNvSpPr/>
          <p:nvPr/>
        </p:nvSpPr>
        <p:spPr>
          <a:xfrm>
            <a:off x="72032" y="3978262"/>
            <a:ext cx="4540468" cy="764652"/>
          </a:xfrm>
          <a:prstGeom prst="rect">
            <a:avLst/>
          </a:prstGeom>
          <a:noFill/>
          <a:ln>
            <a:noFill/>
          </a:ln>
        </p:spPr>
        <p:txBody>
          <a:bodyPr spcFirstLastPara="1" wrap="square" lIns="91425" tIns="91425" rIns="91425" bIns="91425" anchor="t" anchorCtr="0">
            <a:noAutofit/>
          </a:bodyPr>
          <a:lstStyle/>
          <a:p>
            <a:pPr marL="171450" lvl="0" indent="-171450" rtl="0">
              <a:lnSpc>
                <a:spcPct val="115000"/>
              </a:lnSpc>
              <a:spcBef>
                <a:spcPts val="0"/>
              </a:spcBef>
              <a:spcAft>
                <a:spcPts val="0"/>
              </a:spcAft>
              <a:buFont typeface="Arial" panose="020B0604020202020204" pitchFamily="34" charset="0"/>
              <a:buChar char="•"/>
            </a:pPr>
            <a:r>
              <a:rPr lang="en-US" sz="1000" dirty="0">
                <a:solidFill>
                  <a:srgbClr val="0D5DDF"/>
                </a:solidFill>
                <a:highlight>
                  <a:schemeClr val="lt1"/>
                </a:highlight>
                <a:latin typeface="Fredoka One" panose="02000000000000000000" pitchFamily="2" charset="0"/>
                <a:ea typeface="Roboto"/>
                <a:cs typeface="Roboto"/>
                <a:sym typeface="Roboto"/>
              </a:rPr>
              <a:t>All the historical user information added is kept in the table</a:t>
            </a:r>
          </a:p>
          <a:p>
            <a:pPr marL="171450" lvl="0" indent="-171450" rtl="0">
              <a:lnSpc>
                <a:spcPct val="115000"/>
              </a:lnSpc>
              <a:spcBef>
                <a:spcPts val="0"/>
              </a:spcBef>
              <a:spcAft>
                <a:spcPts val="0"/>
              </a:spcAft>
              <a:buFont typeface="Arial" panose="020B0604020202020204" pitchFamily="34" charset="0"/>
              <a:buChar char="•"/>
            </a:pPr>
            <a:r>
              <a:rPr lang="en-US" sz="1000" dirty="0">
                <a:solidFill>
                  <a:srgbClr val="0D5DDF"/>
                </a:solidFill>
                <a:highlight>
                  <a:schemeClr val="lt1"/>
                </a:highlight>
                <a:latin typeface="Fredoka One" panose="02000000000000000000" pitchFamily="2" charset="0"/>
                <a:ea typeface="Roboto"/>
                <a:cs typeface="Roboto"/>
                <a:sym typeface="Roboto"/>
              </a:rPr>
              <a:t>Most current entry is indicated by </a:t>
            </a:r>
            <a:r>
              <a:rPr lang="en-US" sz="1000" dirty="0" err="1">
                <a:solidFill>
                  <a:srgbClr val="0D5DDF"/>
                </a:solidFill>
                <a:highlight>
                  <a:schemeClr val="lt1"/>
                </a:highlight>
                <a:latin typeface="Fredoka One" panose="02000000000000000000" pitchFamily="2" charset="0"/>
                <a:ea typeface="Roboto"/>
                <a:cs typeface="Roboto"/>
                <a:sym typeface="Roboto"/>
              </a:rPr>
              <a:t>is_current</a:t>
            </a:r>
            <a:r>
              <a:rPr lang="en-US" sz="1000" dirty="0">
                <a:solidFill>
                  <a:srgbClr val="0D5DDF"/>
                </a:solidFill>
                <a:highlight>
                  <a:schemeClr val="lt1"/>
                </a:highlight>
                <a:latin typeface="Fredoka One" panose="02000000000000000000" pitchFamily="2" charset="0"/>
                <a:ea typeface="Roboto"/>
                <a:cs typeface="Roboto"/>
                <a:sym typeface="Roboto"/>
              </a:rPr>
              <a:t> indicator == 1</a:t>
            </a:r>
          </a:p>
        </p:txBody>
      </p:sp>
      <p:sp>
        <p:nvSpPr>
          <p:cNvPr id="20" name="Rectangle 19">
            <a:extLst>
              <a:ext uri="{FF2B5EF4-FFF2-40B4-BE49-F238E27FC236}">
                <a16:creationId xmlns:a16="http://schemas.microsoft.com/office/drawing/2014/main" id="{0ECD7644-7FD7-4978-195C-CA71677B472B}"/>
              </a:ext>
            </a:extLst>
          </p:cNvPr>
          <p:cNvSpPr/>
          <p:nvPr/>
        </p:nvSpPr>
        <p:spPr>
          <a:xfrm>
            <a:off x="495300" y="4546600"/>
            <a:ext cx="1487472" cy="387780"/>
          </a:xfrm>
          <a:prstGeom prst="rect">
            <a:avLst/>
          </a:prstGeom>
          <a:solidFill>
            <a:schemeClr val="accent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Fredoka One" panose="02000000000000000000" pitchFamily="2" charset="0"/>
              </a:rPr>
              <a:t>Fact Table</a:t>
            </a:r>
          </a:p>
        </p:txBody>
      </p:sp>
      <p:sp>
        <p:nvSpPr>
          <p:cNvPr id="21" name="Rectangle 20">
            <a:extLst>
              <a:ext uri="{FF2B5EF4-FFF2-40B4-BE49-F238E27FC236}">
                <a16:creationId xmlns:a16="http://schemas.microsoft.com/office/drawing/2014/main" id="{E05481BF-D56A-A213-9B8F-5C6800EA5D25}"/>
              </a:ext>
            </a:extLst>
          </p:cNvPr>
          <p:cNvSpPr/>
          <p:nvPr/>
        </p:nvSpPr>
        <p:spPr>
          <a:xfrm>
            <a:off x="2991104" y="4647908"/>
            <a:ext cx="1062967" cy="196314"/>
          </a:xfrm>
          <a:prstGeom prst="rect">
            <a:avLst/>
          </a:prstGeom>
          <a:solidFill>
            <a:schemeClr val="accent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Fredoka One" panose="02000000000000000000" pitchFamily="2" charset="0"/>
              </a:rPr>
              <a:t>Dim Table</a:t>
            </a:r>
          </a:p>
        </p:txBody>
      </p:sp>
      <p:cxnSp>
        <p:nvCxnSpPr>
          <p:cNvPr id="23" name="Straight Arrow Connector 22">
            <a:extLst>
              <a:ext uri="{FF2B5EF4-FFF2-40B4-BE49-F238E27FC236}">
                <a16:creationId xmlns:a16="http://schemas.microsoft.com/office/drawing/2014/main" id="{47407392-CBA0-6189-5AB6-7A81F52BC574}"/>
              </a:ext>
            </a:extLst>
          </p:cNvPr>
          <p:cNvCxnSpPr>
            <a:stCxn id="20" idx="3"/>
            <a:endCxn id="21" idx="1"/>
          </p:cNvCxnSpPr>
          <p:nvPr/>
        </p:nvCxnSpPr>
        <p:spPr>
          <a:xfrm>
            <a:off x="1982772" y="4740490"/>
            <a:ext cx="1008332" cy="5575"/>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9"/>
        <p:cNvGrpSpPr/>
        <p:nvPr/>
      </p:nvGrpSpPr>
      <p:grpSpPr>
        <a:xfrm>
          <a:off x="0" y="0"/>
          <a:ext cx="0" cy="0"/>
          <a:chOff x="0" y="0"/>
          <a:chExt cx="0" cy="0"/>
        </a:xfrm>
      </p:grpSpPr>
      <p:sp>
        <p:nvSpPr>
          <p:cNvPr id="1370" name="Google Shape;1370;p47"/>
          <p:cNvSpPr txBox="1">
            <a:spLocks noGrp="1"/>
          </p:cNvSpPr>
          <p:nvPr>
            <p:ph type="title"/>
          </p:nvPr>
        </p:nvSpPr>
        <p:spPr>
          <a:xfrm>
            <a:off x="403275" y="280900"/>
            <a:ext cx="6434100" cy="86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Fredoka One" panose="02000000000000000000" pitchFamily="2" charset="0"/>
              </a:rPr>
              <a:t>PARTITIONING</a:t>
            </a:r>
            <a:endParaRPr dirty="0">
              <a:latin typeface="Fredoka One" panose="02000000000000000000" pitchFamily="2" charset="0"/>
            </a:endParaRPr>
          </a:p>
        </p:txBody>
      </p:sp>
      <p:sp>
        <p:nvSpPr>
          <p:cNvPr id="1371" name="Google Shape;1371;p47"/>
          <p:cNvSpPr txBox="1">
            <a:spLocks noGrp="1"/>
          </p:cNvSpPr>
          <p:nvPr>
            <p:ph type="subTitle" idx="1"/>
          </p:nvPr>
        </p:nvSpPr>
        <p:spPr>
          <a:xfrm>
            <a:off x="144825" y="1281275"/>
            <a:ext cx="4629300" cy="327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latin typeface="Fredoka One" panose="02000000000000000000" pitchFamily="2" charset="0"/>
            </a:endParaRPr>
          </a:p>
          <a:p>
            <a:pPr marL="0" lvl="0" indent="0" algn="l" rtl="0">
              <a:spcBef>
                <a:spcPts val="0"/>
              </a:spcBef>
              <a:spcAft>
                <a:spcPts val="0"/>
              </a:spcAft>
              <a:buClr>
                <a:schemeClr val="dk1"/>
              </a:buClr>
              <a:buSzPts val="1100"/>
              <a:buFont typeface="Arial"/>
              <a:buNone/>
            </a:pPr>
            <a:endParaRPr dirty="0">
              <a:latin typeface="Fredoka One" panose="02000000000000000000" pitchFamily="2" charset="0"/>
            </a:endParaRPr>
          </a:p>
          <a:p>
            <a:pPr marL="0" lvl="0" indent="0" algn="l" rtl="0">
              <a:spcBef>
                <a:spcPts val="0"/>
              </a:spcBef>
              <a:spcAft>
                <a:spcPts val="0"/>
              </a:spcAft>
              <a:buNone/>
            </a:pPr>
            <a:endParaRPr dirty="0">
              <a:latin typeface="Fredoka One" panose="02000000000000000000" pitchFamily="2" charset="0"/>
            </a:endParaRPr>
          </a:p>
        </p:txBody>
      </p:sp>
      <p:sp>
        <p:nvSpPr>
          <p:cNvPr id="1372" name="Google Shape;1372;p47"/>
          <p:cNvSpPr txBox="1"/>
          <p:nvPr/>
        </p:nvSpPr>
        <p:spPr>
          <a:xfrm>
            <a:off x="144825" y="1040095"/>
            <a:ext cx="5958000" cy="1246465"/>
          </a:xfrm>
          <a:prstGeom prst="rect">
            <a:avLst/>
          </a:prstGeom>
          <a:noFill/>
          <a:ln>
            <a:noFill/>
          </a:ln>
        </p:spPr>
        <p:txBody>
          <a:bodyPr spcFirstLastPara="1" wrap="square" lIns="91425" tIns="91425" rIns="91425" bIns="91425" anchor="t" anchorCtr="0">
            <a:spAutoFit/>
          </a:bodyPr>
          <a:lstStyle/>
          <a:p>
            <a:pPr marL="171450" lvl="0" indent="-171450" algn="l" rtl="0">
              <a:lnSpc>
                <a:spcPct val="115000"/>
              </a:lnSpc>
              <a:spcBef>
                <a:spcPts val="0"/>
              </a:spcBef>
              <a:spcAft>
                <a:spcPts val="0"/>
              </a:spcAft>
              <a:buFont typeface="Arial" panose="020B0604020202020204" pitchFamily="34" charset="0"/>
              <a:buChar char="•"/>
            </a:pPr>
            <a:r>
              <a:rPr lang="en" sz="1200" dirty="0">
                <a:solidFill>
                  <a:schemeClr val="dk1"/>
                </a:solidFill>
                <a:latin typeface="Fredoka One" panose="02000000000000000000" pitchFamily="2" charset="0"/>
                <a:ea typeface="Comic Sans MS"/>
                <a:cs typeface="Comic Sans MS"/>
                <a:sym typeface="Comic Sans MS"/>
              </a:rPr>
              <a:t>Technique used in distributed databases to divide large datasets into smaller, more manageable chunks. </a:t>
            </a:r>
          </a:p>
          <a:p>
            <a:pPr marL="171450" lvl="0" indent="-171450" algn="l" rtl="0">
              <a:lnSpc>
                <a:spcPct val="115000"/>
              </a:lnSpc>
              <a:spcBef>
                <a:spcPts val="0"/>
              </a:spcBef>
              <a:spcAft>
                <a:spcPts val="0"/>
              </a:spcAft>
              <a:buFont typeface="Arial" panose="020B0604020202020204" pitchFamily="34" charset="0"/>
              <a:buChar char="•"/>
            </a:pPr>
            <a:r>
              <a:rPr lang="en" sz="1200" dirty="0">
                <a:solidFill>
                  <a:schemeClr val="dk1"/>
                </a:solidFill>
                <a:latin typeface="Fredoka One" panose="02000000000000000000" pitchFamily="2" charset="0"/>
                <a:ea typeface="Comic Sans MS"/>
                <a:cs typeface="Comic Sans MS"/>
                <a:sym typeface="Comic Sans MS"/>
              </a:rPr>
              <a:t>Was done on the “created at” for a  6-hour basis to improve performance and scalability.</a:t>
            </a:r>
            <a:endParaRPr sz="1200" dirty="0">
              <a:solidFill>
                <a:schemeClr val="dk1"/>
              </a:solidFill>
              <a:latin typeface="Fredoka One" panose="02000000000000000000" pitchFamily="2" charset="0"/>
              <a:ea typeface="Comic Sans MS"/>
              <a:cs typeface="Comic Sans MS"/>
              <a:sym typeface="Comic Sans MS"/>
            </a:endParaRPr>
          </a:p>
          <a:p>
            <a:pPr marL="171450" lvl="0" indent="-171450" algn="l" rtl="0">
              <a:lnSpc>
                <a:spcPct val="115000"/>
              </a:lnSpc>
              <a:spcAft>
                <a:spcPts val="0"/>
              </a:spcAft>
              <a:buFont typeface="Arial" panose="020B0604020202020204" pitchFamily="34" charset="0"/>
              <a:buChar char="•"/>
            </a:pPr>
            <a:r>
              <a:rPr lang="en" sz="1200" dirty="0">
                <a:solidFill>
                  <a:schemeClr val="dk1"/>
                </a:solidFill>
                <a:latin typeface="Fredoka One" panose="02000000000000000000" pitchFamily="2" charset="0"/>
                <a:ea typeface="Comic Sans MS"/>
                <a:cs typeface="Comic Sans MS"/>
                <a:sym typeface="Comic Sans MS"/>
              </a:rPr>
              <a:t>Used to improve query performance and reduce data processing time.</a:t>
            </a:r>
            <a:endParaRPr sz="1200" dirty="0">
              <a:solidFill>
                <a:schemeClr val="dk1"/>
              </a:solidFill>
              <a:latin typeface="Fredoka One" panose="02000000000000000000" pitchFamily="2" charset="0"/>
              <a:ea typeface="Comic Sans MS"/>
              <a:cs typeface="Comic Sans MS"/>
              <a:sym typeface="Comic Sans MS"/>
            </a:endParaRPr>
          </a:p>
        </p:txBody>
      </p:sp>
      <p:grpSp>
        <p:nvGrpSpPr>
          <p:cNvPr id="1373" name="Google Shape;1373;p47"/>
          <p:cNvGrpSpPr/>
          <p:nvPr/>
        </p:nvGrpSpPr>
        <p:grpSpPr>
          <a:xfrm>
            <a:off x="6116129" y="1460877"/>
            <a:ext cx="2927167" cy="2967756"/>
            <a:chOff x="5900602" y="1193062"/>
            <a:chExt cx="1313691" cy="1021708"/>
          </a:xfrm>
        </p:grpSpPr>
        <p:grpSp>
          <p:nvGrpSpPr>
            <p:cNvPr id="1374" name="Google Shape;1374;p47"/>
            <p:cNvGrpSpPr/>
            <p:nvPr/>
          </p:nvGrpSpPr>
          <p:grpSpPr>
            <a:xfrm>
              <a:off x="6520337" y="1193062"/>
              <a:ext cx="355656" cy="799959"/>
              <a:chOff x="6520337" y="1193062"/>
              <a:chExt cx="355656" cy="799959"/>
            </a:xfrm>
          </p:grpSpPr>
          <p:grpSp>
            <p:nvGrpSpPr>
              <p:cNvPr id="1375" name="Google Shape;1375;p47"/>
              <p:cNvGrpSpPr/>
              <p:nvPr/>
            </p:nvGrpSpPr>
            <p:grpSpPr>
              <a:xfrm>
                <a:off x="6520337" y="1589527"/>
                <a:ext cx="213950" cy="403494"/>
                <a:chOff x="6520337" y="1589527"/>
                <a:chExt cx="213950" cy="403494"/>
              </a:xfrm>
            </p:grpSpPr>
            <p:sp>
              <p:nvSpPr>
                <p:cNvPr id="1376" name="Google Shape;1376;p47"/>
                <p:cNvSpPr/>
                <p:nvPr/>
              </p:nvSpPr>
              <p:spPr>
                <a:xfrm rot="-5400000">
                  <a:off x="6522864" y="1587001"/>
                  <a:ext cx="208853" cy="213906"/>
                </a:xfrm>
                <a:custGeom>
                  <a:avLst/>
                  <a:gdLst/>
                  <a:ahLst/>
                  <a:cxnLst/>
                  <a:rect l="l" t="t" r="r" b="b"/>
                  <a:pathLst>
                    <a:path w="24013" h="24594" extrusionOk="0">
                      <a:moveTo>
                        <a:pt x="725" y="0"/>
                      </a:moveTo>
                      <a:cubicBezTo>
                        <a:pt x="482" y="0"/>
                        <a:pt x="241" y="3"/>
                        <a:pt x="0" y="5"/>
                      </a:cubicBezTo>
                      <a:lnTo>
                        <a:pt x="0" y="22597"/>
                      </a:lnTo>
                      <a:cubicBezTo>
                        <a:pt x="118" y="22596"/>
                        <a:pt x="222" y="22595"/>
                        <a:pt x="312" y="22595"/>
                      </a:cubicBezTo>
                      <a:cubicBezTo>
                        <a:pt x="582" y="22595"/>
                        <a:pt x="725" y="22600"/>
                        <a:pt x="725" y="22600"/>
                      </a:cubicBezTo>
                      <a:cubicBezTo>
                        <a:pt x="725" y="22600"/>
                        <a:pt x="872" y="22595"/>
                        <a:pt x="1149" y="22595"/>
                      </a:cubicBezTo>
                      <a:cubicBezTo>
                        <a:pt x="2638" y="22595"/>
                        <a:pt x="7882" y="22740"/>
                        <a:pt x="14103" y="24594"/>
                      </a:cubicBezTo>
                      <a:lnTo>
                        <a:pt x="24013" y="5327"/>
                      </a:lnTo>
                      <a:cubicBezTo>
                        <a:pt x="24013" y="5327"/>
                        <a:pt x="16917" y="0"/>
                        <a:pt x="725"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1377" name="Google Shape;1377;p47"/>
                <p:cNvSpPr/>
                <p:nvPr/>
              </p:nvSpPr>
              <p:spPr>
                <a:xfrm rot="-5400000">
                  <a:off x="6529204" y="1787939"/>
                  <a:ext cx="196250" cy="213915"/>
                </a:xfrm>
                <a:custGeom>
                  <a:avLst/>
                  <a:gdLst/>
                  <a:ahLst/>
                  <a:cxnLst/>
                  <a:rect l="l" t="t" r="r" b="b"/>
                  <a:pathLst>
                    <a:path w="22564" h="24595" extrusionOk="0">
                      <a:moveTo>
                        <a:pt x="22564" y="1"/>
                      </a:moveTo>
                      <a:cubicBezTo>
                        <a:pt x="15114" y="73"/>
                        <a:pt x="9649" y="1280"/>
                        <a:pt x="5965" y="2527"/>
                      </a:cubicBezTo>
                      <a:lnTo>
                        <a:pt x="5965" y="2528"/>
                      </a:lnTo>
                      <a:cubicBezTo>
                        <a:pt x="2949" y="3548"/>
                        <a:pt x="1124" y="4595"/>
                        <a:pt x="385" y="5067"/>
                      </a:cubicBezTo>
                      <a:cubicBezTo>
                        <a:pt x="382" y="5067"/>
                        <a:pt x="382" y="5068"/>
                        <a:pt x="380" y="5068"/>
                      </a:cubicBezTo>
                      <a:cubicBezTo>
                        <a:pt x="373" y="5074"/>
                        <a:pt x="366" y="5078"/>
                        <a:pt x="358" y="5083"/>
                      </a:cubicBezTo>
                      <a:cubicBezTo>
                        <a:pt x="344" y="5091"/>
                        <a:pt x="329" y="5100"/>
                        <a:pt x="316" y="5110"/>
                      </a:cubicBezTo>
                      <a:cubicBezTo>
                        <a:pt x="315" y="5112"/>
                        <a:pt x="313" y="5113"/>
                        <a:pt x="312" y="5113"/>
                      </a:cubicBezTo>
                      <a:cubicBezTo>
                        <a:pt x="293" y="5125"/>
                        <a:pt x="275" y="5136"/>
                        <a:pt x="258" y="5148"/>
                      </a:cubicBezTo>
                      <a:cubicBezTo>
                        <a:pt x="255" y="5150"/>
                        <a:pt x="251" y="5152"/>
                        <a:pt x="248" y="5155"/>
                      </a:cubicBezTo>
                      <a:cubicBezTo>
                        <a:pt x="240" y="5160"/>
                        <a:pt x="232" y="5166"/>
                        <a:pt x="224" y="5171"/>
                      </a:cubicBezTo>
                      <a:lnTo>
                        <a:pt x="191" y="5193"/>
                      </a:lnTo>
                      <a:cubicBezTo>
                        <a:pt x="189" y="5193"/>
                        <a:pt x="189" y="5195"/>
                        <a:pt x="188" y="5195"/>
                      </a:cubicBezTo>
                      <a:lnTo>
                        <a:pt x="171" y="5206"/>
                      </a:lnTo>
                      <a:cubicBezTo>
                        <a:pt x="162" y="5211"/>
                        <a:pt x="153" y="5217"/>
                        <a:pt x="146" y="5222"/>
                      </a:cubicBezTo>
                      <a:cubicBezTo>
                        <a:pt x="144" y="5224"/>
                        <a:pt x="144" y="5225"/>
                        <a:pt x="141" y="5225"/>
                      </a:cubicBezTo>
                      <a:cubicBezTo>
                        <a:pt x="137" y="5230"/>
                        <a:pt x="131" y="5231"/>
                        <a:pt x="127" y="5236"/>
                      </a:cubicBezTo>
                      <a:cubicBezTo>
                        <a:pt x="118" y="5243"/>
                        <a:pt x="109" y="5247"/>
                        <a:pt x="102" y="5253"/>
                      </a:cubicBezTo>
                      <a:cubicBezTo>
                        <a:pt x="95" y="5260"/>
                        <a:pt x="88" y="5265"/>
                        <a:pt x="80" y="5269"/>
                      </a:cubicBezTo>
                      <a:cubicBezTo>
                        <a:pt x="39" y="5297"/>
                        <a:pt x="15" y="5316"/>
                        <a:pt x="6" y="5323"/>
                      </a:cubicBezTo>
                      <a:lnTo>
                        <a:pt x="3" y="5324"/>
                      </a:lnTo>
                      <a:lnTo>
                        <a:pt x="0" y="5326"/>
                      </a:lnTo>
                      <a:lnTo>
                        <a:pt x="9910" y="24594"/>
                      </a:lnTo>
                      <a:cubicBezTo>
                        <a:pt x="10017" y="24561"/>
                        <a:pt x="10124" y="24530"/>
                        <a:pt x="10231" y="24499"/>
                      </a:cubicBezTo>
                      <a:cubicBezTo>
                        <a:pt x="10284" y="24482"/>
                        <a:pt x="10339" y="24466"/>
                        <a:pt x="10392" y="24451"/>
                      </a:cubicBezTo>
                      <a:cubicBezTo>
                        <a:pt x="10473" y="24428"/>
                        <a:pt x="10553" y="24403"/>
                        <a:pt x="10633" y="24381"/>
                      </a:cubicBezTo>
                      <a:cubicBezTo>
                        <a:pt x="10664" y="24373"/>
                        <a:pt x="10691" y="24364"/>
                        <a:pt x="10721" y="24357"/>
                      </a:cubicBezTo>
                      <a:cubicBezTo>
                        <a:pt x="10786" y="24339"/>
                        <a:pt x="10855" y="24320"/>
                        <a:pt x="10920" y="24303"/>
                      </a:cubicBezTo>
                      <a:cubicBezTo>
                        <a:pt x="10930" y="24298"/>
                        <a:pt x="10943" y="24297"/>
                        <a:pt x="10955" y="24293"/>
                      </a:cubicBezTo>
                      <a:cubicBezTo>
                        <a:pt x="11032" y="24274"/>
                        <a:pt x="11111" y="24252"/>
                        <a:pt x="11188" y="24231"/>
                      </a:cubicBezTo>
                      <a:cubicBezTo>
                        <a:pt x="11192" y="24230"/>
                        <a:pt x="11200" y="24227"/>
                        <a:pt x="11206" y="24226"/>
                      </a:cubicBezTo>
                      <a:cubicBezTo>
                        <a:pt x="11307" y="24198"/>
                        <a:pt x="11409" y="24172"/>
                        <a:pt x="11511" y="24146"/>
                      </a:cubicBezTo>
                      <a:cubicBezTo>
                        <a:pt x="11613" y="24118"/>
                        <a:pt x="11715" y="24093"/>
                        <a:pt x="11816" y="24067"/>
                      </a:cubicBezTo>
                      <a:cubicBezTo>
                        <a:pt x="11877" y="24052"/>
                        <a:pt x="11938" y="24036"/>
                        <a:pt x="11998" y="24022"/>
                      </a:cubicBezTo>
                      <a:cubicBezTo>
                        <a:pt x="12071" y="24004"/>
                        <a:pt x="12143" y="23987"/>
                        <a:pt x="12216" y="23969"/>
                      </a:cubicBezTo>
                      <a:cubicBezTo>
                        <a:pt x="17046" y="22790"/>
                        <a:pt x="20998" y="22614"/>
                        <a:pt x="22564" y="22595"/>
                      </a:cubicBezTo>
                      <a:lnTo>
                        <a:pt x="22564" y="1"/>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grpSp>
          <p:grpSp>
            <p:nvGrpSpPr>
              <p:cNvPr id="1378" name="Google Shape;1378;p47"/>
              <p:cNvGrpSpPr/>
              <p:nvPr/>
            </p:nvGrpSpPr>
            <p:grpSpPr>
              <a:xfrm>
                <a:off x="6558517" y="1193062"/>
                <a:ext cx="317476" cy="464514"/>
                <a:chOff x="6558517" y="1193062"/>
                <a:chExt cx="317476" cy="464514"/>
              </a:xfrm>
            </p:grpSpPr>
            <p:sp>
              <p:nvSpPr>
                <p:cNvPr id="1379" name="Google Shape;1379;p47"/>
                <p:cNvSpPr/>
                <p:nvPr/>
              </p:nvSpPr>
              <p:spPr>
                <a:xfrm>
                  <a:off x="6558517" y="1193062"/>
                  <a:ext cx="317476" cy="63648"/>
                </a:xfrm>
                <a:custGeom>
                  <a:avLst/>
                  <a:gdLst/>
                  <a:ahLst/>
                  <a:cxnLst/>
                  <a:rect l="l" t="t" r="r" b="b"/>
                  <a:pathLst>
                    <a:path w="32762" h="7318" extrusionOk="0">
                      <a:moveTo>
                        <a:pt x="0" y="1"/>
                      </a:moveTo>
                      <a:lnTo>
                        <a:pt x="0" y="7318"/>
                      </a:lnTo>
                      <a:lnTo>
                        <a:pt x="32762" y="7318"/>
                      </a:lnTo>
                      <a:lnTo>
                        <a:pt x="32762" y="1"/>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dirty="0">
                      <a:solidFill>
                        <a:schemeClr val="lt1"/>
                      </a:solidFill>
                      <a:latin typeface="Fredoka One" panose="02000000000000000000" pitchFamily="2" charset="0"/>
                    </a:rPr>
                    <a:t>Partition 3</a:t>
                  </a:r>
                  <a:endParaRPr sz="800" dirty="0">
                    <a:solidFill>
                      <a:schemeClr val="lt1"/>
                    </a:solidFill>
                    <a:latin typeface="Fredoka One" panose="02000000000000000000" pitchFamily="2" charset="0"/>
                  </a:endParaRPr>
                </a:p>
              </p:txBody>
            </p:sp>
            <p:cxnSp>
              <p:nvCxnSpPr>
                <p:cNvPr id="1380" name="Google Shape;1380;p47"/>
                <p:cNvCxnSpPr/>
                <p:nvPr/>
              </p:nvCxnSpPr>
              <p:spPr>
                <a:xfrm rot="10800000">
                  <a:off x="6677825" y="1279575"/>
                  <a:ext cx="0" cy="378001"/>
                </a:xfrm>
                <a:prstGeom prst="straightConnector1">
                  <a:avLst/>
                </a:prstGeom>
                <a:noFill/>
                <a:ln w="9525" cap="flat" cmpd="sng">
                  <a:solidFill>
                    <a:schemeClr val="accent3"/>
                  </a:solidFill>
                  <a:prstDash val="solid"/>
                  <a:round/>
                  <a:headEnd type="none" w="med" len="med"/>
                  <a:tailEnd type="oval" w="med" len="med"/>
                </a:ln>
              </p:spPr>
            </p:cxnSp>
          </p:grpSp>
        </p:grpSp>
        <p:grpSp>
          <p:nvGrpSpPr>
            <p:cNvPr id="1381" name="Google Shape;1381;p47"/>
            <p:cNvGrpSpPr/>
            <p:nvPr/>
          </p:nvGrpSpPr>
          <p:grpSpPr>
            <a:xfrm>
              <a:off x="6238903" y="1193063"/>
              <a:ext cx="300475" cy="900152"/>
              <a:chOff x="6238903" y="1193063"/>
              <a:chExt cx="300475" cy="900152"/>
            </a:xfrm>
          </p:grpSpPr>
          <p:grpSp>
            <p:nvGrpSpPr>
              <p:cNvPr id="1382" name="Google Shape;1382;p47"/>
              <p:cNvGrpSpPr/>
              <p:nvPr/>
            </p:nvGrpSpPr>
            <p:grpSpPr>
              <a:xfrm>
                <a:off x="6290865" y="1489315"/>
                <a:ext cx="248514" cy="603900"/>
                <a:chOff x="6290865" y="1489315"/>
                <a:chExt cx="248514" cy="603900"/>
              </a:xfrm>
            </p:grpSpPr>
            <p:sp>
              <p:nvSpPr>
                <p:cNvPr id="1383" name="Google Shape;1383;p47"/>
                <p:cNvSpPr/>
                <p:nvPr/>
              </p:nvSpPr>
              <p:spPr>
                <a:xfrm rot="-5400000">
                  <a:off x="6260589" y="1519591"/>
                  <a:ext cx="309066" cy="248514"/>
                </a:xfrm>
                <a:custGeom>
                  <a:avLst/>
                  <a:gdLst/>
                  <a:ahLst/>
                  <a:cxnLst/>
                  <a:rect l="l" t="t" r="r" b="b"/>
                  <a:pathLst>
                    <a:path w="35535" h="28573" extrusionOk="0">
                      <a:moveTo>
                        <a:pt x="727" y="0"/>
                      </a:moveTo>
                      <a:cubicBezTo>
                        <a:pt x="484" y="0"/>
                        <a:pt x="241" y="2"/>
                        <a:pt x="0" y="3"/>
                      </a:cubicBezTo>
                      <a:lnTo>
                        <a:pt x="0" y="22994"/>
                      </a:lnTo>
                      <a:cubicBezTo>
                        <a:pt x="259" y="22992"/>
                        <a:pt x="501" y="22989"/>
                        <a:pt x="727" y="22989"/>
                      </a:cubicBezTo>
                      <a:cubicBezTo>
                        <a:pt x="5078" y="22989"/>
                        <a:pt x="15152" y="23439"/>
                        <a:pt x="25134" y="28572"/>
                      </a:cubicBezTo>
                      <a:lnTo>
                        <a:pt x="35534" y="9632"/>
                      </a:lnTo>
                      <a:cubicBezTo>
                        <a:pt x="35534" y="9632"/>
                        <a:pt x="21952" y="0"/>
                        <a:pt x="727"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1384" name="Google Shape;1384;p47"/>
                <p:cNvSpPr/>
                <p:nvPr/>
              </p:nvSpPr>
              <p:spPr>
                <a:xfrm rot="-5400000">
                  <a:off x="6266916" y="1820752"/>
                  <a:ext cx="296437" cy="248488"/>
                </a:xfrm>
                <a:custGeom>
                  <a:avLst/>
                  <a:gdLst/>
                  <a:ahLst/>
                  <a:cxnLst/>
                  <a:rect l="l" t="t" r="r" b="b"/>
                  <a:pathLst>
                    <a:path w="34083" h="28570" extrusionOk="0">
                      <a:moveTo>
                        <a:pt x="34083" y="0"/>
                      </a:moveTo>
                      <a:cubicBezTo>
                        <a:pt x="22684" y="120"/>
                        <a:pt x="13548" y="2997"/>
                        <a:pt x="7617" y="5579"/>
                      </a:cubicBezTo>
                      <a:cubicBezTo>
                        <a:pt x="5629" y="6444"/>
                        <a:pt x="3999" y="7274"/>
                        <a:pt x="2767" y="7955"/>
                      </a:cubicBezTo>
                      <a:cubicBezTo>
                        <a:pt x="2743" y="7970"/>
                        <a:pt x="2717" y="7985"/>
                        <a:pt x="2693" y="7996"/>
                      </a:cubicBezTo>
                      <a:cubicBezTo>
                        <a:pt x="2692" y="7996"/>
                        <a:pt x="2689" y="7999"/>
                        <a:pt x="2687" y="7999"/>
                      </a:cubicBezTo>
                      <a:cubicBezTo>
                        <a:pt x="2454" y="8127"/>
                        <a:pt x="2237" y="8251"/>
                        <a:pt x="2034" y="8368"/>
                      </a:cubicBezTo>
                      <a:lnTo>
                        <a:pt x="1958" y="8411"/>
                      </a:lnTo>
                      <a:cubicBezTo>
                        <a:pt x="1952" y="8416"/>
                        <a:pt x="1949" y="8418"/>
                        <a:pt x="1943" y="8421"/>
                      </a:cubicBezTo>
                      <a:cubicBezTo>
                        <a:pt x="1913" y="8437"/>
                        <a:pt x="1884" y="8455"/>
                        <a:pt x="1854" y="8472"/>
                      </a:cubicBezTo>
                      <a:cubicBezTo>
                        <a:pt x="1844" y="8478"/>
                        <a:pt x="1834" y="8483"/>
                        <a:pt x="1825" y="8488"/>
                      </a:cubicBezTo>
                      <a:cubicBezTo>
                        <a:pt x="1718" y="8552"/>
                        <a:pt x="1616" y="8612"/>
                        <a:pt x="1517" y="8670"/>
                      </a:cubicBezTo>
                      <a:cubicBezTo>
                        <a:pt x="1476" y="8697"/>
                        <a:pt x="1435" y="8720"/>
                        <a:pt x="1396" y="8743"/>
                      </a:cubicBezTo>
                      <a:cubicBezTo>
                        <a:pt x="1349" y="8771"/>
                        <a:pt x="1305" y="8799"/>
                        <a:pt x="1262" y="8823"/>
                      </a:cubicBezTo>
                      <a:cubicBezTo>
                        <a:pt x="1246" y="8832"/>
                        <a:pt x="1230" y="8844"/>
                        <a:pt x="1214" y="8852"/>
                      </a:cubicBezTo>
                      <a:cubicBezTo>
                        <a:pt x="1166" y="8882"/>
                        <a:pt x="1119" y="8911"/>
                        <a:pt x="1072" y="8938"/>
                      </a:cubicBezTo>
                      <a:cubicBezTo>
                        <a:pt x="1042" y="8956"/>
                        <a:pt x="1013" y="8973"/>
                        <a:pt x="985" y="8991"/>
                      </a:cubicBezTo>
                      <a:cubicBezTo>
                        <a:pt x="941" y="9018"/>
                        <a:pt x="901" y="9043"/>
                        <a:pt x="860" y="9069"/>
                      </a:cubicBezTo>
                      <a:cubicBezTo>
                        <a:pt x="845" y="9078"/>
                        <a:pt x="832" y="9087"/>
                        <a:pt x="821" y="9094"/>
                      </a:cubicBezTo>
                      <a:cubicBezTo>
                        <a:pt x="794" y="9112"/>
                        <a:pt x="771" y="9126"/>
                        <a:pt x="748" y="9141"/>
                      </a:cubicBezTo>
                      <a:cubicBezTo>
                        <a:pt x="733" y="9148"/>
                        <a:pt x="720" y="9157"/>
                        <a:pt x="706" y="9166"/>
                      </a:cubicBezTo>
                      <a:cubicBezTo>
                        <a:pt x="692" y="9174"/>
                        <a:pt x="678" y="9182"/>
                        <a:pt x="665" y="9192"/>
                      </a:cubicBezTo>
                      <a:cubicBezTo>
                        <a:pt x="643" y="9206"/>
                        <a:pt x="621" y="9218"/>
                        <a:pt x="599" y="9233"/>
                      </a:cubicBezTo>
                      <a:cubicBezTo>
                        <a:pt x="582" y="9244"/>
                        <a:pt x="567" y="9254"/>
                        <a:pt x="551" y="9265"/>
                      </a:cubicBezTo>
                      <a:cubicBezTo>
                        <a:pt x="534" y="9275"/>
                        <a:pt x="518" y="9283"/>
                        <a:pt x="502" y="9295"/>
                      </a:cubicBezTo>
                      <a:cubicBezTo>
                        <a:pt x="483" y="9305"/>
                        <a:pt x="465" y="9318"/>
                        <a:pt x="446" y="9330"/>
                      </a:cubicBezTo>
                      <a:cubicBezTo>
                        <a:pt x="305" y="9422"/>
                        <a:pt x="196" y="9493"/>
                        <a:pt x="122" y="9544"/>
                      </a:cubicBezTo>
                      <a:lnTo>
                        <a:pt x="104" y="9556"/>
                      </a:lnTo>
                      <a:cubicBezTo>
                        <a:pt x="72" y="9578"/>
                        <a:pt x="46" y="9595"/>
                        <a:pt x="30" y="9607"/>
                      </a:cubicBezTo>
                      <a:cubicBezTo>
                        <a:pt x="28" y="9608"/>
                        <a:pt x="24" y="9610"/>
                        <a:pt x="23" y="9611"/>
                      </a:cubicBezTo>
                      <a:cubicBezTo>
                        <a:pt x="17" y="9615"/>
                        <a:pt x="14" y="9618"/>
                        <a:pt x="9" y="9621"/>
                      </a:cubicBezTo>
                      <a:cubicBezTo>
                        <a:pt x="8" y="9623"/>
                        <a:pt x="7" y="9624"/>
                        <a:pt x="5" y="9624"/>
                      </a:cubicBezTo>
                      <a:lnTo>
                        <a:pt x="1" y="9629"/>
                      </a:lnTo>
                      <a:lnTo>
                        <a:pt x="10402" y="28569"/>
                      </a:lnTo>
                      <a:lnTo>
                        <a:pt x="10669" y="28432"/>
                      </a:lnTo>
                      <a:cubicBezTo>
                        <a:pt x="10734" y="28399"/>
                        <a:pt x="10803" y="28365"/>
                        <a:pt x="10868" y="28333"/>
                      </a:cubicBezTo>
                      <a:cubicBezTo>
                        <a:pt x="10913" y="28309"/>
                        <a:pt x="10960" y="28287"/>
                        <a:pt x="11007" y="28263"/>
                      </a:cubicBezTo>
                      <a:cubicBezTo>
                        <a:pt x="11052" y="28242"/>
                        <a:pt x="11095" y="28220"/>
                        <a:pt x="11141" y="28198"/>
                      </a:cubicBezTo>
                      <a:cubicBezTo>
                        <a:pt x="11264" y="28138"/>
                        <a:pt x="11387" y="28079"/>
                        <a:pt x="11510" y="28020"/>
                      </a:cubicBezTo>
                      <a:cubicBezTo>
                        <a:pt x="11570" y="27991"/>
                        <a:pt x="11633" y="27962"/>
                        <a:pt x="11694" y="27933"/>
                      </a:cubicBezTo>
                      <a:cubicBezTo>
                        <a:pt x="11754" y="27904"/>
                        <a:pt x="11816" y="27875"/>
                        <a:pt x="11877" y="27846"/>
                      </a:cubicBezTo>
                      <a:cubicBezTo>
                        <a:pt x="20843" y="23637"/>
                        <a:pt x="29650" y="23043"/>
                        <a:pt x="34083" y="22991"/>
                      </a:cubicBezTo>
                      <a:lnTo>
                        <a:pt x="34083" y="0"/>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grpSp>
          <p:grpSp>
            <p:nvGrpSpPr>
              <p:cNvPr id="1385" name="Google Shape;1385;p47"/>
              <p:cNvGrpSpPr/>
              <p:nvPr/>
            </p:nvGrpSpPr>
            <p:grpSpPr>
              <a:xfrm>
                <a:off x="6238903" y="1193063"/>
                <a:ext cx="284947" cy="333087"/>
                <a:chOff x="6238903" y="1193063"/>
                <a:chExt cx="284947" cy="333087"/>
              </a:xfrm>
            </p:grpSpPr>
            <p:sp>
              <p:nvSpPr>
                <p:cNvPr id="1386" name="Google Shape;1386;p47"/>
                <p:cNvSpPr/>
                <p:nvPr/>
              </p:nvSpPr>
              <p:spPr>
                <a:xfrm>
                  <a:off x="6238903" y="1193063"/>
                  <a:ext cx="284947" cy="63648"/>
                </a:xfrm>
                <a:custGeom>
                  <a:avLst/>
                  <a:gdLst/>
                  <a:ahLst/>
                  <a:cxnLst/>
                  <a:rect l="l" t="t" r="r" b="b"/>
                  <a:pathLst>
                    <a:path w="32762" h="7318" extrusionOk="0">
                      <a:moveTo>
                        <a:pt x="0" y="0"/>
                      </a:moveTo>
                      <a:lnTo>
                        <a:pt x="0" y="7317"/>
                      </a:lnTo>
                      <a:lnTo>
                        <a:pt x="32762" y="7317"/>
                      </a:lnTo>
                      <a:lnTo>
                        <a:pt x="32762" y="0"/>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cxnSp>
              <p:nvCxnSpPr>
                <p:cNvPr id="1387" name="Google Shape;1387;p47"/>
                <p:cNvCxnSpPr/>
                <p:nvPr/>
              </p:nvCxnSpPr>
              <p:spPr>
                <a:xfrm rot="10800000">
                  <a:off x="6431250" y="1279250"/>
                  <a:ext cx="0" cy="246900"/>
                </a:xfrm>
                <a:prstGeom prst="straightConnector1">
                  <a:avLst/>
                </a:prstGeom>
                <a:noFill/>
                <a:ln w="9525" cap="flat" cmpd="sng">
                  <a:solidFill>
                    <a:schemeClr val="accent3"/>
                  </a:solidFill>
                  <a:prstDash val="solid"/>
                  <a:round/>
                  <a:headEnd type="none" w="med" len="med"/>
                  <a:tailEnd type="oval" w="med" len="med"/>
                </a:ln>
              </p:spPr>
            </p:cxnSp>
          </p:grpSp>
        </p:grpSp>
        <p:grpSp>
          <p:nvGrpSpPr>
            <p:cNvPr id="1388" name="Google Shape;1388;p47"/>
            <p:cNvGrpSpPr/>
            <p:nvPr/>
          </p:nvGrpSpPr>
          <p:grpSpPr>
            <a:xfrm>
              <a:off x="5900602" y="1193063"/>
              <a:ext cx="444345" cy="1021707"/>
              <a:chOff x="5900602" y="1193063"/>
              <a:chExt cx="444345" cy="1021707"/>
            </a:xfrm>
          </p:grpSpPr>
          <p:grpSp>
            <p:nvGrpSpPr>
              <p:cNvPr id="1389" name="Google Shape;1389;p47"/>
              <p:cNvGrpSpPr/>
              <p:nvPr/>
            </p:nvGrpSpPr>
            <p:grpSpPr>
              <a:xfrm>
                <a:off x="6046501" y="1367785"/>
                <a:ext cx="298446" cy="846986"/>
                <a:chOff x="6046501" y="1367785"/>
                <a:chExt cx="298446" cy="846986"/>
              </a:xfrm>
            </p:grpSpPr>
            <p:sp>
              <p:nvSpPr>
                <p:cNvPr id="1390" name="Google Shape;1390;p47"/>
                <p:cNvSpPr/>
                <p:nvPr/>
              </p:nvSpPr>
              <p:spPr>
                <a:xfrm rot="-5400000">
                  <a:off x="5980418" y="1433868"/>
                  <a:ext cx="430613" cy="298446"/>
                </a:xfrm>
                <a:custGeom>
                  <a:avLst/>
                  <a:gdLst/>
                  <a:ahLst/>
                  <a:cxnLst/>
                  <a:rect l="l" t="t" r="r" b="b"/>
                  <a:pathLst>
                    <a:path w="49510" h="34314" extrusionOk="0">
                      <a:moveTo>
                        <a:pt x="722" y="0"/>
                      </a:moveTo>
                      <a:cubicBezTo>
                        <a:pt x="481" y="0"/>
                        <a:pt x="241" y="0"/>
                        <a:pt x="1" y="3"/>
                      </a:cubicBezTo>
                      <a:lnTo>
                        <a:pt x="1" y="24234"/>
                      </a:lnTo>
                      <a:cubicBezTo>
                        <a:pt x="243" y="24230"/>
                        <a:pt x="428" y="24229"/>
                        <a:pt x="550" y="24229"/>
                      </a:cubicBezTo>
                      <a:cubicBezTo>
                        <a:pt x="648" y="24229"/>
                        <a:pt x="706" y="24230"/>
                        <a:pt x="722" y="24230"/>
                      </a:cubicBezTo>
                      <a:lnTo>
                        <a:pt x="729" y="24230"/>
                      </a:lnTo>
                      <a:cubicBezTo>
                        <a:pt x="773" y="24230"/>
                        <a:pt x="1173" y="24214"/>
                        <a:pt x="1871" y="24214"/>
                      </a:cubicBezTo>
                      <a:cubicBezTo>
                        <a:pt x="6340" y="24214"/>
                        <a:pt x="23046" y="24853"/>
                        <a:pt x="37171" y="34314"/>
                      </a:cubicBezTo>
                      <a:lnTo>
                        <a:pt x="49510" y="11872"/>
                      </a:lnTo>
                      <a:cubicBezTo>
                        <a:pt x="49510" y="11872"/>
                        <a:pt x="31299" y="3"/>
                        <a:pt x="729"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1391" name="Google Shape;1391;p47"/>
                <p:cNvSpPr/>
                <p:nvPr/>
              </p:nvSpPr>
              <p:spPr>
                <a:xfrm rot="-5400000">
                  <a:off x="5986745" y="1856568"/>
                  <a:ext cx="417984" cy="298420"/>
                </a:xfrm>
                <a:custGeom>
                  <a:avLst/>
                  <a:gdLst/>
                  <a:ahLst/>
                  <a:cxnLst/>
                  <a:rect l="l" t="t" r="r" b="b"/>
                  <a:pathLst>
                    <a:path w="48058" h="34311" extrusionOk="0">
                      <a:moveTo>
                        <a:pt x="48058" y="0"/>
                      </a:moveTo>
                      <a:cubicBezTo>
                        <a:pt x="40706" y="47"/>
                        <a:pt x="34078" y="776"/>
                        <a:pt x="28261" y="1849"/>
                      </a:cubicBezTo>
                      <a:cubicBezTo>
                        <a:pt x="20919" y="3208"/>
                        <a:pt x="14865" y="5126"/>
                        <a:pt x="10271" y="6917"/>
                      </a:cubicBezTo>
                      <a:cubicBezTo>
                        <a:pt x="5004" y="8972"/>
                        <a:pt x="1653" y="10865"/>
                        <a:pt x="474" y="11571"/>
                      </a:cubicBezTo>
                      <a:cubicBezTo>
                        <a:pt x="462" y="11578"/>
                        <a:pt x="449" y="11585"/>
                        <a:pt x="439" y="11593"/>
                      </a:cubicBezTo>
                      <a:cubicBezTo>
                        <a:pt x="427" y="11600"/>
                        <a:pt x="417" y="11606"/>
                        <a:pt x="406" y="11613"/>
                      </a:cubicBezTo>
                      <a:cubicBezTo>
                        <a:pt x="384" y="11628"/>
                        <a:pt x="365" y="11638"/>
                        <a:pt x="344" y="11651"/>
                      </a:cubicBezTo>
                      <a:cubicBezTo>
                        <a:pt x="328" y="11661"/>
                        <a:pt x="311" y="11671"/>
                        <a:pt x="296" y="11680"/>
                      </a:cubicBezTo>
                      <a:cubicBezTo>
                        <a:pt x="285" y="11689"/>
                        <a:pt x="273" y="11696"/>
                        <a:pt x="260" y="11703"/>
                      </a:cubicBezTo>
                      <a:cubicBezTo>
                        <a:pt x="251" y="11709"/>
                        <a:pt x="242" y="11715"/>
                        <a:pt x="235" y="11719"/>
                      </a:cubicBezTo>
                      <a:cubicBezTo>
                        <a:pt x="126" y="11788"/>
                        <a:pt x="53" y="11833"/>
                        <a:pt x="20" y="11855"/>
                      </a:cubicBezTo>
                      <a:cubicBezTo>
                        <a:pt x="18" y="11856"/>
                        <a:pt x="14" y="11858"/>
                        <a:pt x="12" y="11861"/>
                      </a:cubicBezTo>
                      <a:cubicBezTo>
                        <a:pt x="4" y="11865"/>
                        <a:pt x="1" y="11869"/>
                        <a:pt x="1" y="11869"/>
                      </a:cubicBezTo>
                      <a:lnTo>
                        <a:pt x="12338" y="34311"/>
                      </a:lnTo>
                      <a:cubicBezTo>
                        <a:pt x="12429" y="34252"/>
                        <a:pt x="12518" y="34194"/>
                        <a:pt x="12608" y="34136"/>
                      </a:cubicBezTo>
                      <a:cubicBezTo>
                        <a:pt x="12655" y="34107"/>
                        <a:pt x="12700" y="34076"/>
                        <a:pt x="12747" y="34047"/>
                      </a:cubicBezTo>
                      <a:cubicBezTo>
                        <a:pt x="12789" y="34021"/>
                        <a:pt x="12830" y="33996"/>
                        <a:pt x="12869" y="33970"/>
                      </a:cubicBezTo>
                      <a:cubicBezTo>
                        <a:pt x="12927" y="33932"/>
                        <a:pt x="12986" y="33896"/>
                        <a:pt x="13045" y="33858"/>
                      </a:cubicBezTo>
                      <a:cubicBezTo>
                        <a:pt x="13124" y="33808"/>
                        <a:pt x="13204" y="33759"/>
                        <a:pt x="13283" y="33709"/>
                      </a:cubicBezTo>
                      <a:cubicBezTo>
                        <a:pt x="13363" y="33661"/>
                        <a:pt x="13441" y="33612"/>
                        <a:pt x="13521" y="33562"/>
                      </a:cubicBezTo>
                      <a:cubicBezTo>
                        <a:pt x="13601" y="33513"/>
                        <a:pt x="13679" y="33465"/>
                        <a:pt x="13759" y="33417"/>
                      </a:cubicBezTo>
                      <a:cubicBezTo>
                        <a:pt x="13842" y="33367"/>
                        <a:pt x="13922" y="33319"/>
                        <a:pt x="14003" y="33270"/>
                      </a:cubicBezTo>
                      <a:cubicBezTo>
                        <a:pt x="14082" y="33222"/>
                        <a:pt x="14159" y="33175"/>
                        <a:pt x="14238" y="33130"/>
                      </a:cubicBezTo>
                      <a:cubicBezTo>
                        <a:pt x="14318" y="33082"/>
                        <a:pt x="14398" y="33037"/>
                        <a:pt x="14478" y="32990"/>
                      </a:cubicBezTo>
                      <a:cubicBezTo>
                        <a:pt x="14558" y="32943"/>
                        <a:pt x="14638" y="32897"/>
                        <a:pt x="14718" y="32852"/>
                      </a:cubicBezTo>
                      <a:cubicBezTo>
                        <a:pt x="14798" y="32804"/>
                        <a:pt x="14879" y="32758"/>
                        <a:pt x="14959" y="32713"/>
                      </a:cubicBezTo>
                      <a:cubicBezTo>
                        <a:pt x="15120" y="32622"/>
                        <a:pt x="15280" y="32531"/>
                        <a:pt x="15444" y="32441"/>
                      </a:cubicBezTo>
                      <a:cubicBezTo>
                        <a:pt x="15521" y="32397"/>
                        <a:pt x="15598" y="32357"/>
                        <a:pt x="15674" y="32314"/>
                      </a:cubicBezTo>
                      <a:cubicBezTo>
                        <a:pt x="15698" y="32301"/>
                        <a:pt x="15723" y="32287"/>
                        <a:pt x="15746" y="32274"/>
                      </a:cubicBezTo>
                      <a:cubicBezTo>
                        <a:pt x="15888" y="32196"/>
                        <a:pt x="16029" y="32119"/>
                        <a:pt x="16172" y="32045"/>
                      </a:cubicBezTo>
                      <a:cubicBezTo>
                        <a:pt x="29547" y="24910"/>
                        <a:pt x="44618" y="24279"/>
                        <a:pt x="48058" y="24228"/>
                      </a:cubicBezTo>
                      <a:lnTo>
                        <a:pt x="48058" y="0"/>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grpSp>
          <p:grpSp>
            <p:nvGrpSpPr>
              <p:cNvPr id="1392" name="Google Shape;1392;p47"/>
              <p:cNvGrpSpPr/>
              <p:nvPr/>
            </p:nvGrpSpPr>
            <p:grpSpPr>
              <a:xfrm>
                <a:off x="5900602" y="1193063"/>
                <a:ext cx="284947" cy="182312"/>
                <a:chOff x="5900602" y="1193063"/>
                <a:chExt cx="284947" cy="182312"/>
              </a:xfrm>
            </p:grpSpPr>
            <p:sp>
              <p:nvSpPr>
                <p:cNvPr id="1393" name="Google Shape;1393;p47"/>
                <p:cNvSpPr/>
                <p:nvPr/>
              </p:nvSpPr>
              <p:spPr>
                <a:xfrm>
                  <a:off x="5900602" y="1193063"/>
                  <a:ext cx="284947" cy="63648"/>
                </a:xfrm>
                <a:custGeom>
                  <a:avLst/>
                  <a:gdLst/>
                  <a:ahLst/>
                  <a:cxnLst/>
                  <a:rect l="l" t="t" r="r" b="b"/>
                  <a:pathLst>
                    <a:path w="32762" h="7318" extrusionOk="0">
                      <a:moveTo>
                        <a:pt x="0" y="0"/>
                      </a:moveTo>
                      <a:lnTo>
                        <a:pt x="0" y="7318"/>
                      </a:lnTo>
                      <a:lnTo>
                        <a:pt x="32762" y="7318"/>
                      </a:lnTo>
                      <a:lnTo>
                        <a:pt x="32762" y="0"/>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cxnSp>
              <p:nvCxnSpPr>
                <p:cNvPr id="1394" name="Google Shape;1394;p47"/>
                <p:cNvCxnSpPr/>
                <p:nvPr/>
              </p:nvCxnSpPr>
              <p:spPr>
                <a:xfrm rot="10800000">
                  <a:off x="6156950" y="1279675"/>
                  <a:ext cx="0" cy="95700"/>
                </a:xfrm>
                <a:prstGeom prst="straightConnector1">
                  <a:avLst/>
                </a:prstGeom>
                <a:noFill/>
                <a:ln w="9525" cap="flat" cmpd="sng">
                  <a:solidFill>
                    <a:schemeClr val="accent3"/>
                  </a:solidFill>
                  <a:prstDash val="solid"/>
                  <a:round/>
                  <a:headEnd type="none" w="med" len="med"/>
                  <a:tailEnd type="oval" w="med" len="med"/>
                </a:ln>
              </p:spPr>
            </p:cxnSp>
          </p:grpSp>
        </p:grpSp>
        <p:grpSp>
          <p:nvGrpSpPr>
            <p:cNvPr id="1395" name="Google Shape;1395;p47"/>
            <p:cNvGrpSpPr/>
            <p:nvPr/>
          </p:nvGrpSpPr>
          <p:grpSpPr>
            <a:xfrm>
              <a:off x="6738299" y="1193062"/>
              <a:ext cx="475994" cy="707635"/>
              <a:chOff x="6738299" y="1193062"/>
              <a:chExt cx="475994" cy="707635"/>
            </a:xfrm>
          </p:grpSpPr>
          <p:grpSp>
            <p:nvGrpSpPr>
              <p:cNvPr id="1396" name="Google Shape;1396;p47"/>
              <p:cNvGrpSpPr/>
              <p:nvPr/>
            </p:nvGrpSpPr>
            <p:grpSpPr>
              <a:xfrm>
                <a:off x="6896817" y="1193062"/>
                <a:ext cx="317476" cy="597388"/>
                <a:chOff x="6896817" y="1193062"/>
                <a:chExt cx="317476" cy="597388"/>
              </a:xfrm>
            </p:grpSpPr>
            <p:sp>
              <p:nvSpPr>
                <p:cNvPr id="1397" name="Google Shape;1397;p47"/>
                <p:cNvSpPr/>
                <p:nvPr/>
              </p:nvSpPr>
              <p:spPr>
                <a:xfrm>
                  <a:off x="6896817" y="1193062"/>
                  <a:ext cx="317476" cy="63648"/>
                </a:xfrm>
                <a:custGeom>
                  <a:avLst/>
                  <a:gdLst/>
                  <a:ahLst/>
                  <a:cxnLst/>
                  <a:rect l="l" t="t" r="r" b="b"/>
                  <a:pathLst>
                    <a:path w="32762" h="7318" extrusionOk="0">
                      <a:moveTo>
                        <a:pt x="0" y="1"/>
                      </a:moveTo>
                      <a:lnTo>
                        <a:pt x="0" y="7318"/>
                      </a:lnTo>
                      <a:lnTo>
                        <a:pt x="32762" y="7318"/>
                      </a:lnTo>
                      <a:lnTo>
                        <a:pt x="32762" y="1"/>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dirty="0">
                      <a:solidFill>
                        <a:schemeClr val="lt1"/>
                      </a:solidFill>
                      <a:latin typeface="Fredoka One" panose="02000000000000000000" pitchFamily="2" charset="0"/>
                    </a:rPr>
                    <a:t>Partition 4</a:t>
                  </a:r>
                  <a:endParaRPr sz="800" dirty="0">
                    <a:solidFill>
                      <a:schemeClr val="lt1"/>
                    </a:solidFill>
                    <a:latin typeface="Fredoka One" panose="02000000000000000000" pitchFamily="2" charset="0"/>
                  </a:endParaRPr>
                </a:p>
              </p:txBody>
            </p:sp>
            <p:cxnSp>
              <p:nvCxnSpPr>
                <p:cNvPr id="1398" name="Google Shape;1398;p47"/>
                <p:cNvCxnSpPr/>
                <p:nvPr/>
              </p:nvCxnSpPr>
              <p:spPr>
                <a:xfrm rot="10800000">
                  <a:off x="6938275" y="1279850"/>
                  <a:ext cx="0" cy="510600"/>
                </a:xfrm>
                <a:prstGeom prst="straightConnector1">
                  <a:avLst/>
                </a:prstGeom>
                <a:noFill/>
                <a:ln w="9525" cap="flat" cmpd="sng">
                  <a:solidFill>
                    <a:schemeClr val="accent3"/>
                  </a:solidFill>
                  <a:prstDash val="solid"/>
                  <a:round/>
                  <a:headEnd type="none" w="med" len="med"/>
                  <a:tailEnd type="oval" w="med" len="med"/>
                </a:ln>
              </p:spPr>
            </p:cxnSp>
          </p:grpSp>
          <p:grpSp>
            <p:nvGrpSpPr>
              <p:cNvPr id="1399" name="Google Shape;1399;p47"/>
              <p:cNvGrpSpPr/>
              <p:nvPr/>
            </p:nvGrpSpPr>
            <p:grpSpPr>
              <a:xfrm>
                <a:off x="6738299" y="1684726"/>
                <a:ext cx="230066" cy="215971"/>
                <a:chOff x="6738299" y="1684726"/>
                <a:chExt cx="230066" cy="215971"/>
              </a:xfrm>
            </p:grpSpPr>
            <p:sp>
              <p:nvSpPr>
                <p:cNvPr id="1400" name="Google Shape;1400;p47"/>
                <p:cNvSpPr/>
                <p:nvPr/>
              </p:nvSpPr>
              <p:spPr>
                <a:xfrm rot="16200000">
                  <a:off x="6799187" y="1731518"/>
                  <a:ext cx="108296" cy="230061"/>
                </a:xfrm>
                <a:custGeom>
                  <a:avLst/>
                  <a:gdLst/>
                  <a:ahLst/>
                  <a:cxnLst/>
                  <a:rect l="l" t="t" r="r" b="b"/>
                  <a:pathLst>
                    <a:path w="10928" h="23215" extrusionOk="0">
                      <a:moveTo>
                        <a:pt x="10928" y="0"/>
                      </a:moveTo>
                      <a:cubicBezTo>
                        <a:pt x="8679" y="38"/>
                        <a:pt x="6494" y="261"/>
                        <a:pt x="4395" y="647"/>
                      </a:cubicBezTo>
                      <a:lnTo>
                        <a:pt x="4395" y="648"/>
                      </a:lnTo>
                      <a:cubicBezTo>
                        <a:pt x="3153" y="875"/>
                        <a:pt x="1943" y="1159"/>
                        <a:pt x="769" y="1499"/>
                      </a:cubicBezTo>
                      <a:cubicBezTo>
                        <a:pt x="691" y="1522"/>
                        <a:pt x="612" y="1544"/>
                        <a:pt x="535" y="1567"/>
                      </a:cubicBezTo>
                      <a:cubicBezTo>
                        <a:pt x="501" y="1576"/>
                        <a:pt x="469" y="1588"/>
                        <a:pt x="436" y="1596"/>
                      </a:cubicBezTo>
                      <a:cubicBezTo>
                        <a:pt x="404" y="1606"/>
                        <a:pt x="370" y="1617"/>
                        <a:pt x="338" y="1625"/>
                      </a:cubicBezTo>
                      <a:cubicBezTo>
                        <a:pt x="303" y="1637"/>
                        <a:pt x="270" y="1646"/>
                        <a:pt x="238" y="1657"/>
                      </a:cubicBezTo>
                      <a:cubicBezTo>
                        <a:pt x="159" y="1681"/>
                        <a:pt x="79" y="1704"/>
                        <a:pt x="1" y="1730"/>
                      </a:cubicBezTo>
                      <a:lnTo>
                        <a:pt x="10928" y="23215"/>
                      </a:lnTo>
                      <a:lnTo>
                        <a:pt x="10928" y="0"/>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1401" name="Google Shape;1401;p47"/>
                <p:cNvSpPr/>
                <p:nvPr/>
              </p:nvSpPr>
              <p:spPr>
                <a:xfrm rot="-5400000" flipH="1">
                  <a:off x="6799182" y="1623843"/>
                  <a:ext cx="108296" cy="230061"/>
                </a:xfrm>
                <a:custGeom>
                  <a:avLst/>
                  <a:gdLst/>
                  <a:ahLst/>
                  <a:cxnLst/>
                  <a:rect l="l" t="t" r="r" b="b"/>
                  <a:pathLst>
                    <a:path w="10928" h="23215" extrusionOk="0">
                      <a:moveTo>
                        <a:pt x="10928" y="0"/>
                      </a:moveTo>
                      <a:cubicBezTo>
                        <a:pt x="8679" y="38"/>
                        <a:pt x="6494" y="261"/>
                        <a:pt x="4395" y="647"/>
                      </a:cubicBezTo>
                      <a:lnTo>
                        <a:pt x="4395" y="648"/>
                      </a:lnTo>
                      <a:cubicBezTo>
                        <a:pt x="3153" y="875"/>
                        <a:pt x="1943" y="1159"/>
                        <a:pt x="769" y="1499"/>
                      </a:cubicBezTo>
                      <a:cubicBezTo>
                        <a:pt x="691" y="1522"/>
                        <a:pt x="612" y="1544"/>
                        <a:pt x="535" y="1567"/>
                      </a:cubicBezTo>
                      <a:cubicBezTo>
                        <a:pt x="501" y="1576"/>
                        <a:pt x="469" y="1588"/>
                        <a:pt x="436" y="1596"/>
                      </a:cubicBezTo>
                      <a:cubicBezTo>
                        <a:pt x="404" y="1606"/>
                        <a:pt x="370" y="1617"/>
                        <a:pt x="338" y="1625"/>
                      </a:cubicBezTo>
                      <a:cubicBezTo>
                        <a:pt x="303" y="1637"/>
                        <a:pt x="270" y="1646"/>
                        <a:pt x="238" y="1657"/>
                      </a:cubicBezTo>
                      <a:cubicBezTo>
                        <a:pt x="159" y="1681"/>
                        <a:pt x="79" y="1704"/>
                        <a:pt x="1" y="1730"/>
                      </a:cubicBezTo>
                      <a:lnTo>
                        <a:pt x="10928" y="23215"/>
                      </a:lnTo>
                      <a:lnTo>
                        <a:pt x="10928" y="0"/>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Fredoka One" panose="02000000000000000000" pitchFamily="2" charset="0"/>
                  </a:endParaRPr>
                </a:p>
              </p:txBody>
            </p:sp>
          </p:grpSp>
        </p:grpSp>
      </p:grpSp>
      <p:sp>
        <p:nvSpPr>
          <p:cNvPr id="1402" name="Google Shape;1402;p47"/>
          <p:cNvSpPr txBox="1"/>
          <p:nvPr/>
        </p:nvSpPr>
        <p:spPr>
          <a:xfrm>
            <a:off x="6086515" y="1411935"/>
            <a:ext cx="707400"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dirty="0">
                <a:solidFill>
                  <a:schemeClr val="lt1"/>
                </a:solidFill>
                <a:latin typeface="Fredoka One" panose="02000000000000000000" pitchFamily="2" charset="0"/>
              </a:rPr>
              <a:t>Partition 1</a:t>
            </a:r>
            <a:endParaRPr sz="800" dirty="0">
              <a:solidFill>
                <a:schemeClr val="lt1"/>
              </a:solidFill>
              <a:latin typeface="Fredoka One" panose="02000000000000000000" pitchFamily="2" charset="0"/>
            </a:endParaRPr>
          </a:p>
        </p:txBody>
      </p:sp>
      <p:sp>
        <p:nvSpPr>
          <p:cNvPr id="2" name="Google Shape;1402;p47">
            <a:extLst>
              <a:ext uri="{FF2B5EF4-FFF2-40B4-BE49-F238E27FC236}">
                <a16:creationId xmlns:a16="http://schemas.microsoft.com/office/drawing/2014/main" id="{AD52CBAA-16B7-BA9A-7374-3C282E7A5252}"/>
              </a:ext>
            </a:extLst>
          </p:cNvPr>
          <p:cNvSpPr txBox="1"/>
          <p:nvPr/>
        </p:nvSpPr>
        <p:spPr>
          <a:xfrm>
            <a:off x="6835445" y="1409220"/>
            <a:ext cx="707400"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dirty="0">
                <a:solidFill>
                  <a:schemeClr val="lt1"/>
                </a:solidFill>
                <a:latin typeface="Fredoka One" panose="02000000000000000000" pitchFamily="2" charset="0"/>
              </a:rPr>
              <a:t>Partition 2</a:t>
            </a:r>
            <a:endParaRPr sz="800" dirty="0">
              <a:solidFill>
                <a:schemeClr val="lt1"/>
              </a:solidFill>
              <a:latin typeface="Fredoka One" panose="02000000000000000000" pitchFamily="2" charset="0"/>
            </a:endParaRPr>
          </a:p>
        </p:txBody>
      </p:sp>
      <p:pic>
        <p:nvPicPr>
          <p:cNvPr id="10" name="Picture 9">
            <a:extLst>
              <a:ext uri="{FF2B5EF4-FFF2-40B4-BE49-F238E27FC236}">
                <a16:creationId xmlns:a16="http://schemas.microsoft.com/office/drawing/2014/main" id="{A57427E7-DCCC-91E1-429F-646E52172F37}"/>
              </a:ext>
            </a:extLst>
          </p:cNvPr>
          <p:cNvPicPr>
            <a:picLocks noChangeAspect="1"/>
          </p:cNvPicPr>
          <p:nvPr/>
        </p:nvPicPr>
        <p:blipFill>
          <a:blip r:embed="rId3"/>
          <a:stretch>
            <a:fillRect/>
          </a:stretch>
        </p:blipFill>
        <p:spPr>
          <a:xfrm>
            <a:off x="260323" y="2571750"/>
            <a:ext cx="2470436" cy="2123400"/>
          </a:xfrm>
          <a:prstGeom prst="rect">
            <a:avLst/>
          </a:prstGeom>
        </p:spPr>
      </p:pic>
      <p:pic>
        <p:nvPicPr>
          <p:cNvPr id="12" name="Picture 11">
            <a:extLst>
              <a:ext uri="{FF2B5EF4-FFF2-40B4-BE49-F238E27FC236}">
                <a16:creationId xmlns:a16="http://schemas.microsoft.com/office/drawing/2014/main" id="{8E827C43-0214-985F-32BD-506266C51729}"/>
              </a:ext>
            </a:extLst>
          </p:cNvPr>
          <p:cNvPicPr>
            <a:picLocks noChangeAspect="1"/>
          </p:cNvPicPr>
          <p:nvPr/>
        </p:nvPicPr>
        <p:blipFill>
          <a:blip r:embed="rId4"/>
          <a:stretch>
            <a:fillRect/>
          </a:stretch>
        </p:blipFill>
        <p:spPr>
          <a:xfrm>
            <a:off x="2726021" y="2560233"/>
            <a:ext cx="3585306" cy="2146711"/>
          </a:xfrm>
          <a:prstGeom prst="rect">
            <a:avLst/>
          </a:prstGeom>
        </p:spPr>
      </p:pic>
      <p:grpSp>
        <p:nvGrpSpPr>
          <p:cNvPr id="20" name="Group 19">
            <a:extLst>
              <a:ext uri="{FF2B5EF4-FFF2-40B4-BE49-F238E27FC236}">
                <a16:creationId xmlns:a16="http://schemas.microsoft.com/office/drawing/2014/main" id="{37443F2A-BA87-BF0F-740A-18E0C4D39AA8}"/>
              </a:ext>
            </a:extLst>
          </p:cNvPr>
          <p:cNvGrpSpPr/>
          <p:nvPr/>
        </p:nvGrpSpPr>
        <p:grpSpPr>
          <a:xfrm>
            <a:off x="6542223" y="2090056"/>
            <a:ext cx="1309746" cy="2273553"/>
            <a:chOff x="5067993" y="2090056"/>
            <a:chExt cx="1309746" cy="2273553"/>
          </a:xfrm>
        </p:grpSpPr>
        <p:sp>
          <p:nvSpPr>
            <p:cNvPr id="15" name="TextBox 14">
              <a:extLst>
                <a:ext uri="{FF2B5EF4-FFF2-40B4-BE49-F238E27FC236}">
                  <a16:creationId xmlns:a16="http://schemas.microsoft.com/office/drawing/2014/main" id="{124AFA5A-C485-D9B2-486B-DDBBECB99999}"/>
                </a:ext>
              </a:extLst>
            </p:cNvPr>
            <p:cNvSpPr txBox="1"/>
            <p:nvPr/>
          </p:nvSpPr>
          <p:spPr>
            <a:xfrm rot="16200000">
              <a:off x="5117930" y="3091365"/>
              <a:ext cx="2258008" cy="261610"/>
            </a:xfrm>
            <a:prstGeom prst="rect">
              <a:avLst/>
            </a:prstGeom>
            <a:noFill/>
          </p:spPr>
          <p:txBody>
            <a:bodyPr wrap="square">
              <a:spAutoFit/>
            </a:bodyPr>
            <a:lstStyle/>
            <a:p>
              <a:pPr algn="ctr"/>
              <a:r>
                <a:rPr lang="en" sz="1100" dirty="0">
                  <a:solidFill>
                    <a:schemeClr val="lt1"/>
                  </a:solidFill>
                  <a:latin typeface="Fredoka One" panose="02000000000000000000" pitchFamily="2" charset="0"/>
                </a:rPr>
                <a:t>6 Hours</a:t>
              </a:r>
              <a:endParaRPr lang="en-US" sz="1100" dirty="0"/>
            </a:p>
          </p:txBody>
        </p:sp>
        <p:sp>
          <p:nvSpPr>
            <p:cNvPr id="18" name="TextBox 17">
              <a:extLst>
                <a:ext uri="{FF2B5EF4-FFF2-40B4-BE49-F238E27FC236}">
                  <a16:creationId xmlns:a16="http://schemas.microsoft.com/office/drawing/2014/main" id="{AE03FD85-7C77-9B2D-CF1E-981290856E27}"/>
                </a:ext>
              </a:extLst>
            </p:cNvPr>
            <p:cNvSpPr txBox="1"/>
            <p:nvPr/>
          </p:nvSpPr>
          <p:spPr>
            <a:xfrm rot="16200000">
              <a:off x="4069794" y="3088255"/>
              <a:ext cx="2258008" cy="261610"/>
            </a:xfrm>
            <a:prstGeom prst="rect">
              <a:avLst/>
            </a:prstGeom>
            <a:noFill/>
          </p:spPr>
          <p:txBody>
            <a:bodyPr wrap="square">
              <a:spAutoFit/>
            </a:bodyPr>
            <a:lstStyle/>
            <a:p>
              <a:pPr algn="ctr"/>
              <a:r>
                <a:rPr lang="en" sz="1100" dirty="0">
                  <a:solidFill>
                    <a:schemeClr val="lt1"/>
                  </a:solidFill>
                  <a:latin typeface="Fredoka One" panose="02000000000000000000" pitchFamily="2" charset="0"/>
                </a:rPr>
                <a:t>6 Hours</a:t>
              </a:r>
              <a:endParaRPr lang="en-US" sz="1100" dirty="0"/>
            </a:p>
          </p:txBody>
        </p:sp>
        <p:sp>
          <p:nvSpPr>
            <p:cNvPr id="19" name="TextBox 18">
              <a:extLst>
                <a:ext uri="{FF2B5EF4-FFF2-40B4-BE49-F238E27FC236}">
                  <a16:creationId xmlns:a16="http://schemas.microsoft.com/office/drawing/2014/main" id="{1D02CADB-5F8F-42B6-5E21-12FD61928933}"/>
                </a:ext>
              </a:extLst>
            </p:cNvPr>
            <p:cNvSpPr txBox="1"/>
            <p:nvPr/>
          </p:nvSpPr>
          <p:spPr>
            <a:xfrm rot="16200000">
              <a:off x="4638961" y="3103800"/>
              <a:ext cx="2258008" cy="261610"/>
            </a:xfrm>
            <a:prstGeom prst="rect">
              <a:avLst/>
            </a:prstGeom>
            <a:noFill/>
          </p:spPr>
          <p:txBody>
            <a:bodyPr wrap="square">
              <a:spAutoFit/>
            </a:bodyPr>
            <a:lstStyle/>
            <a:p>
              <a:pPr algn="ctr"/>
              <a:r>
                <a:rPr lang="en" sz="1100" dirty="0">
                  <a:solidFill>
                    <a:schemeClr val="lt1"/>
                  </a:solidFill>
                  <a:latin typeface="Fredoka One" panose="02000000000000000000" pitchFamily="2" charset="0"/>
                </a:rPr>
                <a:t>6 Hours</a:t>
              </a:r>
              <a:endParaRPr lang="en-US" sz="1100" dirty="0"/>
            </a:p>
          </p:txBody>
        </p:sp>
      </p:grpSp>
      <p:sp>
        <p:nvSpPr>
          <p:cNvPr id="1354" name="TextBox 1353">
            <a:extLst>
              <a:ext uri="{FF2B5EF4-FFF2-40B4-BE49-F238E27FC236}">
                <a16:creationId xmlns:a16="http://schemas.microsoft.com/office/drawing/2014/main" id="{CD2B2CD8-538B-A460-0C40-07465635C78E}"/>
              </a:ext>
            </a:extLst>
          </p:cNvPr>
          <p:cNvSpPr txBox="1"/>
          <p:nvPr/>
        </p:nvSpPr>
        <p:spPr>
          <a:xfrm rot="16200000">
            <a:off x="6968670" y="3106750"/>
            <a:ext cx="2258008" cy="215444"/>
          </a:xfrm>
          <a:prstGeom prst="rect">
            <a:avLst/>
          </a:prstGeom>
          <a:noFill/>
        </p:spPr>
        <p:txBody>
          <a:bodyPr wrap="square">
            <a:spAutoFit/>
          </a:bodyPr>
          <a:lstStyle/>
          <a:p>
            <a:pPr algn="ctr"/>
            <a:r>
              <a:rPr lang="en" sz="800" dirty="0">
                <a:solidFill>
                  <a:schemeClr val="lt1"/>
                </a:solidFill>
                <a:latin typeface="Fredoka One" panose="02000000000000000000" pitchFamily="2" charset="0"/>
              </a:rPr>
              <a:t>6 Hours</a:t>
            </a: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7"/>
        <p:cNvGrpSpPr/>
        <p:nvPr/>
      </p:nvGrpSpPr>
      <p:grpSpPr>
        <a:xfrm>
          <a:off x="0" y="0"/>
          <a:ext cx="0" cy="0"/>
          <a:chOff x="0" y="0"/>
          <a:chExt cx="0" cy="0"/>
        </a:xfrm>
      </p:grpSpPr>
      <p:sp>
        <p:nvSpPr>
          <p:cNvPr id="1408" name="Google Shape;1408;p48"/>
          <p:cNvSpPr txBox="1">
            <a:spLocks noGrp="1"/>
          </p:cNvSpPr>
          <p:nvPr>
            <p:ph type="title"/>
          </p:nvPr>
        </p:nvSpPr>
        <p:spPr>
          <a:xfrm>
            <a:off x="1" y="1675"/>
            <a:ext cx="9144000" cy="51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oka One" panose="02000000000000000000" pitchFamily="2" charset="0"/>
              </a:rPr>
              <a:t>INDEXING</a:t>
            </a:r>
            <a:endParaRPr>
              <a:latin typeface="Fredoka One" panose="02000000000000000000" pitchFamily="2" charset="0"/>
              <a:ea typeface="Pacifico"/>
              <a:cs typeface="Pacifico"/>
              <a:sym typeface="Pacifico"/>
            </a:endParaRPr>
          </a:p>
        </p:txBody>
      </p:sp>
      <p:sp>
        <p:nvSpPr>
          <p:cNvPr id="1409" name="Google Shape;1409;p48"/>
          <p:cNvSpPr/>
          <p:nvPr/>
        </p:nvSpPr>
        <p:spPr>
          <a:xfrm>
            <a:off x="415650" y="125738"/>
            <a:ext cx="330749" cy="268753"/>
          </a:xfrm>
          <a:custGeom>
            <a:avLst/>
            <a:gdLst/>
            <a:ahLst/>
            <a:cxnLst/>
            <a:rect l="l" t="t" r="r" b="b"/>
            <a:pathLst>
              <a:path w="9507" h="7725" extrusionOk="0">
                <a:moveTo>
                  <a:pt x="6577" y="0"/>
                </a:moveTo>
                <a:cubicBezTo>
                  <a:pt x="5423" y="0"/>
                  <a:pt x="4310" y="1068"/>
                  <a:pt x="4637" y="2446"/>
                </a:cubicBezTo>
                <a:cubicBezTo>
                  <a:pt x="3069" y="2346"/>
                  <a:pt x="1635" y="1613"/>
                  <a:pt x="634" y="378"/>
                </a:cubicBezTo>
                <a:lnTo>
                  <a:pt x="634" y="378"/>
                </a:lnTo>
                <a:cubicBezTo>
                  <a:pt x="133" y="1279"/>
                  <a:pt x="400" y="2413"/>
                  <a:pt x="1234" y="2980"/>
                </a:cubicBezTo>
                <a:cubicBezTo>
                  <a:pt x="934" y="2980"/>
                  <a:pt x="634" y="2913"/>
                  <a:pt x="367" y="2747"/>
                </a:cubicBezTo>
                <a:lnTo>
                  <a:pt x="367" y="2747"/>
                </a:lnTo>
                <a:cubicBezTo>
                  <a:pt x="334" y="3681"/>
                  <a:pt x="1001" y="4515"/>
                  <a:pt x="1935" y="4681"/>
                </a:cubicBezTo>
                <a:cubicBezTo>
                  <a:pt x="1749" y="4723"/>
                  <a:pt x="1564" y="4751"/>
                  <a:pt x="1378" y="4751"/>
                </a:cubicBezTo>
                <a:cubicBezTo>
                  <a:pt x="1263" y="4751"/>
                  <a:pt x="1149" y="4740"/>
                  <a:pt x="1034" y="4715"/>
                </a:cubicBezTo>
                <a:lnTo>
                  <a:pt x="1034" y="4715"/>
                </a:lnTo>
                <a:cubicBezTo>
                  <a:pt x="1301" y="5515"/>
                  <a:pt x="2035" y="6049"/>
                  <a:pt x="2869" y="6082"/>
                </a:cubicBezTo>
                <a:cubicBezTo>
                  <a:pt x="2166" y="6588"/>
                  <a:pt x="1346" y="6881"/>
                  <a:pt x="486" y="6881"/>
                </a:cubicBezTo>
                <a:cubicBezTo>
                  <a:pt x="325" y="6881"/>
                  <a:pt x="163" y="6871"/>
                  <a:pt x="0" y="6850"/>
                </a:cubicBezTo>
                <a:lnTo>
                  <a:pt x="0" y="6850"/>
                </a:lnTo>
                <a:cubicBezTo>
                  <a:pt x="953" y="7452"/>
                  <a:pt x="1978" y="7725"/>
                  <a:pt x="2975" y="7725"/>
                </a:cubicBezTo>
                <a:cubicBezTo>
                  <a:pt x="5955" y="7725"/>
                  <a:pt x="8689" y="5287"/>
                  <a:pt x="8539" y="1913"/>
                </a:cubicBezTo>
                <a:cubicBezTo>
                  <a:pt x="8906" y="1646"/>
                  <a:pt x="9240" y="1312"/>
                  <a:pt x="9507" y="945"/>
                </a:cubicBezTo>
                <a:lnTo>
                  <a:pt x="9507" y="945"/>
                </a:lnTo>
                <a:cubicBezTo>
                  <a:pt x="9140" y="1079"/>
                  <a:pt x="8740" y="1179"/>
                  <a:pt x="8373" y="1246"/>
                </a:cubicBezTo>
                <a:cubicBezTo>
                  <a:pt x="8773" y="1012"/>
                  <a:pt x="9073" y="612"/>
                  <a:pt x="9240" y="178"/>
                </a:cubicBezTo>
                <a:lnTo>
                  <a:pt x="9240" y="178"/>
                </a:lnTo>
                <a:cubicBezTo>
                  <a:pt x="8840" y="412"/>
                  <a:pt x="8439" y="578"/>
                  <a:pt x="7972" y="645"/>
                </a:cubicBezTo>
                <a:cubicBezTo>
                  <a:pt x="7573" y="196"/>
                  <a:pt x="7071" y="0"/>
                  <a:pt x="65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grpSp>
        <p:nvGrpSpPr>
          <p:cNvPr id="1410" name="Google Shape;1410;p48"/>
          <p:cNvGrpSpPr/>
          <p:nvPr/>
        </p:nvGrpSpPr>
        <p:grpSpPr>
          <a:xfrm>
            <a:off x="890219" y="766871"/>
            <a:ext cx="1441973" cy="1539273"/>
            <a:chOff x="4650534" y="2276523"/>
            <a:chExt cx="826440" cy="967914"/>
          </a:xfrm>
        </p:grpSpPr>
        <p:grpSp>
          <p:nvGrpSpPr>
            <p:cNvPr id="1411" name="Google Shape;1411;p48"/>
            <p:cNvGrpSpPr/>
            <p:nvPr/>
          </p:nvGrpSpPr>
          <p:grpSpPr>
            <a:xfrm>
              <a:off x="4960455" y="2711410"/>
              <a:ext cx="516519" cy="255613"/>
              <a:chOff x="4960455" y="2711410"/>
              <a:chExt cx="516519" cy="255613"/>
            </a:xfrm>
          </p:grpSpPr>
          <p:sp>
            <p:nvSpPr>
              <p:cNvPr id="1412" name="Google Shape;1412;p48"/>
              <p:cNvSpPr/>
              <p:nvPr/>
            </p:nvSpPr>
            <p:spPr>
              <a:xfrm>
                <a:off x="4960457" y="2868898"/>
                <a:ext cx="395663" cy="98124"/>
              </a:xfrm>
              <a:custGeom>
                <a:avLst/>
                <a:gdLst/>
                <a:ahLst/>
                <a:cxnLst/>
                <a:rect l="l" t="t" r="r" b="b"/>
                <a:pathLst>
                  <a:path w="39596" h="6286" extrusionOk="0">
                    <a:moveTo>
                      <a:pt x="0" y="0"/>
                    </a:moveTo>
                    <a:lnTo>
                      <a:pt x="0" y="6285"/>
                    </a:lnTo>
                    <a:lnTo>
                      <a:pt x="39596" y="6285"/>
                    </a:lnTo>
                    <a:lnTo>
                      <a:pt x="39596" y="0"/>
                    </a:lnTo>
                    <a:close/>
                  </a:path>
                </a:pathLst>
              </a:custGeom>
              <a:solidFill>
                <a:srgbClr val="0C2E3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700">
                    <a:solidFill>
                      <a:schemeClr val="lt1"/>
                    </a:solidFill>
                    <a:latin typeface="Fredoka One" panose="02000000000000000000" pitchFamily="2" charset="0"/>
                  </a:rPr>
                  <a:t>Verified</a:t>
                </a:r>
                <a:endParaRPr sz="700">
                  <a:solidFill>
                    <a:schemeClr val="lt1"/>
                  </a:solidFill>
                  <a:latin typeface="Fredoka One" panose="02000000000000000000" pitchFamily="2" charset="0"/>
                </a:endParaRPr>
              </a:p>
            </p:txBody>
          </p:sp>
          <p:sp>
            <p:nvSpPr>
              <p:cNvPr id="1413" name="Google Shape;1413;p48"/>
              <p:cNvSpPr/>
              <p:nvPr/>
            </p:nvSpPr>
            <p:spPr>
              <a:xfrm>
                <a:off x="4960455" y="2711410"/>
                <a:ext cx="516519" cy="98140"/>
              </a:xfrm>
              <a:custGeom>
                <a:avLst/>
                <a:gdLst/>
                <a:ahLst/>
                <a:cxnLst/>
                <a:rect l="l" t="t" r="r" b="b"/>
                <a:pathLst>
                  <a:path w="33089" h="6287" extrusionOk="0">
                    <a:moveTo>
                      <a:pt x="0" y="1"/>
                    </a:moveTo>
                    <a:lnTo>
                      <a:pt x="0" y="6286"/>
                    </a:lnTo>
                    <a:lnTo>
                      <a:pt x="33089" y="6286"/>
                    </a:lnTo>
                    <a:lnTo>
                      <a:pt x="33089" y="1"/>
                    </a:lnTo>
                    <a:close/>
                  </a:path>
                </a:pathLst>
              </a:custGeom>
              <a:solidFill>
                <a:srgbClr val="0C2E3A"/>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700">
                    <a:solidFill>
                      <a:schemeClr val="lt1"/>
                    </a:solidFill>
                    <a:latin typeface="Fredoka One" panose="02000000000000000000" pitchFamily="2" charset="0"/>
                  </a:rPr>
                  <a:t>Followers count</a:t>
                </a:r>
                <a:endParaRPr sz="700">
                  <a:solidFill>
                    <a:schemeClr val="lt1"/>
                  </a:solidFill>
                  <a:latin typeface="Fredoka One" panose="02000000000000000000" pitchFamily="2" charset="0"/>
                </a:endParaRPr>
              </a:p>
            </p:txBody>
          </p:sp>
        </p:grpSp>
        <p:sp>
          <p:nvSpPr>
            <p:cNvPr id="1414" name="Google Shape;1414;p48"/>
            <p:cNvSpPr/>
            <p:nvPr/>
          </p:nvSpPr>
          <p:spPr>
            <a:xfrm>
              <a:off x="4650534" y="2553936"/>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latin typeface="Fredoka One" panose="02000000000000000000" pitchFamily="2" charset="0"/>
                </a:rPr>
                <a:t>Name</a:t>
              </a:r>
              <a:endParaRPr sz="1000">
                <a:solidFill>
                  <a:schemeClr val="lt1"/>
                </a:solidFill>
                <a:latin typeface="Fredoka One" panose="02000000000000000000" pitchFamily="2" charset="0"/>
              </a:endParaRPr>
            </a:p>
          </p:txBody>
        </p:sp>
        <p:sp>
          <p:nvSpPr>
            <p:cNvPr id="1415" name="Google Shape;1415;p48"/>
            <p:cNvSpPr/>
            <p:nvPr/>
          </p:nvSpPr>
          <p:spPr>
            <a:xfrm>
              <a:off x="4960787" y="2276523"/>
              <a:ext cx="16" cy="967914"/>
            </a:xfrm>
            <a:custGeom>
              <a:avLst/>
              <a:gdLst/>
              <a:ahLst/>
              <a:cxnLst/>
              <a:rect l="l" t="t" r="r" b="b"/>
              <a:pathLst>
                <a:path w="1" h="62006" fill="none" extrusionOk="0">
                  <a:moveTo>
                    <a:pt x="1" y="0"/>
                  </a:moveTo>
                  <a:lnTo>
                    <a:pt x="1" y="62006"/>
                  </a:lnTo>
                </a:path>
              </a:pathLst>
            </a:custGeom>
            <a:solidFill>
              <a:schemeClr val="accent2"/>
            </a:solidFill>
            <a:ln w="9525" cap="flat" cmpd="sng">
              <a:solidFill>
                <a:srgbClr val="000000"/>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latin typeface="Fredoka One" panose="02000000000000000000" pitchFamily="2" charset="0"/>
              </a:endParaRPr>
            </a:p>
          </p:txBody>
        </p:sp>
      </p:grpSp>
      <p:sp>
        <p:nvSpPr>
          <p:cNvPr id="1416" name="Google Shape;1416;p48"/>
          <p:cNvSpPr/>
          <p:nvPr/>
        </p:nvSpPr>
        <p:spPr>
          <a:xfrm>
            <a:off x="890351" y="766909"/>
            <a:ext cx="22" cy="1539299"/>
          </a:xfrm>
          <a:custGeom>
            <a:avLst/>
            <a:gdLst/>
            <a:ahLst/>
            <a:cxnLst/>
            <a:rect l="l" t="t" r="r" b="b"/>
            <a:pathLst>
              <a:path w="1" h="62006" fill="none" extrusionOk="0">
                <a:moveTo>
                  <a:pt x="1" y="0"/>
                </a:moveTo>
                <a:lnTo>
                  <a:pt x="1" y="62006"/>
                </a:lnTo>
              </a:path>
            </a:pathLst>
          </a:custGeom>
          <a:solidFill>
            <a:srgbClr val="000000"/>
          </a:solidFill>
          <a:ln w="9525" cap="flat" cmpd="sng">
            <a:solidFill>
              <a:srgbClr val="000000"/>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b="1">
              <a:latin typeface="Fredoka One" panose="02000000000000000000" pitchFamily="2" charset="0"/>
            </a:endParaRPr>
          </a:p>
        </p:txBody>
      </p:sp>
      <p:sp>
        <p:nvSpPr>
          <p:cNvPr id="1417" name="Google Shape;1417;p48"/>
          <p:cNvSpPr/>
          <p:nvPr/>
        </p:nvSpPr>
        <p:spPr>
          <a:xfrm>
            <a:off x="73100" y="766899"/>
            <a:ext cx="817222" cy="163311"/>
          </a:xfrm>
          <a:custGeom>
            <a:avLst/>
            <a:gdLst/>
            <a:ahLst/>
            <a:cxnLst/>
            <a:rect l="l" t="t" r="r" b="b"/>
            <a:pathLst>
              <a:path w="20073" h="6283" extrusionOk="0">
                <a:moveTo>
                  <a:pt x="1" y="1"/>
                </a:moveTo>
                <a:lnTo>
                  <a:pt x="1" y="6283"/>
                </a:lnTo>
                <a:lnTo>
                  <a:pt x="20073" y="6283"/>
                </a:lnTo>
                <a:lnTo>
                  <a:pt x="20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chemeClr val="lt1"/>
                </a:solidFill>
                <a:latin typeface="Fredoka One" panose="02000000000000000000" pitchFamily="2" charset="0"/>
              </a:rPr>
              <a:t>  USERS</a:t>
            </a:r>
            <a:endParaRPr sz="1100">
              <a:solidFill>
                <a:schemeClr val="lt1"/>
              </a:solidFill>
              <a:latin typeface="Fredoka One" panose="02000000000000000000" pitchFamily="2" charset="0"/>
            </a:endParaRPr>
          </a:p>
        </p:txBody>
      </p:sp>
      <p:grpSp>
        <p:nvGrpSpPr>
          <p:cNvPr id="1418" name="Google Shape;1418;p48"/>
          <p:cNvGrpSpPr/>
          <p:nvPr/>
        </p:nvGrpSpPr>
        <p:grpSpPr>
          <a:xfrm>
            <a:off x="6860687" y="794019"/>
            <a:ext cx="1688384" cy="1371013"/>
            <a:chOff x="4493743" y="2334441"/>
            <a:chExt cx="1084801" cy="1073284"/>
          </a:xfrm>
        </p:grpSpPr>
        <p:grpSp>
          <p:nvGrpSpPr>
            <p:cNvPr id="1419" name="Google Shape;1419;p48"/>
            <p:cNvGrpSpPr/>
            <p:nvPr/>
          </p:nvGrpSpPr>
          <p:grpSpPr>
            <a:xfrm>
              <a:off x="4960450" y="2612601"/>
              <a:ext cx="618094" cy="284691"/>
              <a:chOff x="4960450" y="2612601"/>
              <a:chExt cx="618094" cy="284691"/>
            </a:xfrm>
          </p:grpSpPr>
          <p:sp>
            <p:nvSpPr>
              <p:cNvPr id="1420" name="Google Shape;1420;p48"/>
              <p:cNvSpPr/>
              <p:nvPr/>
            </p:nvSpPr>
            <p:spPr>
              <a:xfrm>
                <a:off x="4960450" y="2784616"/>
                <a:ext cx="618094" cy="112677"/>
              </a:xfrm>
              <a:custGeom>
                <a:avLst/>
                <a:gdLst/>
                <a:ahLst/>
                <a:cxnLst/>
                <a:rect l="l" t="t" r="r" b="b"/>
                <a:pathLst>
                  <a:path w="39596" h="6286" extrusionOk="0">
                    <a:moveTo>
                      <a:pt x="0" y="0"/>
                    </a:moveTo>
                    <a:lnTo>
                      <a:pt x="0" y="6285"/>
                    </a:lnTo>
                    <a:lnTo>
                      <a:pt x="39596" y="6285"/>
                    </a:lnTo>
                    <a:lnTo>
                      <a:pt x="395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lt1"/>
                    </a:solidFill>
                    <a:latin typeface="Fredoka One" panose="02000000000000000000" pitchFamily="2" charset="0"/>
                  </a:rPr>
                  <a:t>Name</a:t>
                </a:r>
                <a:endParaRPr sz="900">
                  <a:solidFill>
                    <a:schemeClr val="lt1"/>
                  </a:solidFill>
                  <a:latin typeface="Fredoka One" panose="02000000000000000000" pitchFamily="2" charset="0"/>
                </a:endParaRPr>
              </a:p>
            </p:txBody>
          </p:sp>
          <p:sp>
            <p:nvSpPr>
              <p:cNvPr id="1421" name="Google Shape;1421;p48"/>
              <p:cNvSpPr/>
              <p:nvPr/>
            </p:nvSpPr>
            <p:spPr>
              <a:xfrm>
                <a:off x="4960450" y="2612601"/>
                <a:ext cx="516519" cy="112679"/>
              </a:xfrm>
              <a:custGeom>
                <a:avLst/>
                <a:gdLst/>
                <a:ahLst/>
                <a:cxnLst/>
                <a:rect l="l" t="t" r="r" b="b"/>
                <a:pathLst>
                  <a:path w="33089" h="6287" extrusionOk="0">
                    <a:moveTo>
                      <a:pt x="0" y="1"/>
                    </a:moveTo>
                    <a:lnTo>
                      <a:pt x="0" y="6286"/>
                    </a:lnTo>
                    <a:lnTo>
                      <a:pt x="33089" y="6286"/>
                    </a:lnTo>
                    <a:lnTo>
                      <a:pt x="330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lt1"/>
                    </a:solidFill>
                    <a:latin typeface="Fredoka One" panose="02000000000000000000" pitchFamily="2" charset="0"/>
                  </a:rPr>
                  <a:t>Text</a:t>
                </a:r>
                <a:endParaRPr sz="900">
                  <a:solidFill>
                    <a:schemeClr val="lt1"/>
                  </a:solidFill>
                  <a:latin typeface="Fredoka One" panose="02000000000000000000" pitchFamily="2" charset="0"/>
                </a:endParaRPr>
              </a:p>
            </p:txBody>
          </p:sp>
        </p:grpSp>
        <p:sp>
          <p:nvSpPr>
            <p:cNvPr id="1422" name="Google Shape;1422;p48"/>
            <p:cNvSpPr/>
            <p:nvPr/>
          </p:nvSpPr>
          <p:spPr>
            <a:xfrm>
              <a:off x="4493743" y="2334441"/>
              <a:ext cx="469713" cy="185427"/>
            </a:xfrm>
            <a:custGeom>
              <a:avLst/>
              <a:gdLst/>
              <a:ahLst/>
              <a:cxnLst/>
              <a:rect l="l" t="t" r="r" b="b"/>
              <a:pathLst>
                <a:path w="20073" h="6283" extrusionOk="0">
                  <a:moveTo>
                    <a:pt x="1" y="1"/>
                  </a:moveTo>
                  <a:lnTo>
                    <a:pt x="1" y="6283"/>
                  </a:lnTo>
                  <a:lnTo>
                    <a:pt x="20073" y="6283"/>
                  </a:lnTo>
                  <a:lnTo>
                    <a:pt x="20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dirty="0">
                  <a:solidFill>
                    <a:schemeClr val="lt1"/>
                  </a:solidFill>
                  <a:latin typeface="Fredoka One" panose="02000000000000000000" pitchFamily="2" charset="0"/>
                </a:rPr>
                <a:t>TWEETS</a:t>
              </a:r>
              <a:endParaRPr sz="900" dirty="0">
                <a:solidFill>
                  <a:schemeClr val="lt1"/>
                </a:solidFill>
                <a:latin typeface="Fredoka One" panose="02000000000000000000" pitchFamily="2" charset="0"/>
              </a:endParaRPr>
            </a:p>
          </p:txBody>
        </p:sp>
        <p:sp>
          <p:nvSpPr>
            <p:cNvPr id="1423" name="Google Shape;1423;p48"/>
            <p:cNvSpPr/>
            <p:nvPr/>
          </p:nvSpPr>
          <p:spPr>
            <a:xfrm>
              <a:off x="4963437" y="2439811"/>
              <a:ext cx="16" cy="967914"/>
            </a:xfrm>
            <a:custGeom>
              <a:avLst/>
              <a:gdLst/>
              <a:ahLst/>
              <a:cxnLst/>
              <a:rect l="l" t="t" r="r" b="b"/>
              <a:pathLst>
                <a:path w="1" h="62006" fill="none" extrusionOk="0">
                  <a:moveTo>
                    <a:pt x="1" y="0"/>
                  </a:moveTo>
                  <a:lnTo>
                    <a:pt x="1" y="62006"/>
                  </a:lnTo>
                </a:path>
              </a:pathLst>
            </a:custGeom>
            <a:solidFill>
              <a:srgbClr val="0C2E3A"/>
            </a:solidFill>
            <a:ln w="9525" cap="flat" cmpd="sng">
              <a:solidFill>
                <a:srgbClr val="0C2E3A"/>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latin typeface="Fredoka One" panose="02000000000000000000" pitchFamily="2" charset="0"/>
              </a:endParaRPr>
            </a:p>
          </p:txBody>
        </p:sp>
      </p:grpSp>
      <p:sp>
        <p:nvSpPr>
          <p:cNvPr id="1424" name="Google Shape;1424;p48"/>
          <p:cNvSpPr/>
          <p:nvPr/>
        </p:nvSpPr>
        <p:spPr>
          <a:xfrm>
            <a:off x="7587692" y="1610759"/>
            <a:ext cx="1132941" cy="143934"/>
          </a:xfrm>
          <a:custGeom>
            <a:avLst/>
            <a:gdLst/>
            <a:ahLst/>
            <a:cxnLst/>
            <a:rect l="l" t="t" r="r" b="b"/>
            <a:pathLst>
              <a:path w="39596" h="6286" extrusionOk="0">
                <a:moveTo>
                  <a:pt x="0" y="0"/>
                </a:moveTo>
                <a:lnTo>
                  <a:pt x="0" y="6285"/>
                </a:lnTo>
                <a:lnTo>
                  <a:pt x="39596" y="6285"/>
                </a:lnTo>
                <a:lnTo>
                  <a:pt x="395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lt1"/>
                </a:solidFill>
                <a:latin typeface="Fredoka One" panose="02000000000000000000" pitchFamily="2" charset="0"/>
              </a:rPr>
              <a:t>Date</a:t>
            </a:r>
            <a:endParaRPr sz="900">
              <a:solidFill>
                <a:schemeClr val="lt1"/>
              </a:solidFill>
              <a:latin typeface="Fredoka One" panose="02000000000000000000" pitchFamily="2" charset="0"/>
            </a:endParaRPr>
          </a:p>
        </p:txBody>
      </p:sp>
      <p:cxnSp>
        <p:nvCxnSpPr>
          <p:cNvPr id="1427" name="Google Shape;1427;p48"/>
          <p:cNvCxnSpPr>
            <a:cxnSpLocks/>
          </p:cNvCxnSpPr>
          <p:nvPr/>
        </p:nvCxnSpPr>
        <p:spPr>
          <a:xfrm>
            <a:off x="4482075" y="2629773"/>
            <a:ext cx="0" cy="2496327"/>
          </a:xfrm>
          <a:prstGeom prst="straightConnector1">
            <a:avLst/>
          </a:prstGeom>
          <a:noFill/>
          <a:ln w="9525" cap="flat" cmpd="sng">
            <a:solidFill>
              <a:schemeClr val="dk2"/>
            </a:solidFill>
            <a:prstDash val="solid"/>
            <a:round/>
            <a:headEnd type="none" w="med" len="med"/>
            <a:tailEnd type="none" w="med" len="med"/>
          </a:ln>
        </p:spPr>
      </p:cxnSp>
      <p:grpSp>
        <p:nvGrpSpPr>
          <p:cNvPr id="1428" name="Google Shape;1428;p48"/>
          <p:cNvGrpSpPr/>
          <p:nvPr/>
        </p:nvGrpSpPr>
        <p:grpSpPr>
          <a:xfrm>
            <a:off x="2760225" y="613932"/>
            <a:ext cx="3443699" cy="2015844"/>
            <a:chOff x="6495815" y="2078634"/>
            <a:chExt cx="1081732" cy="684241"/>
          </a:xfrm>
        </p:grpSpPr>
        <p:sp>
          <p:nvSpPr>
            <p:cNvPr id="1429" name="Google Shape;1429;p48"/>
            <p:cNvSpPr/>
            <p:nvPr/>
          </p:nvSpPr>
          <p:spPr>
            <a:xfrm>
              <a:off x="7165954" y="2159754"/>
              <a:ext cx="411573" cy="107120"/>
            </a:xfrm>
            <a:custGeom>
              <a:avLst/>
              <a:gdLst/>
              <a:ahLst/>
              <a:cxnLst/>
              <a:rect l="l" t="t" r="r" b="b"/>
              <a:pathLst>
                <a:path w="48506" h="18156" extrusionOk="0">
                  <a:moveTo>
                    <a:pt x="1" y="1"/>
                  </a:moveTo>
                  <a:lnTo>
                    <a:pt x="1" y="18156"/>
                  </a:lnTo>
                  <a:lnTo>
                    <a:pt x="48506" y="18156"/>
                  </a:lnTo>
                  <a:lnTo>
                    <a:pt x="48506" y="1"/>
                  </a:ln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900" dirty="0">
                  <a:latin typeface="Fredoka One" panose="02000000000000000000" pitchFamily="2" charset="0"/>
                </a:rPr>
                <a:t>   </a:t>
              </a:r>
              <a:r>
                <a:rPr lang="en" sz="900" dirty="0">
                  <a:solidFill>
                    <a:schemeClr val="lt1"/>
                  </a:solidFill>
                  <a:latin typeface="Fredoka One" panose="02000000000000000000" pitchFamily="2" charset="0"/>
                </a:rPr>
                <a:t>Efficient      </a:t>
              </a:r>
              <a:endParaRPr sz="900" dirty="0">
                <a:solidFill>
                  <a:schemeClr val="lt1"/>
                </a:solidFill>
                <a:latin typeface="Fredoka One" panose="02000000000000000000" pitchFamily="2" charset="0"/>
              </a:endParaRPr>
            </a:p>
            <a:p>
              <a:pPr marL="0" lvl="0" indent="0" algn="r" rtl="0">
                <a:spcBef>
                  <a:spcPts val="0"/>
                </a:spcBef>
                <a:spcAft>
                  <a:spcPts val="0"/>
                </a:spcAft>
                <a:buNone/>
              </a:pPr>
              <a:r>
                <a:rPr lang="en" sz="900" dirty="0">
                  <a:solidFill>
                    <a:schemeClr val="lt1"/>
                  </a:solidFill>
                  <a:latin typeface="Fredoka One" panose="02000000000000000000" pitchFamily="2" charset="0"/>
                </a:rPr>
                <a:t>      sorting</a:t>
              </a:r>
              <a:endParaRPr sz="900" dirty="0">
                <a:latin typeface="Fredoka One" panose="02000000000000000000" pitchFamily="2" charset="0"/>
              </a:endParaRPr>
            </a:p>
          </p:txBody>
        </p:sp>
        <p:sp>
          <p:nvSpPr>
            <p:cNvPr id="1430" name="Google Shape;1430;p48"/>
            <p:cNvSpPr/>
            <p:nvPr/>
          </p:nvSpPr>
          <p:spPr>
            <a:xfrm>
              <a:off x="7085765" y="2536796"/>
              <a:ext cx="491782" cy="107120"/>
            </a:xfrm>
            <a:custGeom>
              <a:avLst/>
              <a:gdLst/>
              <a:ahLst/>
              <a:cxnLst/>
              <a:rect l="l" t="t" r="r" b="b"/>
              <a:pathLst>
                <a:path w="59233" h="18156" extrusionOk="0">
                  <a:moveTo>
                    <a:pt x="1" y="1"/>
                  </a:moveTo>
                  <a:lnTo>
                    <a:pt x="1" y="18156"/>
                  </a:lnTo>
                  <a:lnTo>
                    <a:pt x="59233" y="18156"/>
                  </a:lnTo>
                  <a:lnTo>
                    <a:pt x="59233" y="1"/>
                  </a:ln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900">
                  <a:latin typeface="Fredoka One" panose="02000000000000000000" pitchFamily="2" charset="0"/>
                </a:rPr>
                <a:t>  </a:t>
              </a:r>
              <a:r>
                <a:rPr lang="en" sz="900">
                  <a:solidFill>
                    <a:schemeClr val="lt1"/>
                  </a:solidFill>
                  <a:latin typeface="Fredoka One" panose="02000000000000000000" pitchFamily="2" charset="0"/>
                </a:rPr>
                <a:t>Better quality      </a:t>
              </a:r>
              <a:endParaRPr sz="900">
                <a:solidFill>
                  <a:schemeClr val="lt1"/>
                </a:solidFill>
                <a:latin typeface="Fredoka One" panose="02000000000000000000" pitchFamily="2" charset="0"/>
              </a:endParaRPr>
            </a:p>
            <a:p>
              <a:pPr marL="0" lvl="0" indent="0" algn="r" rtl="0">
                <a:spcBef>
                  <a:spcPts val="0"/>
                </a:spcBef>
                <a:spcAft>
                  <a:spcPts val="0"/>
                </a:spcAft>
                <a:buNone/>
              </a:pPr>
              <a:r>
                <a:rPr lang="en" sz="900">
                  <a:solidFill>
                    <a:schemeClr val="lt1"/>
                  </a:solidFill>
                  <a:latin typeface="Fredoka One" panose="02000000000000000000" pitchFamily="2" charset="0"/>
                </a:rPr>
                <a:t>  performance</a:t>
              </a:r>
              <a:endParaRPr sz="900">
                <a:solidFill>
                  <a:schemeClr val="lt1"/>
                </a:solidFill>
                <a:latin typeface="Fredoka One" panose="02000000000000000000" pitchFamily="2" charset="0"/>
              </a:endParaRPr>
            </a:p>
          </p:txBody>
        </p:sp>
        <p:sp>
          <p:nvSpPr>
            <p:cNvPr id="1431" name="Google Shape;1431;p48"/>
            <p:cNvSpPr/>
            <p:nvPr/>
          </p:nvSpPr>
          <p:spPr>
            <a:xfrm>
              <a:off x="6500243" y="2195179"/>
              <a:ext cx="369278" cy="107120"/>
            </a:xfrm>
            <a:custGeom>
              <a:avLst/>
              <a:gdLst/>
              <a:ahLst/>
              <a:cxnLst/>
              <a:rect l="l" t="t" r="r" b="b"/>
              <a:pathLst>
                <a:path w="45973" h="18156" extrusionOk="0">
                  <a:moveTo>
                    <a:pt x="1" y="0"/>
                  </a:moveTo>
                  <a:lnTo>
                    <a:pt x="1" y="18156"/>
                  </a:lnTo>
                  <a:lnTo>
                    <a:pt x="45972" y="18156"/>
                  </a:lnTo>
                  <a:lnTo>
                    <a:pt x="459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lt1"/>
                  </a:solidFill>
                  <a:latin typeface="Fredoka One" panose="02000000000000000000" pitchFamily="2" charset="0"/>
                </a:rPr>
                <a:t>Scalability</a:t>
              </a:r>
              <a:endParaRPr sz="900">
                <a:solidFill>
                  <a:schemeClr val="lt1"/>
                </a:solidFill>
                <a:latin typeface="Fredoka One" panose="02000000000000000000" pitchFamily="2" charset="0"/>
              </a:endParaRPr>
            </a:p>
          </p:txBody>
        </p:sp>
        <p:sp>
          <p:nvSpPr>
            <p:cNvPr id="1432" name="Google Shape;1432;p48"/>
            <p:cNvSpPr/>
            <p:nvPr/>
          </p:nvSpPr>
          <p:spPr>
            <a:xfrm>
              <a:off x="6495815" y="2370779"/>
              <a:ext cx="466913" cy="107126"/>
            </a:xfrm>
            <a:custGeom>
              <a:avLst/>
              <a:gdLst/>
              <a:ahLst/>
              <a:cxnLst/>
              <a:rect l="l" t="t" r="r" b="b"/>
              <a:pathLst>
                <a:path w="60796" h="18157" extrusionOk="0">
                  <a:moveTo>
                    <a:pt x="0" y="1"/>
                  </a:moveTo>
                  <a:lnTo>
                    <a:pt x="0" y="18156"/>
                  </a:lnTo>
                  <a:lnTo>
                    <a:pt x="60796" y="18156"/>
                  </a:lnTo>
                  <a:lnTo>
                    <a:pt x="607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lt1"/>
                  </a:solidFill>
                  <a:latin typeface="Fredoka One" panose="02000000000000000000" pitchFamily="2" charset="0"/>
                </a:rPr>
                <a:t>Faster retrieval</a:t>
              </a:r>
              <a:endParaRPr sz="900">
                <a:solidFill>
                  <a:schemeClr val="lt1"/>
                </a:solidFill>
                <a:latin typeface="Fredoka One" panose="02000000000000000000" pitchFamily="2" charset="0"/>
              </a:endParaRPr>
            </a:p>
          </p:txBody>
        </p:sp>
        <p:sp>
          <p:nvSpPr>
            <p:cNvPr id="1433" name="Google Shape;1433;p48"/>
            <p:cNvSpPr/>
            <p:nvPr/>
          </p:nvSpPr>
          <p:spPr>
            <a:xfrm>
              <a:off x="6495816" y="2545742"/>
              <a:ext cx="507951" cy="109044"/>
            </a:xfrm>
            <a:custGeom>
              <a:avLst/>
              <a:gdLst/>
              <a:ahLst/>
              <a:cxnLst/>
              <a:rect l="l" t="t" r="r" b="b"/>
              <a:pathLst>
                <a:path w="60796" h="18482" extrusionOk="0">
                  <a:moveTo>
                    <a:pt x="1" y="0"/>
                  </a:moveTo>
                  <a:lnTo>
                    <a:pt x="1" y="18482"/>
                  </a:lnTo>
                  <a:lnTo>
                    <a:pt x="60796" y="18482"/>
                  </a:lnTo>
                  <a:lnTo>
                    <a:pt x="607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lt1"/>
                  </a:solidFill>
                  <a:latin typeface="Fredoka One" panose="02000000000000000000" pitchFamily="2" charset="0"/>
                </a:rPr>
                <a:t>Reduced resource consumption</a:t>
              </a:r>
              <a:endParaRPr sz="900">
                <a:solidFill>
                  <a:schemeClr val="lt1"/>
                </a:solidFill>
                <a:latin typeface="Fredoka One" panose="02000000000000000000" pitchFamily="2" charset="0"/>
              </a:endParaRPr>
            </a:p>
          </p:txBody>
        </p:sp>
        <p:sp>
          <p:nvSpPr>
            <p:cNvPr id="1434" name="Google Shape;1434;p48"/>
            <p:cNvSpPr/>
            <p:nvPr/>
          </p:nvSpPr>
          <p:spPr>
            <a:xfrm>
              <a:off x="7107274" y="2348277"/>
              <a:ext cx="466953" cy="107120"/>
            </a:xfrm>
            <a:custGeom>
              <a:avLst/>
              <a:gdLst/>
              <a:ahLst/>
              <a:cxnLst/>
              <a:rect l="l" t="t" r="r" b="b"/>
              <a:pathLst>
                <a:path w="52763" h="18156" extrusionOk="0">
                  <a:moveTo>
                    <a:pt x="0" y="0"/>
                  </a:moveTo>
                  <a:lnTo>
                    <a:pt x="0" y="18155"/>
                  </a:lnTo>
                  <a:lnTo>
                    <a:pt x="52763" y="18155"/>
                  </a:lnTo>
                  <a:lnTo>
                    <a:pt x="52763" y="0"/>
                  </a:lnTo>
                  <a:close/>
                </a:path>
              </a:pathLst>
            </a:cu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900">
                  <a:solidFill>
                    <a:schemeClr val="lt1"/>
                  </a:solidFill>
                  <a:latin typeface="Fredoka One" panose="02000000000000000000" pitchFamily="2" charset="0"/>
                </a:rPr>
                <a:t>Better query  </a:t>
              </a:r>
              <a:endParaRPr sz="900">
                <a:solidFill>
                  <a:schemeClr val="lt1"/>
                </a:solidFill>
                <a:latin typeface="Fredoka One" panose="02000000000000000000" pitchFamily="2" charset="0"/>
              </a:endParaRPr>
            </a:p>
            <a:p>
              <a:pPr marL="0" lvl="0" indent="0" algn="r" rtl="0">
                <a:spcBef>
                  <a:spcPts val="0"/>
                </a:spcBef>
                <a:spcAft>
                  <a:spcPts val="0"/>
                </a:spcAft>
                <a:buNone/>
              </a:pPr>
              <a:r>
                <a:rPr lang="en" sz="900">
                  <a:solidFill>
                    <a:schemeClr val="lt1"/>
                  </a:solidFill>
                  <a:latin typeface="Fredoka One" panose="02000000000000000000" pitchFamily="2" charset="0"/>
                </a:rPr>
                <a:t>performance</a:t>
              </a:r>
              <a:endParaRPr sz="900">
                <a:solidFill>
                  <a:schemeClr val="lt1"/>
                </a:solidFill>
                <a:latin typeface="Fredoka One" panose="02000000000000000000" pitchFamily="2" charset="0"/>
              </a:endParaRPr>
            </a:p>
          </p:txBody>
        </p:sp>
        <p:grpSp>
          <p:nvGrpSpPr>
            <p:cNvPr id="1435" name="Google Shape;1435;p48"/>
            <p:cNvGrpSpPr/>
            <p:nvPr/>
          </p:nvGrpSpPr>
          <p:grpSpPr>
            <a:xfrm>
              <a:off x="6808175" y="2078634"/>
              <a:ext cx="452229" cy="684241"/>
              <a:chOff x="6808175" y="2078634"/>
              <a:chExt cx="452229" cy="684241"/>
            </a:xfrm>
          </p:grpSpPr>
          <p:sp>
            <p:nvSpPr>
              <p:cNvPr id="1436" name="Google Shape;1436;p48"/>
              <p:cNvSpPr/>
              <p:nvPr/>
            </p:nvSpPr>
            <p:spPr>
              <a:xfrm>
                <a:off x="7165957" y="2159753"/>
                <a:ext cx="94447" cy="107120"/>
              </a:xfrm>
              <a:custGeom>
                <a:avLst/>
                <a:gdLst/>
                <a:ahLst/>
                <a:cxnLst/>
                <a:rect l="l" t="t" r="r" b="b"/>
                <a:pathLst>
                  <a:path w="16008" h="18156" extrusionOk="0">
                    <a:moveTo>
                      <a:pt x="1" y="1"/>
                    </a:moveTo>
                    <a:lnTo>
                      <a:pt x="1" y="18156"/>
                    </a:lnTo>
                    <a:lnTo>
                      <a:pt x="16007" y="18156"/>
                    </a:lnTo>
                    <a:cubicBezTo>
                      <a:pt x="15291" y="11568"/>
                      <a:pt x="12904" y="5350"/>
                      <a:pt x="90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Fredoka One" panose="02000000000000000000" pitchFamily="2" charset="0"/>
                </a:endParaRPr>
              </a:p>
            </p:txBody>
          </p:sp>
          <p:sp>
            <p:nvSpPr>
              <p:cNvPr id="1437" name="Google Shape;1437;p48"/>
              <p:cNvSpPr/>
              <p:nvPr/>
            </p:nvSpPr>
            <p:spPr>
              <a:xfrm>
                <a:off x="7085764" y="2536793"/>
                <a:ext cx="61100" cy="107120"/>
              </a:xfrm>
              <a:custGeom>
                <a:avLst/>
                <a:gdLst/>
                <a:ahLst/>
                <a:cxnLst/>
                <a:rect l="l" t="t" r="r" b="b"/>
                <a:pathLst>
                  <a:path w="10356" h="18156" extrusionOk="0">
                    <a:moveTo>
                      <a:pt x="1" y="1"/>
                    </a:moveTo>
                    <a:lnTo>
                      <a:pt x="1" y="18156"/>
                    </a:lnTo>
                    <a:lnTo>
                      <a:pt x="5804" y="18156"/>
                    </a:lnTo>
                    <a:cubicBezTo>
                      <a:pt x="5810" y="18084"/>
                      <a:pt x="5813" y="18013"/>
                      <a:pt x="5813" y="17941"/>
                    </a:cubicBezTo>
                    <a:cubicBezTo>
                      <a:pt x="5815" y="17225"/>
                      <a:pt x="5579" y="16528"/>
                      <a:pt x="5146" y="15958"/>
                    </a:cubicBezTo>
                    <a:cubicBezTo>
                      <a:pt x="5764" y="15144"/>
                      <a:pt x="5967" y="14089"/>
                      <a:pt x="5696" y="13103"/>
                    </a:cubicBezTo>
                    <a:cubicBezTo>
                      <a:pt x="6334" y="11805"/>
                      <a:pt x="6339" y="10352"/>
                      <a:pt x="6343" y="9017"/>
                    </a:cubicBezTo>
                    <a:lnTo>
                      <a:pt x="6343" y="8907"/>
                    </a:lnTo>
                    <a:cubicBezTo>
                      <a:pt x="6346" y="8040"/>
                      <a:pt x="6573" y="6922"/>
                      <a:pt x="6952" y="5914"/>
                    </a:cubicBezTo>
                    <a:cubicBezTo>
                      <a:pt x="7745" y="3797"/>
                      <a:pt x="8890" y="1817"/>
                      <a:pt x="10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Fredoka One" panose="02000000000000000000" pitchFamily="2" charset="0"/>
                </a:endParaRPr>
              </a:p>
            </p:txBody>
          </p:sp>
          <p:sp>
            <p:nvSpPr>
              <p:cNvPr id="1438" name="Google Shape;1438;p48"/>
              <p:cNvSpPr/>
              <p:nvPr/>
            </p:nvSpPr>
            <p:spPr>
              <a:xfrm>
                <a:off x="6808175" y="2195183"/>
                <a:ext cx="61325" cy="107120"/>
              </a:xfrm>
              <a:custGeom>
                <a:avLst/>
                <a:gdLst/>
                <a:ahLst/>
                <a:cxnLst/>
                <a:rect l="l" t="t" r="r" b="b"/>
                <a:pathLst>
                  <a:path w="10394" h="18156" extrusionOk="0">
                    <a:moveTo>
                      <a:pt x="3660" y="0"/>
                    </a:moveTo>
                    <a:cubicBezTo>
                      <a:pt x="1279" y="5051"/>
                      <a:pt x="19" y="10605"/>
                      <a:pt x="14" y="16353"/>
                    </a:cubicBezTo>
                    <a:cubicBezTo>
                      <a:pt x="11" y="16529"/>
                      <a:pt x="0" y="17161"/>
                      <a:pt x="51" y="18156"/>
                    </a:cubicBezTo>
                    <a:lnTo>
                      <a:pt x="10393" y="18156"/>
                    </a:lnTo>
                    <a:lnTo>
                      <a:pt x="10393"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Fredoka One" panose="02000000000000000000" pitchFamily="2" charset="0"/>
                </a:endParaRPr>
              </a:p>
            </p:txBody>
          </p:sp>
          <p:sp>
            <p:nvSpPr>
              <p:cNvPr id="1439" name="Google Shape;1439;p48"/>
              <p:cNvSpPr/>
              <p:nvPr/>
            </p:nvSpPr>
            <p:spPr>
              <a:xfrm>
                <a:off x="6820441" y="2370778"/>
                <a:ext cx="142320" cy="107126"/>
              </a:xfrm>
              <a:custGeom>
                <a:avLst/>
                <a:gdLst/>
                <a:ahLst/>
                <a:cxnLst/>
                <a:rect l="l" t="t" r="r" b="b"/>
                <a:pathLst>
                  <a:path w="24122" h="18157" extrusionOk="0">
                    <a:moveTo>
                      <a:pt x="0" y="1"/>
                    </a:moveTo>
                    <a:cubicBezTo>
                      <a:pt x="1532" y="5312"/>
                      <a:pt x="4200" y="11690"/>
                      <a:pt x="8823" y="18156"/>
                    </a:cubicBezTo>
                    <a:lnTo>
                      <a:pt x="24122" y="18156"/>
                    </a:lnTo>
                    <a:lnTo>
                      <a:pt x="24122" y="1"/>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Fredoka One" panose="02000000000000000000" pitchFamily="2" charset="0"/>
                </a:endParaRPr>
              </a:p>
            </p:txBody>
          </p:sp>
          <p:sp>
            <p:nvSpPr>
              <p:cNvPr id="1440" name="Google Shape;1440;p48"/>
              <p:cNvSpPr/>
              <p:nvPr/>
            </p:nvSpPr>
            <p:spPr>
              <a:xfrm>
                <a:off x="6929774" y="2545743"/>
                <a:ext cx="74092" cy="109044"/>
              </a:xfrm>
              <a:custGeom>
                <a:avLst/>
                <a:gdLst/>
                <a:ahLst/>
                <a:cxnLst/>
                <a:rect l="l" t="t" r="r" b="b"/>
                <a:pathLst>
                  <a:path w="12558" h="18482" extrusionOk="0">
                    <a:moveTo>
                      <a:pt x="0" y="0"/>
                    </a:moveTo>
                    <a:cubicBezTo>
                      <a:pt x="938" y="1387"/>
                      <a:pt x="1707" y="2855"/>
                      <a:pt x="2285" y="4397"/>
                    </a:cubicBezTo>
                    <a:cubicBezTo>
                      <a:pt x="2664" y="5405"/>
                      <a:pt x="2891" y="6523"/>
                      <a:pt x="2895" y="7390"/>
                    </a:cubicBezTo>
                    <a:lnTo>
                      <a:pt x="2895" y="7500"/>
                    </a:lnTo>
                    <a:cubicBezTo>
                      <a:pt x="2898" y="8835"/>
                      <a:pt x="2904" y="10288"/>
                      <a:pt x="3541" y="11586"/>
                    </a:cubicBezTo>
                    <a:cubicBezTo>
                      <a:pt x="3270" y="12572"/>
                      <a:pt x="3473" y="13627"/>
                      <a:pt x="4092" y="14441"/>
                    </a:cubicBezTo>
                    <a:cubicBezTo>
                      <a:pt x="3202" y="15613"/>
                      <a:pt x="3202" y="17235"/>
                      <a:pt x="4092" y="18407"/>
                    </a:cubicBezTo>
                    <a:cubicBezTo>
                      <a:pt x="4072" y="18431"/>
                      <a:pt x="4057" y="18457"/>
                      <a:pt x="4039" y="18482"/>
                    </a:cubicBezTo>
                    <a:lnTo>
                      <a:pt x="12558" y="18482"/>
                    </a:lnTo>
                    <a:lnTo>
                      <a:pt x="12558"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Fredoka One" panose="02000000000000000000" pitchFamily="2" charset="0"/>
                </a:endParaRPr>
              </a:p>
            </p:txBody>
          </p:sp>
          <p:sp>
            <p:nvSpPr>
              <p:cNvPr id="1441" name="Google Shape;1441;p48"/>
              <p:cNvSpPr/>
              <p:nvPr/>
            </p:nvSpPr>
            <p:spPr>
              <a:xfrm>
                <a:off x="7155838" y="2352960"/>
                <a:ext cx="98377" cy="107120"/>
              </a:xfrm>
              <a:custGeom>
                <a:avLst/>
                <a:gdLst/>
                <a:ahLst/>
                <a:cxnLst/>
                <a:rect l="l" t="t" r="r" b="b"/>
                <a:pathLst>
                  <a:path w="16674" h="18156" extrusionOk="0">
                    <a:moveTo>
                      <a:pt x="0" y="0"/>
                    </a:moveTo>
                    <a:lnTo>
                      <a:pt x="0" y="18155"/>
                    </a:lnTo>
                    <a:lnTo>
                      <a:pt x="9101" y="18155"/>
                    </a:lnTo>
                    <a:cubicBezTo>
                      <a:pt x="13299" y="11475"/>
                      <a:pt x="15509" y="5056"/>
                      <a:pt x="16674"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Fredoka One" panose="02000000000000000000" pitchFamily="2" charset="0"/>
                </a:endParaRPr>
              </a:p>
            </p:txBody>
          </p:sp>
          <p:grpSp>
            <p:nvGrpSpPr>
              <p:cNvPr id="1442" name="Google Shape;1442;p48"/>
              <p:cNvGrpSpPr/>
              <p:nvPr/>
            </p:nvGrpSpPr>
            <p:grpSpPr>
              <a:xfrm>
                <a:off x="6821586" y="2078634"/>
                <a:ext cx="426871" cy="684241"/>
                <a:chOff x="6821586" y="2078634"/>
                <a:chExt cx="426871" cy="684241"/>
              </a:xfrm>
            </p:grpSpPr>
            <p:grpSp>
              <p:nvGrpSpPr>
                <p:cNvPr id="1443" name="Google Shape;1443;p48"/>
                <p:cNvGrpSpPr/>
                <p:nvPr/>
              </p:nvGrpSpPr>
              <p:grpSpPr>
                <a:xfrm>
                  <a:off x="6821586" y="2078634"/>
                  <a:ext cx="426871" cy="684241"/>
                  <a:chOff x="6821586" y="2078634"/>
                  <a:chExt cx="426871" cy="684241"/>
                </a:xfrm>
              </p:grpSpPr>
              <p:sp>
                <p:nvSpPr>
                  <p:cNvPr id="1444" name="Google Shape;1444;p48"/>
                  <p:cNvSpPr/>
                  <p:nvPr/>
                </p:nvSpPr>
                <p:spPr>
                  <a:xfrm>
                    <a:off x="6990036" y="2693797"/>
                    <a:ext cx="89963" cy="69077"/>
                  </a:xfrm>
                  <a:custGeom>
                    <a:avLst/>
                    <a:gdLst/>
                    <a:ahLst/>
                    <a:cxnLst/>
                    <a:rect l="l" t="t" r="r" b="b"/>
                    <a:pathLst>
                      <a:path w="15248" h="11708" extrusionOk="0">
                        <a:moveTo>
                          <a:pt x="1" y="0"/>
                        </a:moveTo>
                        <a:lnTo>
                          <a:pt x="1" y="4083"/>
                        </a:lnTo>
                        <a:cubicBezTo>
                          <a:pt x="1" y="8276"/>
                          <a:pt x="3430" y="11707"/>
                          <a:pt x="7623" y="11707"/>
                        </a:cubicBezTo>
                        <a:cubicBezTo>
                          <a:pt x="11816" y="11707"/>
                          <a:pt x="15247" y="8276"/>
                          <a:pt x="15247" y="4083"/>
                        </a:cubicBezTo>
                        <a:lnTo>
                          <a:pt x="15247" y="0"/>
                        </a:lnTo>
                        <a:close/>
                      </a:path>
                    </a:pathLst>
                  </a:custGeom>
                  <a:solidFill>
                    <a:srgbClr val="EE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Fredoka One" panose="02000000000000000000" pitchFamily="2" charset="0"/>
                    </a:endParaRPr>
                  </a:p>
                </p:txBody>
              </p:sp>
              <p:sp>
                <p:nvSpPr>
                  <p:cNvPr id="1445" name="Google Shape;1445;p48"/>
                  <p:cNvSpPr/>
                  <p:nvPr/>
                </p:nvSpPr>
                <p:spPr>
                  <a:xfrm>
                    <a:off x="6968649" y="2671926"/>
                    <a:ext cx="132738" cy="72712"/>
                  </a:xfrm>
                  <a:custGeom>
                    <a:avLst/>
                    <a:gdLst/>
                    <a:ahLst/>
                    <a:cxnLst/>
                    <a:rect l="l" t="t" r="r" b="b"/>
                    <a:pathLst>
                      <a:path w="22498" h="12324" extrusionOk="0">
                        <a:moveTo>
                          <a:pt x="1" y="0"/>
                        </a:moveTo>
                        <a:lnTo>
                          <a:pt x="1" y="2864"/>
                        </a:lnTo>
                        <a:cubicBezTo>
                          <a:pt x="1" y="8528"/>
                          <a:pt x="10476" y="12324"/>
                          <a:pt x="11248" y="12324"/>
                        </a:cubicBezTo>
                        <a:cubicBezTo>
                          <a:pt x="12022" y="12324"/>
                          <a:pt x="22498" y="7684"/>
                          <a:pt x="22498" y="2864"/>
                        </a:cubicBezTo>
                        <a:lnTo>
                          <a:pt x="22498" y="0"/>
                        </a:lnTo>
                        <a:close/>
                      </a:path>
                    </a:pathLst>
                  </a:custGeom>
                  <a:solidFill>
                    <a:srgbClr val="E3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Fredoka One" panose="02000000000000000000" pitchFamily="2" charset="0"/>
                    </a:endParaRPr>
                  </a:p>
                </p:txBody>
              </p:sp>
              <p:sp>
                <p:nvSpPr>
                  <p:cNvPr id="1446" name="Google Shape;1446;p48"/>
                  <p:cNvSpPr/>
                  <p:nvPr/>
                </p:nvSpPr>
                <p:spPr>
                  <a:xfrm>
                    <a:off x="6968649" y="2679891"/>
                    <a:ext cx="132738" cy="64747"/>
                  </a:xfrm>
                  <a:custGeom>
                    <a:avLst/>
                    <a:gdLst/>
                    <a:ahLst/>
                    <a:cxnLst/>
                    <a:rect l="l" t="t" r="r" b="b"/>
                    <a:pathLst>
                      <a:path w="22498" h="10974" extrusionOk="0">
                        <a:moveTo>
                          <a:pt x="1" y="1"/>
                        </a:moveTo>
                        <a:lnTo>
                          <a:pt x="1" y="1514"/>
                        </a:lnTo>
                        <a:cubicBezTo>
                          <a:pt x="1" y="7178"/>
                          <a:pt x="10476" y="10974"/>
                          <a:pt x="11248" y="10974"/>
                        </a:cubicBezTo>
                        <a:cubicBezTo>
                          <a:pt x="12022" y="10974"/>
                          <a:pt x="22498" y="6335"/>
                          <a:pt x="22498" y="1514"/>
                        </a:cubicBezTo>
                        <a:lnTo>
                          <a:pt x="22498" y="1"/>
                        </a:lnTo>
                        <a:cubicBezTo>
                          <a:pt x="22498" y="4821"/>
                          <a:pt x="12022" y="9459"/>
                          <a:pt x="11248" y="9459"/>
                        </a:cubicBezTo>
                        <a:cubicBezTo>
                          <a:pt x="10476" y="9459"/>
                          <a:pt x="1" y="5665"/>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Fredoka One" panose="02000000000000000000" pitchFamily="2" charset="0"/>
                    </a:endParaRPr>
                  </a:p>
                </p:txBody>
              </p:sp>
              <p:sp>
                <p:nvSpPr>
                  <p:cNvPr id="1447" name="Google Shape;1447;p48"/>
                  <p:cNvSpPr/>
                  <p:nvPr/>
                </p:nvSpPr>
                <p:spPr>
                  <a:xfrm>
                    <a:off x="6969091" y="2693467"/>
                    <a:ext cx="131729" cy="11765"/>
                  </a:xfrm>
                  <a:custGeom>
                    <a:avLst/>
                    <a:gdLst/>
                    <a:ahLst/>
                    <a:cxnLst/>
                    <a:rect l="l" t="t" r="r" b="b"/>
                    <a:pathLst>
                      <a:path w="22327" h="1994" extrusionOk="0">
                        <a:moveTo>
                          <a:pt x="52" y="1"/>
                        </a:moveTo>
                        <a:cubicBezTo>
                          <a:pt x="34" y="1"/>
                          <a:pt x="18" y="4"/>
                          <a:pt x="1" y="4"/>
                        </a:cubicBezTo>
                        <a:cubicBezTo>
                          <a:pt x="122" y="701"/>
                          <a:pt x="392" y="1367"/>
                          <a:pt x="778" y="1994"/>
                        </a:cubicBezTo>
                        <a:lnTo>
                          <a:pt x="21362" y="1994"/>
                        </a:lnTo>
                        <a:cubicBezTo>
                          <a:pt x="21834" y="1347"/>
                          <a:pt x="22173" y="680"/>
                          <a:pt x="22326" y="2"/>
                        </a:cubicBezTo>
                        <a:cubicBezTo>
                          <a:pt x="22316" y="2"/>
                          <a:pt x="22307" y="1"/>
                          <a:pt x="22297" y="1"/>
                        </a:cubicBezTo>
                        <a:close/>
                      </a:path>
                    </a:pathLst>
                  </a:custGeom>
                  <a:solidFill>
                    <a:srgbClr val="D6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Fredoka One" panose="02000000000000000000" pitchFamily="2" charset="0"/>
                    </a:endParaRPr>
                  </a:p>
                </p:txBody>
              </p:sp>
              <p:sp>
                <p:nvSpPr>
                  <p:cNvPr id="1448" name="Google Shape;1448;p48"/>
                  <p:cNvSpPr/>
                  <p:nvPr/>
                </p:nvSpPr>
                <p:spPr>
                  <a:xfrm>
                    <a:off x="6821586" y="2078634"/>
                    <a:ext cx="426871" cy="544694"/>
                  </a:xfrm>
                  <a:custGeom>
                    <a:avLst/>
                    <a:gdLst/>
                    <a:ahLst/>
                    <a:cxnLst/>
                    <a:rect l="l" t="t" r="r" b="b"/>
                    <a:pathLst>
                      <a:path w="72351" h="92321" extrusionOk="0">
                        <a:moveTo>
                          <a:pt x="36174" y="1"/>
                        </a:moveTo>
                        <a:cubicBezTo>
                          <a:pt x="16216" y="1"/>
                          <a:pt x="37" y="16180"/>
                          <a:pt x="37" y="36140"/>
                        </a:cubicBezTo>
                        <a:cubicBezTo>
                          <a:pt x="37" y="36140"/>
                          <a:pt x="0" y="37141"/>
                          <a:pt x="140" y="38891"/>
                        </a:cubicBezTo>
                        <a:cubicBezTo>
                          <a:pt x="143" y="38928"/>
                          <a:pt x="147" y="38965"/>
                          <a:pt x="149" y="39003"/>
                        </a:cubicBezTo>
                        <a:cubicBezTo>
                          <a:pt x="164" y="39192"/>
                          <a:pt x="182" y="39386"/>
                          <a:pt x="201" y="39590"/>
                        </a:cubicBezTo>
                        <a:cubicBezTo>
                          <a:pt x="222" y="39817"/>
                          <a:pt x="246" y="40044"/>
                          <a:pt x="273" y="40271"/>
                        </a:cubicBezTo>
                        <a:cubicBezTo>
                          <a:pt x="281" y="40354"/>
                          <a:pt x="292" y="40436"/>
                          <a:pt x="301" y="40521"/>
                        </a:cubicBezTo>
                        <a:cubicBezTo>
                          <a:pt x="313" y="40621"/>
                          <a:pt x="325" y="40722"/>
                          <a:pt x="337" y="40822"/>
                        </a:cubicBezTo>
                        <a:cubicBezTo>
                          <a:pt x="1211" y="47845"/>
                          <a:pt x="4544" y="61615"/>
                          <a:pt x="17111" y="74112"/>
                        </a:cubicBezTo>
                        <a:cubicBezTo>
                          <a:pt x="19581" y="76568"/>
                          <a:pt x="21548" y="79501"/>
                          <a:pt x="22771" y="82763"/>
                        </a:cubicBezTo>
                        <a:cubicBezTo>
                          <a:pt x="23307" y="84192"/>
                          <a:pt x="23522" y="85567"/>
                          <a:pt x="23526" y="86552"/>
                        </a:cubicBezTo>
                        <a:cubicBezTo>
                          <a:pt x="23540" y="90527"/>
                          <a:pt x="23421" y="92321"/>
                          <a:pt x="36174" y="92321"/>
                        </a:cubicBezTo>
                        <a:cubicBezTo>
                          <a:pt x="48929" y="92321"/>
                          <a:pt x="48811" y="90527"/>
                          <a:pt x="48825" y="86552"/>
                        </a:cubicBezTo>
                        <a:cubicBezTo>
                          <a:pt x="48828" y="85567"/>
                          <a:pt x="49043" y="84192"/>
                          <a:pt x="49579" y="82763"/>
                        </a:cubicBezTo>
                        <a:cubicBezTo>
                          <a:pt x="50802" y="79501"/>
                          <a:pt x="52769" y="76568"/>
                          <a:pt x="55240" y="74112"/>
                        </a:cubicBezTo>
                        <a:cubicBezTo>
                          <a:pt x="67806" y="61615"/>
                          <a:pt x="71138" y="47845"/>
                          <a:pt x="72011" y="40822"/>
                        </a:cubicBezTo>
                        <a:cubicBezTo>
                          <a:pt x="72025" y="40722"/>
                          <a:pt x="72038" y="40621"/>
                          <a:pt x="72050" y="40521"/>
                        </a:cubicBezTo>
                        <a:cubicBezTo>
                          <a:pt x="72059" y="40436"/>
                          <a:pt x="72069" y="40354"/>
                          <a:pt x="72078" y="40271"/>
                        </a:cubicBezTo>
                        <a:cubicBezTo>
                          <a:pt x="72104" y="40044"/>
                          <a:pt x="72127" y="39817"/>
                          <a:pt x="72149" y="39590"/>
                        </a:cubicBezTo>
                        <a:cubicBezTo>
                          <a:pt x="72169" y="39386"/>
                          <a:pt x="72186" y="39192"/>
                          <a:pt x="72202" y="39003"/>
                        </a:cubicBezTo>
                        <a:cubicBezTo>
                          <a:pt x="72205" y="38966"/>
                          <a:pt x="72207" y="38928"/>
                          <a:pt x="72211" y="38891"/>
                        </a:cubicBezTo>
                        <a:cubicBezTo>
                          <a:pt x="72350" y="37141"/>
                          <a:pt x="72314" y="36140"/>
                          <a:pt x="72314" y="36140"/>
                        </a:cubicBezTo>
                        <a:cubicBezTo>
                          <a:pt x="72314" y="16180"/>
                          <a:pt x="56134" y="1"/>
                          <a:pt x="36174"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Fredoka One" panose="02000000000000000000" pitchFamily="2" charset="0"/>
                    </a:endParaRPr>
                  </a:p>
                </p:txBody>
              </p:sp>
              <p:sp>
                <p:nvSpPr>
                  <p:cNvPr id="1449" name="Google Shape;1449;p48"/>
                  <p:cNvSpPr/>
                  <p:nvPr/>
                </p:nvSpPr>
                <p:spPr>
                  <a:xfrm>
                    <a:off x="6984514" y="2448953"/>
                    <a:ext cx="101008" cy="164409"/>
                  </a:xfrm>
                  <a:custGeom>
                    <a:avLst/>
                    <a:gdLst/>
                    <a:ahLst/>
                    <a:cxnLst/>
                    <a:rect l="l" t="t" r="r" b="b"/>
                    <a:pathLst>
                      <a:path w="17120" h="27866" extrusionOk="0">
                        <a:moveTo>
                          <a:pt x="1" y="0"/>
                        </a:moveTo>
                        <a:lnTo>
                          <a:pt x="4920" y="27866"/>
                        </a:lnTo>
                        <a:lnTo>
                          <a:pt x="12200" y="27866"/>
                        </a:lnTo>
                        <a:lnTo>
                          <a:pt x="17120" y="0"/>
                        </a:lnTo>
                        <a:close/>
                      </a:path>
                    </a:pathLst>
                  </a:custGeom>
                  <a:solidFill>
                    <a:srgbClr val="ED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Fredoka One" panose="02000000000000000000" pitchFamily="2" charset="0"/>
                    </a:endParaRPr>
                  </a:p>
                </p:txBody>
              </p:sp>
              <p:sp>
                <p:nvSpPr>
                  <p:cNvPr id="1450" name="Google Shape;1450;p48"/>
                  <p:cNvSpPr/>
                  <p:nvPr/>
                </p:nvSpPr>
                <p:spPr>
                  <a:xfrm>
                    <a:off x="6984514" y="2448953"/>
                    <a:ext cx="101008" cy="140963"/>
                  </a:xfrm>
                  <a:custGeom>
                    <a:avLst/>
                    <a:gdLst/>
                    <a:ahLst/>
                    <a:cxnLst/>
                    <a:rect l="l" t="t" r="r" b="b"/>
                    <a:pathLst>
                      <a:path w="17120" h="23892" extrusionOk="0">
                        <a:moveTo>
                          <a:pt x="1" y="0"/>
                        </a:moveTo>
                        <a:lnTo>
                          <a:pt x="4218" y="23891"/>
                        </a:lnTo>
                        <a:lnTo>
                          <a:pt x="12902" y="23891"/>
                        </a:lnTo>
                        <a:lnTo>
                          <a:pt x="17120"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Fredoka One" panose="02000000000000000000" pitchFamily="2" charset="0"/>
                    </a:endParaRPr>
                  </a:p>
                </p:txBody>
              </p:sp>
              <p:sp>
                <p:nvSpPr>
                  <p:cNvPr id="1451" name="Google Shape;1451;p48"/>
                  <p:cNvSpPr/>
                  <p:nvPr/>
                </p:nvSpPr>
                <p:spPr>
                  <a:xfrm>
                    <a:off x="7012451" y="2607162"/>
                    <a:ext cx="45141" cy="6201"/>
                  </a:xfrm>
                  <a:custGeom>
                    <a:avLst/>
                    <a:gdLst/>
                    <a:ahLst/>
                    <a:cxnLst/>
                    <a:rect l="l" t="t" r="r" b="b"/>
                    <a:pathLst>
                      <a:path w="7651" h="1051" extrusionOk="0">
                        <a:moveTo>
                          <a:pt x="0" y="1"/>
                        </a:moveTo>
                        <a:lnTo>
                          <a:pt x="185" y="1051"/>
                        </a:lnTo>
                        <a:lnTo>
                          <a:pt x="7465" y="1051"/>
                        </a:lnTo>
                        <a:lnTo>
                          <a:pt x="76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Fredoka One" panose="02000000000000000000" pitchFamily="2" charset="0"/>
                    </a:endParaRPr>
                  </a:p>
                </p:txBody>
              </p:sp>
              <p:sp>
                <p:nvSpPr>
                  <p:cNvPr id="1452" name="Google Shape;1452;p48"/>
                  <p:cNvSpPr/>
                  <p:nvPr/>
                </p:nvSpPr>
                <p:spPr>
                  <a:xfrm>
                    <a:off x="6968649" y="2664244"/>
                    <a:ext cx="132738" cy="25199"/>
                  </a:xfrm>
                  <a:custGeom>
                    <a:avLst/>
                    <a:gdLst/>
                    <a:ahLst/>
                    <a:cxnLst/>
                    <a:rect l="l" t="t" r="r" b="b"/>
                    <a:pathLst>
                      <a:path w="22498" h="4271" extrusionOk="0">
                        <a:moveTo>
                          <a:pt x="93" y="1"/>
                        </a:moveTo>
                        <a:cubicBezTo>
                          <a:pt x="43" y="1"/>
                          <a:pt x="1" y="43"/>
                          <a:pt x="1" y="95"/>
                        </a:cubicBezTo>
                        <a:lnTo>
                          <a:pt x="1" y="4176"/>
                        </a:lnTo>
                        <a:cubicBezTo>
                          <a:pt x="1" y="4229"/>
                          <a:pt x="43" y="4270"/>
                          <a:pt x="93" y="4270"/>
                        </a:cubicBezTo>
                        <a:lnTo>
                          <a:pt x="22405" y="4270"/>
                        </a:lnTo>
                        <a:cubicBezTo>
                          <a:pt x="22456" y="4270"/>
                          <a:pt x="22498" y="4229"/>
                          <a:pt x="22498" y="4176"/>
                        </a:cubicBezTo>
                        <a:lnTo>
                          <a:pt x="22498" y="95"/>
                        </a:lnTo>
                        <a:cubicBezTo>
                          <a:pt x="22498" y="43"/>
                          <a:pt x="22456" y="1"/>
                          <a:pt x="22405" y="1"/>
                        </a:cubicBezTo>
                        <a:close/>
                      </a:path>
                    </a:pathLst>
                  </a:custGeom>
                  <a:solidFill>
                    <a:srgbClr val="E3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Fredoka One" panose="02000000000000000000" pitchFamily="2" charset="0"/>
                    </a:endParaRPr>
                  </a:p>
                </p:txBody>
              </p:sp>
              <p:sp>
                <p:nvSpPr>
                  <p:cNvPr id="1453" name="Google Shape;1453;p48"/>
                  <p:cNvSpPr/>
                  <p:nvPr/>
                </p:nvSpPr>
                <p:spPr>
                  <a:xfrm>
                    <a:off x="6968649" y="2667389"/>
                    <a:ext cx="132738" cy="11776"/>
                  </a:xfrm>
                  <a:custGeom>
                    <a:avLst/>
                    <a:gdLst/>
                    <a:ahLst/>
                    <a:cxnLst/>
                    <a:rect l="l" t="t" r="r" b="b"/>
                    <a:pathLst>
                      <a:path w="22498" h="1996" extrusionOk="0">
                        <a:moveTo>
                          <a:pt x="22185" y="1"/>
                        </a:moveTo>
                        <a:lnTo>
                          <a:pt x="314" y="2"/>
                        </a:lnTo>
                        <a:cubicBezTo>
                          <a:pt x="113" y="247"/>
                          <a:pt x="3" y="556"/>
                          <a:pt x="1" y="874"/>
                        </a:cubicBezTo>
                        <a:lnTo>
                          <a:pt x="1" y="1880"/>
                        </a:lnTo>
                        <a:cubicBezTo>
                          <a:pt x="1" y="1915"/>
                          <a:pt x="8" y="1948"/>
                          <a:pt x="11" y="1983"/>
                        </a:cubicBezTo>
                        <a:cubicBezTo>
                          <a:pt x="48" y="1990"/>
                          <a:pt x="88" y="1994"/>
                          <a:pt x="127" y="1996"/>
                        </a:cubicBezTo>
                        <a:lnTo>
                          <a:pt x="22372" y="1996"/>
                        </a:lnTo>
                        <a:cubicBezTo>
                          <a:pt x="22410" y="1994"/>
                          <a:pt x="22449" y="1990"/>
                          <a:pt x="22487" y="1983"/>
                        </a:cubicBezTo>
                        <a:cubicBezTo>
                          <a:pt x="22491" y="1948"/>
                          <a:pt x="22498" y="1915"/>
                          <a:pt x="22498" y="1880"/>
                        </a:cubicBezTo>
                        <a:lnTo>
                          <a:pt x="22498" y="872"/>
                        </a:lnTo>
                        <a:cubicBezTo>
                          <a:pt x="22496" y="554"/>
                          <a:pt x="22386" y="247"/>
                          <a:pt x="22185" y="1"/>
                        </a:cubicBezTo>
                        <a:close/>
                      </a:path>
                    </a:pathLst>
                  </a:custGeom>
                  <a:solidFill>
                    <a:srgbClr val="D6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Fredoka One" panose="02000000000000000000" pitchFamily="2" charset="0"/>
                    </a:endParaRPr>
                  </a:p>
                </p:txBody>
              </p:sp>
              <p:sp>
                <p:nvSpPr>
                  <p:cNvPr id="1454" name="Google Shape;1454;p48"/>
                  <p:cNvSpPr/>
                  <p:nvPr/>
                </p:nvSpPr>
                <p:spPr>
                  <a:xfrm>
                    <a:off x="6963510" y="2683549"/>
                    <a:ext cx="143022" cy="11776"/>
                  </a:xfrm>
                  <a:custGeom>
                    <a:avLst/>
                    <a:gdLst/>
                    <a:ahLst/>
                    <a:cxnLst/>
                    <a:rect l="l" t="t" r="r" b="b"/>
                    <a:pathLst>
                      <a:path w="24241" h="1996" extrusionOk="0">
                        <a:moveTo>
                          <a:pt x="46" y="1"/>
                        </a:moveTo>
                        <a:cubicBezTo>
                          <a:pt x="19" y="1"/>
                          <a:pt x="0" y="22"/>
                          <a:pt x="0" y="46"/>
                        </a:cubicBezTo>
                        <a:lnTo>
                          <a:pt x="0" y="1951"/>
                        </a:lnTo>
                        <a:cubicBezTo>
                          <a:pt x="0" y="1975"/>
                          <a:pt x="19" y="1996"/>
                          <a:pt x="46" y="1996"/>
                        </a:cubicBezTo>
                        <a:lnTo>
                          <a:pt x="24195" y="1996"/>
                        </a:lnTo>
                        <a:cubicBezTo>
                          <a:pt x="24219" y="1996"/>
                          <a:pt x="24240" y="1975"/>
                          <a:pt x="24240" y="1951"/>
                        </a:cubicBezTo>
                        <a:lnTo>
                          <a:pt x="24240" y="46"/>
                        </a:lnTo>
                        <a:cubicBezTo>
                          <a:pt x="24240" y="22"/>
                          <a:pt x="24219" y="1"/>
                          <a:pt x="24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Fredoka One" panose="02000000000000000000" pitchFamily="2" charset="0"/>
                    </a:endParaRPr>
                  </a:p>
                </p:txBody>
              </p:sp>
              <p:sp>
                <p:nvSpPr>
                  <p:cNvPr id="1455" name="Google Shape;1455;p48"/>
                  <p:cNvSpPr/>
                  <p:nvPr/>
                </p:nvSpPr>
                <p:spPr>
                  <a:xfrm>
                    <a:off x="6968649" y="2642639"/>
                    <a:ext cx="132738" cy="25199"/>
                  </a:xfrm>
                  <a:custGeom>
                    <a:avLst/>
                    <a:gdLst/>
                    <a:ahLst/>
                    <a:cxnLst/>
                    <a:rect l="l" t="t" r="r" b="b"/>
                    <a:pathLst>
                      <a:path w="22498" h="4271" extrusionOk="0">
                        <a:moveTo>
                          <a:pt x="93" y="1"/>
                        </a:moveTo>
                        <a:cubicBezTo>
                          <a:pt x="43" y="1"/>
                          <a:pt x="1" y="43"/>
                          <a:pt x="1" y="95"/>
                        </a:cubicBezTo>
                        <a:lnTo>
                          <a:pt x="1" y="4176"/>
                        </a:lnTo>
                        <a:cubicBezTo>
                          <a:pt x="1" y="4229"/>
                          <a:pt x="43" y="4271"/>
                          <a:pt x="93" y="4271"/>
                        </a:cubicBezTo>
                        <a:lnTo>
                          <a:pt x="22405" y="4271"/>
                        </a:lnTo>
                        <a:cubicBezTo>
                          <a:pt x="22456" y="4271"/>
                          <a:pt x="22498" y="4229"/>
                          <a:pt x="22498" y="4176"/>
                        </a:cubicBezTo>
                        <a:lnTo>
                          <a:pt x="22498" y="95"/>
                        </a:lnTo>
                        <a:cubicBezTo>
                          <a:pt x="22498" y="43"/>
                          <a:pt x="22456" y="1"/>
                          <a:pt x="22405" y="1"/>
                        </a:cubicBezTo>
                        <a:close/>
                      </a:path>
                    </a:pathLst>
                  </a:custGeom>
                  <a:solidFill>
                    <a:srgbClr val="E3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Fredoka One" panose="02000000000000000000" pitchFamily="2" charset="0"/>
                    </a:endParaRPr>
                  </a:p>
                </p:txBody>
              </p:sp>
              <p:sp>
                <p:nvSpPr>
                  <p:cNvPr id="1456" name="Google Shape;1456;p48"/>
                  <p:cNvSpPr/>
                  <p:nvPr/>
                </p:nvSpPr>
                <p:spPr>
                  <a:xfrm>
                    <a:off x="6968649" y="2643990"/>
                    <a:ext cx="132738" cy="11776"/>
                  </a:xfrm>
                  <a:custGeom>
                    <a:avLst/>
                    <a:gdLst/>
                    <a:ahLst/>
                    <a:cxnLst/>
                    <a:rect l="l" t="t" r="r" b="b"/>
                    <a:pathLst>
                      <a:path w="22498" h="1996" extrusionOk="0">
                        <a:moveTo>
                          <a:pt x="642" y="1"/>
                        </a:moveTo>
                        <a:cubicBezTo>
                          <a:pt x="242" y="259"/>
                          <a:pt x="1" y="701"/>
                          <a:pt x="1" y="1177"/>
                        </a:cubicBezTo>
                        <a:lnTo>
                          <a:pt x="1" y="1984"/>
                        </a:lnTo>
                        <a:cubicBezTo>
                          <a:pt x="41" y="1991"/>
                          <a:pt x="83" y="1994"/>
                          <a:pt x="127" y="1996"/>
                        </a:cubicBezTo>
                        <a:lnTo>
                          <a:pt x="22372" y="1996"/>
                        </a:lnTo>
                        <a:cubicBezTo>
                          <a:pt x="22414" y="1994"/>
                          <a:pt x="22456" y="1991"/>
                          <a:pt x="22498" y="1984"/>
                        </a:cubicBezTo>
                        <a:lnTo>
                          <a:pt x="22498" y="1177"/>
                        </a:lnTo>
                        <a:cubicBezTo>
                          <a:pt x="22496" y="701"/>
                          <a:pt x="22255" y="259"/>
                          <a:pt x="21856" y="1"/>
                        </a:cubicBezTo>
                        <a:close/>
                      </a:path>
                    </a:pathLst>
                  </a:custGeom>
                  <a:solidFill>
                    <a:srgbClr val="D6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Fredoka One" panose="02000000000000000000" pitchFamily="2" charset="0"/>
                    </a:endParaRPr>
                  </a:p>
                </p:txBody>
              </p:sp>
              <p:sp>
                <p:nvSpPr>
                  <p:cNvPr id="1457" name="Google Shape;1457;p48"/>
                  <p:cNvSpPr/>
                  <p:nvPr/>
                </p:nvSpPr>
                <p:spPr>
                  <a:xfrm>
                    <a:off x="6963510" y="2660156"/>
                    <a:ext cx="143022" cy="11776"/>
                  </a:xfrm>
                  <a:custGeom>
                    <a:avLst/>
                    <a:gdLst/>
                    <a:ahLst/>
                    <a:cxnLst/>
                    <a:rect l="l" t="t" r="r" b="b"/>
                    <a:pathLst>
                      <a:path w="24241" h="1996" extrusionOk="0">
                        <a:moveTo>
                          <a:pt x="998" y="0"/>
                        </a:moveTo>
                        <a:cubicBezTo>
                          <a:pt x="447" y="2"/>
                          <a:pt x="2" y="447"/>
                          <a:pt x="0" y="998"/>
                        </a:cubicBezTo>
                        <a:cubicBezTo>
                          <a:pt x="2" y="1548"/>
                          <a:pt x="447" y="1993"/>
                          <a:pt x="998" y="1995"/>
                        </a:cubicBezTo>
                        <a:lnTo>
                          <a:pt x="23243" y="1995"/>
                        </a:lnTo>
                        <a:cubicBezTo>
                          <a:pt x="23793" y="1993"/>
                          <a:pt x="24239" y="1548"/>
                          <a:pt x="24240" y="998"/>
                        </a:cubicBezTo>
                        <a:cubicBezTo>
                          <a:pt x="24239" y="447"/>
                          <a:pt x="23793" y="2"/>
                          <a:pt x="232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Fredoka One" panose="02000000000000000000" pitchFamily="2" charset="0"/>
                    </a:endParaRPr>
                  </a:p>
                </p:txBody>
              </p:sp>
              <p:sp>
                <p:nvSpPr>
                  <p:cNvPr id="1458" name="Google Shape;1458;p48"/>
                  <p:cNvSpPr/>
                  <p:nvPr/>
                </p:nvSpPr>
                <p:spPr>
                  <a:xfrm>
                    <a:off x="6968649" y="2617451"/>
                    <a:ext cx="132738" cy="25193"/>
                  </a:xfrm>
                  <a:custGeom>
                    <a:avLst/>
                    <a:gdLst/>
                    <a:ahLst/>
                    <a:cxnLst/>
                    <a:rect l="l" t="t" r="r" b="b"/>
                    <a:pathLst>
                      <a:path w="22498" h="4270" extrusionOk="0">
                        <a:moveTo>
                          <a:pt x="93" y="0"/>
                        </a:moveTo>
                        <a:cubicBezTo>
                          <a:pt x="43" y="0"/>
                          <a:pt x="1" y="42"/>
                          <a:pt x="1" y="94"/>
                        </a:cubicBezTo>
                        <a:lnTo>
                          <a:pt x="1" y="4176"/>
                        </a:lnTo>
                        <a:cubicBezTo>
                          <a:pt x="1" y="4228"/>
                          <a:pt x="43" y="4270"/>
                          <a:pt x="93" y="4270"/>
                        </a:cubicBezTo>
                        <a:lnTo>
                          <a:pt x="22405" y="4270"/>
                        </a:lnTo>
                        <a:cubicBezTo>
                          <a:pt x="22456" y="4270"/>
                          <a:pt x="22498" y="4228"/>
                          <a:pt x="22498" y="4176"/>
                        </a:cubicBezTo>
                        <a:lnTo>
                          <a:pt x="22498" y="94"/>
                        </a:lnTo>
                        <a:cubicBezTo>
                          <a:pt x="22498" y="42"/>
                          <a:pt x="22456" y="0"/>
                          <a:pt x="22405" y="0"/>
                        </a:cubicBezTo>
                        <a:close/>
                      </a:path>
                    </a:pathLst>
                  </a:custGeom>
                  <a:solidFill>
                    <a:srgbClr val="E3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Fredoka One" panose="02000000000000000000" pitchFamily="2" charset="0"/>
                    </a:endParaRPr>
                  </a:p>
                </p:txBody>
              </p:sp>
              <p:sp>
                <p:nvSpPr>
                  <p:cNvPr id="1459" name="Google Shape;1459;p48"/>
                  <p:cNvSpPr/>
                  <p:nvPr/>
                </p:nvSpPr>
                <p:spPr>
                  <a:xfrm>
                    <a:off x="6968649" y="2620590"/>
                    <a:ext cx="132738" cy="11782"/>
                  </a:xfrm>
                  <a:custGeom>
                    <a:avLst/>
                    <a:gdLst/>
                    <a:ahLst/>
                    <a:cxnLst/>
                    <a:rect l="l" t="t" r="r" b="b"/>
                    <a:pathLst>
                      <a:path w="22498" h="1997" extrusionOk="0">
                        <a:moveTo>
                          <a:pt x="314" y="1"/>
                        </a:moveTo>
                        <a:cubicBezTo>
                          <a:pt x="113" y="247"/>
                          <a:pt x="3" y="555"/>
                          <a:pt x="1" y="873"/>
                        </a:cubicBezTo>
                        <a:lnTo>
                          <a:pt x="1" y="1982"/>
                        </a:lnTo>
                        <a:cubicBezTo>
                          <a:pt x="41" y="1989"/>
                          <a:pt x="83" y="1994"/>
                          <a:pt x="127" y="1996"/>
                        </a:cubicBezTo>
                        <a:lnTo>
                          <a:pt x="22372" y="1996"/>
                        </a:lnTo>
                        <a:cubicBezTo>
                          <a:pt x="22414" y="1994"/>
                          <a:pt x="22456" y="1989"/>
                          <a:pt x="22498" y="1982"/>
                        </a:cubicBezTo>
                        <a:lnTo>
                          <a:pt x="22498" y="873"/>
                        </a:lnTo>
                        <a:cubicBezTo>
                          <a:pt x="22496" y="555"/>
                          <a:pt x="22386" y="247"/>
                          <a:pt x="22185" y="1"/>
                        </a:cubicBezTo>
                        <a:close/>
                      </a:path>
                    </a:pathLst>
                  </a:custGeom>
                  <a:solidFill>
                    <a:srgbClr val="D6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Fredoka One" panose="02000000000000000000" pitchFamily="2" charset="0"/>
                    </a:endParaRPr>
                  </a:p>
                </p:txBody>
              </p:sp>
              <p:sp>
                <p:nvSpPr>
                  <p:cNvPr id="1460" name="Google Shape;1460;p48"/>
                  <p:cNvSpPr/>
                  <p:nvPr/>
                </p:nvSpPr>
                <p:spPr>
                  <a:xfrm>
                    <a:off x="6963510" y="2613357"/>
                    <a:ext cx="143022" cy="11765"/>
                  </a:xfrm>
                  <a:custGeom>
                    <a:avLst/>
                    <a:gdLst/>
                    <a:ahLst/>
                    <a:cxnLst/>
                    <a:rect l="l" t="t" r="r" b="b"/>
                    <a:pathLst>
                      <a:path w="24241" h="1994" extrusionOk="0">
                        <a:moveTo>
                          <a:pt x="998" y="1"/>
                        </a:moveTo>
                        <a:cubicBezTo>
                          <a:pt x="447" y="2"/>
                          <a:pt x="2" y="448"/>
                          <a:pt x="0" y="996"/>
                        </a:cubicBezTo>
                        <a:cubicBezTo>
                          <a:pt x="2" y="1547"/>
                          <a:pt x="447" y="1992"/>
                          <a:pt x="998" y="1994"/>
                        </a:cubicBezTo>
                        <a:lnTo>
                          <a:pt x="23243" y="1994"/>
                        </a:lnTo>
                        <a:cubicBezTo>
                          <a:pt x="23793" y="1992"/>
                          <a:pt x="24239" y="1547"/>
                          <a:pt x="24240" y="996"/>
                        </a:cubicBezTo>
                        <a:cubicBezTo>
                          <a:pt x="24239" y="448"/>
                          <a:pt x="23793" y="2"/>
                          <a:pt x="232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Fredoka One" panose="02000000000000000000" pitchFamily="2" charset="0"/>
                    </a:endParaRPr>
                  </a:p>
                </p:txBody>
              </p:sp>
              <p:sp>
                <p:nvSpPr>
                  <p:cNvPr id="1461" name="Google Shape;1461;p48"/>
                  <p:cNvSpPr/>
                  <p:nvPr/>
                </p:nvSpPr>
                <p:spPr>
                  <a:xfrm>
                    <a:off x="6850372" y="2107302"/>
                    <a:ext cx="369293" cy="477399"/>
                  </a:xfrm>
                  <a:custGeom>
                    <a:avLst/>
                    <a:gdLst/>
                    <a:ahLst/>
                    <a:cxnLst/>
                    <a:rect l="l" t="t" r="r" b="b"/>
                    <a:pathLst>
                      <a:path w="62592" h="80915" extrusionOk="0">
                        <a:moveTo>
                          <a:pt x="31297" y="0"/>
                        </a:moveTo>
                        <a:cubicBezTo>
                          <a:pt x="14049" y="0"/>
                          <a:pt x="16" y="14032"/>
                          <a:pt x="16" y="31281"/>
                        </a:cubicBezTo>
                        <a:lnTo>
                          <a:pt x="16" y="31387"/>
                        </a:lnTo>
                        <a:lnTo>
                          <a:pt x="13" y="31445"/>
                        </a:lnTo>
                        <a:cubicBezTo>
                          <a:pt x="11" y="31548"/>
                          <a:pt x="1" y="32341"/>
                          <a:pt x="104" y="33646"/>
                        </a:cubicBezTo>
                        <a:lnTo>
                          <a:pt x="104" y="33657"/>
                        </a:lnTo>
                        <a:lnTo>
                          <a:pt x="104" y="33667"/>
                        </a:lnTo>
                        <a:lnTo>
                          <a:pt x="105" y="33683"/>
                        </a:lnTo>
                        <a:lnTo>
                          <a:pt x="111" y="33746"/>
                        </a:lnTo>
                        <a:cubicBezTo>
                          <a:pt x="125" y="33912"/>
                          <a:pt x="139" y="34083"/>
                          <a:pt x="156" y="34265"/>
                        </a:cubicBezTo>
                        <a:cubicBezTo>
                          <a:pt x="175" y="34469"/>
                          <a:pt x="198" y="34667"/>
                          <a:pt x="219" y="34862"/>
                        </a:cubicBezTo>
                        <a:lnTo>
                          <a:pt x="245" y="35093"/>
                        </a:lnTo>
                        <a:lnTo>
                          <a:pt x="257" y="35191"/>
                        </a:lnTo>
                        <a:cubicBezTo>
                          <a:pt x="264" y="35241"/>
                          <a:pt x="270" y="35290"/>
                          <a:pt x="277" y="35341"/>
                        </a:cubicBezTo>
                        <a:lnTo>
                          <a:pt x="278" y="35353"/>
                        </a:lnTo>
                        <a:lnTo>
                          <a:pt x="278" y="35364"/>
                        </a:lnTo>
                        <a:cubicBezTo>
                          <a:pt x="1082" y="41822"/>
                          <a:pt x="4150" y="54364"/>
                          <a:pt x="15656" y="65807"/>
                        </a:cubicBezTo>
                        <a:cubicBezTo>
                          <a:pt x="18711" y="68844"/>
                          <a:pt x="20993" y="72340"/>
                          <a:pt x="22440" y="76197"/>
                        </a:cubicBezTo>
                        <a:cubicBezTo>
                          <a:pt x="22707" y="76910"/>
                          <a:pt x="22927" y="77638"/>
                          <a:pt x="23098" y="78379"/>
                        </a:cubicBezTo>
                        <a:cubicBezTo>
                          <a:pt x="23441" y="79855"/>
                          <a:pt x="24733" y="80914"/>
                          <a:pt x="26250" y="80914"/>
                        </a:cubicBezTo>
                        <a:lnTo>
                          <a:pt x="36339" y="80914"/>
                        </a:lnTo>
                        <a:cubicBezTo>
                          <a:pt x="37855" y="80914"/>
                          <a:pt x="39148" y="79855"/>
                          <a:pt x="39491" y="78379"/>
                        </a:cubicBezTo>
                        <a:cubicBezTo>
                          <a:pt x="39662" y="77638"/>
                          <a:pt x="39882" y="76910"/>
                          <a:pt x="40149" y="76197"/>
                        </a:cubicBezTo>
                        <a:cubicBezTo>
                          <a:pt x="41596" y="72340"/>
                          <a:pt x="43879" y="68844"/>
                          <a:pt x="46933" y="65807"/>
                        </a:cubicBezTo>
                        <a:cubicBezTo>
                          <a:pt x="58441" y="54364"/>
                          <a:pt x="61509" y="41822"/>
                          <a:pt x="62312" y="35364"/>
                        </a:cubicBezTo>
                        <a:lnTo>
                          <a:pt x="62314" y="35351"/>
                        </a:lnTo>
                        <a:lnTo>
                          <a:pt x="62314" y="35341"/>
                        </a:lnTo>
                        <a:cubicBezTo>
                          <a:pt x="62321" y="35290"/>
                          <a:pt x="62326" y="35240"/>
                          <a:pt x="62333" y="35191"/>
                        </a:cubicBezTo>
                        <a:lnTo>
                          <a:pt x="62346" y="35091"/>
                        </a:lnTo>
                        <a:lnTo>
                          <a:pt x="62370" y="34871"/>
                        </a:lnTo>
                        <a:cubicBezTo>
                          <a:pt x="62393" y="34667"/>
                          <a:pt x="62414" y="34469"/>
                          <a:pt x="62433" y="34272"/>
                        </a:cubicBezTo>
                        <a:cubicBezTo>
                          <a:pt x="62452" y="34083"/>
                          <a:pt x="62466" y="33912"/>
                          <a:pt x="62480" y="33746"/>
                        </a:cubicBezTo>
                        <a:lnTo>
                          <a:pt x="62485" y="33681"/>
                        </a:lnTo>
                        <a:lnTo>
                          <a:pt x="62487" y="33662"/>
                        </a:lnTo>
                        <a:cubicBezTo>
                          <a:pt x="62592" y="32338"/>
                          <a:pt x="62581" y="31543"/>
                          <a:pt x="62580" y="31443"/>
                        </a:cubicBezTo>
                        <a:lnTo>
                          <a:pt x="62574" y="31345"/>
                        </a:lnTo>
                        <a:lnTo>
                          <a:pt x="62576" y="31281"/>
                        </a:lnTo>
                        <a:cubicBezTo>
                          <a:pt x="62576" y="14032"/>
                          <a:pt x="48544" y="0"/>
                          <a:pt x="31297"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Fredoka One" panose="02000000000000000000" pitchFamily="2" charset="0"/>
                    </a:endParaRPr>
                  </a:p>
                </p:txBody>
              </p:sp>
              <p:sp>
                <p:nvSpPr>
                  <p:cNvPr id="1462" name="Google Shape;1462;p48"/>
                  <p:cNvSpPr/>
                  <p:nvPr/>
                </p:nvSpPr>
                <p:spPr>
                  <a:xfrm>
                    <a:off x="6963510" y="2636756"/>
                    <a:ext cx="143022" cy="11776"/>
                  </a:xfrm>
                  <a:custGeom>
                    <a:avLst/>
                    <a:gdLst/>
                    <a:ahLst/>
                    <a:cxnLst/>
                    <a:rect l="l" t="t" r="r" b="b"/>
                    <a:pathLst>
                      <a:path w="24241" h="1996" extrusionOk="0">
                        <a:moveTo>
                          <a:pt x="998" y="0"/>
                        </a:moveTo>
                        <a:cubicBezTo>
                          <a:pt x="447" y="2"/>
                          <a:pt x="2" y="448"/>
                          <a:pt x="0" y="998"/>
                        </a:cubicBezTo>
                        <a:cubicBezTo>
                          <a:pt x="2" y="1548"/>
                          <a:pt x="447" y="1994"/>
                          <a:pt x="998" y="1995"/>
                        </a:cubicBezTo>
                        <a:lnTo>
                          <a:pt x="23243" y="1995"/>
                        </a:lnTo>
                        <a:cubicBezTo>
                          <a:pt x="23793" y="1994"/>
                          <a:pt x="24239" y="1548"/>
                          <a:pt x="24240" y="998"/>
                        </a:cubicBezTo>
                        <a:cubicBezTo>
                          <a:pt x="24239" y="448"/>
                          <a:pt x="23793" y="2"/>
                          <a:pt x="232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Fredoka One" panose="02000000000000000000" pitchFamily="2" charset="0"/>
                    </a:endParaRPr>
                  </a:p>
                </p:txBody>
              </p:sp>
            </p:grpSp>
            <p:sp>
              <p:nvSpPr>
                <p:cNvPr id="1463" name="Google Shape;1463;p48"/>
                <p:cNvSpPr/>
                <p:nvPr/>
              </p:nvSpPr>
              <p:spPr>
                <a:xfrm>
                  <a:off x="7046588" y="2275942"/>
                  <a:ext cx="173076" cy="113894"/>
                </a:xfrm>
                <a:custGeom>
                  <a:avLst/>
                  <a:gdLst/>
                  <a:ahLst/>
                  <a:cxnLst/>
                  <a:rect l="l" t="t" r="r" b="b"/>
                  <a:pathLst>
                    <a:path w="29335" h="19304" extrusionOk="0">
                      <a:moveTo>
                        <a:pt x="0" y="0"/>
                      </a:moveTo>
                      <a:lnTo>
                        <a:pt x="0" y="19303"/>
                      </a:lnTo>
                      <a:lnTo>
                        <a:pt x="25725" y="19303"/>
                      </a:lnTo>
                      <a:cubicBezTo>
                        <a:pt x="27782" y="14272"/>
                        <a:pt x="28673" y="9841"/>
                        <a:pt x="29054" y="6781"/>
                      </a:cubicBezTo>
                      <a:lnTo>
                        <a:pt x="29055" y="6770"/>
                      </a:lnTo>
                      <a:lnTo>
                        <a:pt x="29057" y="6758"/>
                      </a:lnTo>
                      <a:cubicBezTo>
                        <a:pt x="29064" y="6707"/>
                        <a:pt x="29069" y="6657"/>
                        <a:pt x="29075" y="6608"/>
                      </a:cubicBezTo>
                      <a:lnTo>
                        <a:pt x="29087" y="6508"/>
                      </a:lnTo>
                      <a:lnTo>
                        <a:pt x="29113" y="6288"/>
                      </a:lnTo>
                      <a:cubicBezTo>
                        <a:pt x="29136" y="6084"/>
                        <a:pt x="29157" y="5886"/>
                        <a:pt x="29176" y="5689"/>
                      </a:cubicBezTo>
                      <a:cubicBezTo>
                        <a:pt x="29193" y="5500"/>
                        <a:pt x="29209" y="5329"/>
                        <a:pt x="29221" y="5163"/>
                      </a:cubicBezTo>
                      <a:lnTo>
                        <a:pt x="29227" y="5098"/>
                      </a:lnTo>
                      <a:lnTo>
                        <a:pt x="29228" y="5079"/>
                      </a:lnTo>
                      <a:cubicBezTo>
                        <a:pt x="29335" y="3755"/>
                        <a:pt x="29323" y="2960"/>
                        <a:pt x="29321" y="2860"/>
                      </a:cubicBezTo>
                      <a:lnTo>
                        <a:pt x="29316" y="2762"/>
                      </a:lnTo>
                      <a:lnTo>
                        <a:pt x="29317" y="2698"/>
                      </a:lnTo>
                      <a:cubicBezTo>
                        <a:pt x="29317" y="1789"/>
                        <a:pt x="29277" y="890"/>
                        <a:pt x="292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Fredoka One" panose="02000000000000000000" pitchFamily="2" charset="0"/>
                  </a:endParaRPr>
                </a:p>
              </p:txBody>
            </p:sp>
            <p:sp>
              <p:nvSpPr>
                <p:cNvPr id="1464" name="Google Shape;1464;p48"/>
                <p:cNvSpPr/>
                <p:nvPr/>
              </p:nvSpPr>
              <p:spPr>
                <a:xfrm>
                  <a:off x="7046588" y="2107680"/>
                  <a:ext cx="168811" cy="145128"/>
                </a:xfrm>
                <a:custGeom>
                  <a:avLst/>
                  <a:gdLst/>
                  <a:ahLst/>
                  <a:cxnLst/>
                  <a:rect l="l" t="t" r="r" b="b"/>
                  <a:pathLst>
                    <a:path w="28612" h="24598" extrusionOk="0">
                      <a:moveTo>
                        <a:pt x="0" y="1"/>
                      </a:moveTo>
                      <a:lnTo>
                        <a:pt x="0" y="24597"/>
                      </a:lnTo>
                      <a:lnTo>
                        <a:pt x="28612" y="24597"/>
                      </a:lnTo>
                      <a:cubicBezTo>
                        <a:pt x="25701" y="11138"/>
                        <a:pt x="14102" y="876"/>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Fredoka One" panose="02000000000000000000" pitchFamily="2" charset="0"/>
                  </a:endParaRPr>
                </a:p>
              </p:txBody>
            </p:sp>
            <p:sp>
              <p:nvSpPr>
                <p:cNvPr id="1465" name="Google Shape;1465;p48"/>
                <p:cNvSpPr/>
                <p:nvPr/>
              </p:nvSpPr>
              <p:spPr>
                <a:xfrm>
                  <a:off x="6850372" y="2275942"/>
                  <a:ext cx="173082" cy="113894"/>
                </a:xfrm>
                <a:custGeom>
                  <a:avLst/>
                  <a:gdLst/>
                  <a:ahLst/>
                  <a:cxnLst/>
                  <a:rect l="l" t="t" r="r" b="b"/>
                  <a:pathLst>
                    <a:path w="29336" h="19304" extrusionOk="0">
                      <a:moveTo>
                        <a:pt x="133" y="0"/>
                      </a:moveTo>
                      <a:cubicBezTo>
                        <a:pt x="58" y="890"/>
                        <a:pt x="16" y="1789"/>
                        <a:pt x="16" y="2698"/>
                      </a:cubicBezTo>
                      <a:lnTo>
                        <a:pt x="16" y="2804"/>
                      </a:lnTo>
                      <a:lnTo>
                        <a:pt x="13" y="2862"/>
                      </a:lnTo>
                      <a:cubicBezTo>
                        <a:pt x="11" y="2965"/>
                        <a:pt x="1" y="3758"/>
                        <a:pt x="104" y="5065"/>
                      </a:cubicBezTo>
                      <a:lnTo>
                        <a:pt x="104" y="5075"/>
                      </a:lnTo>
                      <a:lnTo>
                        <a:pt x="104" y="5086"/>
                      </a:lnTo>
                      <a:lnTo>
                        <a:pt x="105" y="5100"/>
                      </a:lnTo>
                      <a:lnTo>
                        <a:pt x="111" y="5163"/>
                      </a:lnTo>
                      <a:cubicBezTo>
                        <a:pt x="125" y="5329"/>
                        <a:pt x="139" y="5500"/>
                        <a:pt x="156" y="5682"/>
                      </a:cubicBezTo>
                      <a:cubicBezTo>
                        <a:pt x="175" y="5886"/>
                        <a:pt x="198" y="6084"/>
                        <a:pt x="219" y="6279"/>
                      </a:cubicBezTo>
                      <a:lnTo>
                        <a:pt x="245" y="6510"/>
                      </a:lnTo>
                      <a:lnTo>
                        <a:pt x="257" y="6608"/>
                      </a:lnTo>
                      <a:cubicBezTo>
                        <a:pt x="264" y="6658"/>
                        <a:pt x="270" y="6709"/>
                        <a:pt x="277" y="6758"/>
                      </a:cubicBezTo>
                      <a:lnTo>
                        <a:pt x="278" y="6770"/>
                      </a:lnTo>
                      <a:lnTo>
                        <a:pt x="278" y="6781"/>
                      </a:lnTo>
                      <a:cubicBezTo>
                        <a:pt x="661" y="9843"/>
                        <a:pt x="1552" y="14272"/>
                        <a:pt x="3608" y="19303"/>
                      </a:cubicBezTo>
                      <a:lnTo>
                        <a:pt x="29333" y="19303"/>
                      </a:lnTo>
                      <a:lnTo>
                        <a:pt x="293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Fredoka One" panose="02000000000000000000" pitchFamily="2" charset="0"/>
                  </a:endParaRPr>
                </a:p>
              </p:txBody>
            </p:sp>
            <p:sp>
              <p:nvSpPr>
                <p:cNvPr id="1466" name="Google Shape;1466;p48"/>
                <p:cNvSpPr/>
                <p:nvPr/>
              </p:nvSpPr>
              <p:spPr>
                <a:xfrm>
                  <a:off x="6882243" y="2412957"/>
                  <a:ext cx="141211" cy="171743"/>
                </a:xfrm>
                <a:custGeom>
                  <a:avLst/>
                  <a:gdLst/>
                  <a:ahLst/>
                  <a:cxnLst/>
                  <a:rect l="l" t="t" r="r" b="b"/>
                  <a:pathLst>
                    <a:path w="23934" h="29109" extrusionOk="0">
                      <a:moveTo>
                        <a:pt x="0" y="1"/>
                      </a:moveTo>
                      <a:cubicBezTo>
                        <a:pt x="2303" y="4529"/>
                        <a:pt x="5584" y="9356"/>
                        <a:pt x="10256" y="14001"/>
                      </a:cubicBezTo>
                      <a:cubicBezTo>
                        <a:pt x="13309" y="17038"/>
                        <a:pt x="15593" y="20534"/>
                        <a:pt x="17039" y="24391"/>
                      </a:cubicBezTo>
                      <a:cubicBezTo>
                        <a:pt x="17307" y="25104"/>
                        <a:pt x="17527" y="25832"/>
                        <a:pt x="17698" y="26573"/>
                      </a:cubicBezTo>
                      <a:cubicBezTo>
                        <a:pt x="18040" y="28049"/>
                        <a:pt x="19333" y="29108"/>
                        <a:pt x="20850" y="29108"/>
                      </a:cubicBezTo>
                      <a:lnTo>
                        <a:pt x="23933" y="29108"/>
                      </a:lnTo>
                      <a:lnTo>
                        <a:pt x="239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Fredoka One" panose="02000000000000000000" pitchFamily="2" charset="0"/>
                  </a:endParaRPr>
                </a:p>
              </p:txBody>
            </p:sp>
            <p:sp>
              <p:nvSpPr>
                <p:cNvPr id="1467" name="Google Shape;1467;p48"/>
                <p:cNvSpPr/>
                <p:nvPr/>
              </p:nvSpPr>
              <p:spPr>
                <a:xfrm>
                  <a:off x="6854637" y="2107680"/>
                  <a:ext cx="168817" cy="145128"/>
                </a:xfrm>
                <a:custGeom>
                  <a:avLst/>
                  <a:gdLst/>
                  <a:ahLst/>
                  <a:cxnLst/>
                  <a:rect l="l" t="t" r="r" b="b"/>
                  <a:pathLst>
                    <a:path w="28613" h="24598" extrusionOk="0">
                      <a:moveTo>
                        <a:pt x="28612" y="1"/>
                      </a:moveTo>
                      <a:cubicBezTo>
                        <a:pt x="14512" y="876"/>
                        <a:pt x="2911" y="11138"/>
                        <a:pt x="1" y="24597"/>
                      </a:cubicBezTo>
                      <a:lnTo>
                        <a:pt x="28612" y="24597"/>
                      </a:lnTo>
                      <a:lnTo>
                        <a:pt x="286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Fredoka One" panose="02000000000000000000" pitchFamily="2" charset="0"/>
                  </a:endParaRPr>
                </a:p>
              </p:txBody>
            </p:sp>
            <p:sp>
              <p:nvSpPr>
                <p:cNvPr id="1468" name="Google Shape;1468;p48"/>
                <p:cNvSpPr/>
                <p:nvPr/>
              </p:nvSpPr>
              <p:spPr>
                <a:xfrm>
                  <a:off x="7046588" y="2412957"/>
                  <a:ext cx="141205" cy="171743"/>
                </a:xfrm>
                <a:custGeom>
                  <a:avLst/>
                  <a:gdLst/>
                  <a:ahLst/>
                  <a:cxnLst/>
                  <a:rect l="l" t="t" r="r" b="b"/>
                  <a:pathLst>
                    <a:path w="23933" h="29109" extrusionOk="0">
                      <a:moveTo>
                        <a:pt x="0" y="1"/>
                      </a:moveTo>
                      <a:lnTo>
                        <a:pt x="0" y="29108"/>
                      </a:lnTo>
                      <a:lnTo>
                        <a:pt x="3084" y="29108"/>
                      </a:lnTo>
                      <a:cubicBezTo>
                        <a:pt x="4600" y="29108"/>
                        <a:pt x="5893" y="28049"/>
                        <a:pt x="6235" y="26573"/>
                      </a:cubicBezTo>
                      <a:cubicBezTo>
                        <a:pt x="6407" y="25832"/>
                        <a:pt x="6627" y="25104"/>
                        <a:pt x="6894" y="24391"/>
                      </a:cubicBezTo>
                      <a:cubicBezTo>
                        <a:pt x="8341" y="20534"/>
                        <a:pt x="10622" y="17038"/>
                        <a:pt x="13678" y="14001"/>
                      </a:cubicBezTo>
                      <a:cubicBezTo>
                        <a:pt x="18349" y="9356"/>
                        <a:pt x="21630" y="4529"/>
                        <a:pt x="239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latin typeface="Fredoka One" panose="02000000000000000000" pitchFamily="2" charset="0"/>
                  </a:endParaRPr>
                </a:p>
              </p:txBody>
            </p:sp>
          </p:grpSp>
        </p:grpSp>
      </p:grpSp>
      <p:pic>
        <p:nvPicPr>
          <p:cNvPr id="5" name="Picture 4">
            <a:extLst>
              <a:ext uri="{FF2B5EF4-FFF2-40B4-BE49-F238E27FC236}">
                <a16:creationId xmlns:a16="http://schemas.microsoft.com/office/drawing/2014/main" id="{CFBA0D54-DE8D-E4D1-563C-11031F192D71}"/>
              </a:ext>
            </a:extLst>
          </p:cNvPr>
          <p:cNvPicPr>
            <a:picLocks noChangeAspect="1"/>
          </p:cNvPicPr>
          <p:nvPr/>
        </p:nvPicPr>
        <p:blipFill>
          <a:blip r:embed="rId3"/>
          <a:stretch>
            <a:fillRect/>
          </a:stretch>
        </p:blipFill>
        <p:spPr>
          <a:xfrm>
            <a:off x="619603" y="2827053"/>
            <a:ext cx="3003444" cy="1845029"/>
          </a:xfrm>
          <a:prstGeom prst="rect">
            <a:avLst/>
          </a:prstGeom>
        </p:spPr>
      </p:pic>
      <p:grpSp>
        <p:nvGrpSpPr>
          <p:cNvPr id="10" name="Group 9">
            <a:extLst>
              <a:ext uri="{FF2B5EF4-FFF2-40B4-BE49-F238E27FC236}">
                <a16:creationId xmlns:a16="http://schemas.microsoft.com/office/drawing/2014/main" id="{D993AB1D-E26D-B04E-1C66-28C5F71B22D5}"/>
              </a:ext>
            </a:extLst>
          </p:cNvPr>
          <p:cNvGrpSpPr/>
          <p:nvPr/>
        </p:nvGrpSpPr>
        <p:grpSpPr>
          <a:xfrm>
            <a:off x="5226773" y="2383570"/>
            <a:ext cx="3053894" cy="2579045"/>
            <a:chOff x="5226773" y="2383570"/>
            <a:chExt cx="3053894" cy="2579045"/>
          </a:xfrm>
        </p:grpSpPr>
        <p:pic>
          <p:nvPicPr>
            <p:cNvPr id="7" name="Picture 6">
              <a:extLst>
                <a:ext uri="{FF2B5EF4-FFF2-40B4-BE49-F238E27FC236}">
                  <a16:creationId xmlns:a16="http://schemas.microsoft.com/office/drawing/2014/main" id="{2CBA95DE-CCEB-0766-2AF0-1411E0AD6BFA}"/>
                </a:ext>
              </a:extLst>
            </p:cNvPr>
            <p:cNvPicPr>
              <a:picLocks noChangeAspect="1"/>
            </p:cNvPicPr>
            <p:nvPr/>
          </p:nvPicPr>
          <p:blipFill>
            <a:blip r:embed="rId4"/>
            <a:stretch>
              <a:fillRect/>
            </a:stretch>
          </p:blipFill>
          <p:spPr>
            <a:xfrm>
              <a:off x="5226773" y="2383570"/>
              <a:ext cx="3038355" cy="1079293"/>
            </a:xfrm>
            <a:prstGeom prst="rect">
              <a:avLst/>
            </a:prstGeom>
          </p:spPr>
        </p:pic>
        <p:pic>
          <p:nvPicPr>
            <p:cNvPr id="9" name="Picture 8">
              <a:extLst>
                <a:ext uri="{FF2B5EF4-FFF2-40B4-BE49-F238E27FC236}">
                  <a16:creationId xmlns:a16="http://schemas.microsoft.com/office/drawing/2014/main" id="{C2B7316B-808E-E348-79D3-C0DD83D1BEFE}"/>
                </a:ext>
              </a:extLst>
            </p:cNvPr>
            <p:cNvPicPr>
              <a:picLocks noChangeAspect="1"/>
            </p:cNvPicPr>
            <p:nvPr/>
          </p:nvPicPr>
          <p:blipFill>
            <a:blip r:embed="rId5"/>
            <a:stretch>
              <a:fillRect/>
            </a:stretch>
          </p:blipFill>
          <p:spPr>
            <a:xfrm>
              <a:off x="5264200" y="3390947"/>
              <a:ext cx="3016467" cy="1571668"/>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2"/>
        <p:cNvGrpSpPr/>
        <p:nvPr/>
      </p:nvGrpSpPr>
      <p:grpSpPr>
        <a:xfrm>
          <a:off x="0" y="0"/>
          <a:ext cx="0" cy="0"/>
          <a:chOff x="0" y="0"/>
          <a:chExt cx="0" cy="0"/>
        </a:xfrm>
      </p:grpSpPr>
      <p:sp>
        <p:nvSpPr>
          <p:cNvPr id="1473" name="Google Shape;1473;p49"/>
          <p:cNvSpPr txBox="1">
            <a:spLocks noGrp="1"/>
          </p:cNvSpPr>
          <p:nvPr>
            <p:ph type="title"/>
          </p:nvPr>
        </p:nvSpPr>
        <p:spPr>
          <a:xfrm>
            <a:off x="267888" y="1428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Fredoka One" panose="02000000000000000000" pitchFamily="2" charset="0"/>
              </a:rPr>
              <a:t>CACHING</a:t>
            </a:r>
            <a:endParaRPr>
              <a:latin typeface="Fredoka One" panose="02000000000000000000" pitchFamily="2" charset="0"/>
            </a:endParaRPr>
          </a:p>
        </p:txBody>
      </p:sp>
      <p:sp>
        <p:nvSpPr>
          <p:cNvPr id="1474" name="Google Shape;1474;p49"/>
          <p:cNvSpPr/>
          <p:nvPr/>
        </p:nvSpPr>
        <p:spPr>
          <a:xfrm>
            <a:off x="3927617" y="2332499"/>
            <a:ext cx="508023" cy="865175"/>
          </a:xfrm>
          <a:custGeom>
            <a:avLst/>
            <a:gdLst/>
            <a:ahLst/>
            <a:cxnLst/>
            <a:rect l="l" t="t" r="r" b="b"/>
            <a:pathLst>
              <a:path w="11809" h="20111" extrusionOk="0">
                <a:moveTo>
                  <a:pt x="11131" y="1"/>
                </a:moveTo>
                <a:cubicBezTo>
                  <a:pt x="10999" y="1"/>
                  <a:pt x="10847" y="9"/>
                  <a:pt x="10675" y="26"/>
                </a:cubicBezTo>
                <a:cubicBezTo>
                  <a:pt x="9707" y="160"/>
                  <a:pt x="8807" y="426"/>
                  <a:pt x="7939" y="827"/>
                </a:cubicBezTo>
                <a:cubicBezTo>
                  <a:pt x="6639" y="1427"/>
                  <a:pt x="5438" y="2194"/>
                  <a:pt x="4404" y="3195"/>
                </a:cubicBezTo>
                <a:cubicBezTo>
                  <a:pt x="1768" y="5597"/>
                  <a:pt x="201" y="8966"/>
                  <a:pt x="67" y="12535"/>
                </a:cubicBezTo>
                <a:cubicBezTo>
                  <a:pt x="0" y="13969"/>
                  <a:pt x="134" y="15404"/>
                  <a:pt x="534" y="16771"/>
                </a:cubicBezTo>
                <a:cubicBezTo>
                  <a:pt x="801" y="17672"/>
                  <a:pt x="1168" y="18539"/>
                  <a:pt x="1702" y="19340"/>
                </a:cubicBezTo>
                <a:cubicBezTo>
                  <a:pt x="2046" y="19872"/>
                  <a:pt x="2331" y="20110"/>
                  <a:pt x="2476" y="20110"/>
                </a:cubicBezTo>
                <a:cubicBezTo>
                  <a:pt x="2485" y="20110"/>
                  <a:pt x="2494" y="20109"/>
                  <a:pt x="2502" y="20107"/>
                </a:cubicBezTo>
                <a:cubicBezTo>
                  <a:pt x="2802" y="19940"/>
                  <a:pt x="2302" y="18606"/>
                  <a:pt x="2035" y="16471"/>
                </a:cubicBezTo>
                <a:cubicBezTo>
                  <a:pt x="1268" y="10800"/>
                  <a:pt x="3870" y="5230"/>
                  <a:pt x="8673" y="2194"/>
                </a:cubicBezTo>
                <a:cubicBezTo>
                  <a:pt x="10508" y="993"/>
                  <a:pt x="11809" y="526"/>
                  <a:pt x="11742" y="193"/>
                </a:cubicBezTo>
                <a:cubicBezTo>
                  <a:pt x="11717" y="69"/>
                  <a:pt x="11509" y="1"/>
                  <a:pt x="111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1475" name="Google Shape;1475;p49"/>
          <p:cNvSpPr/>
          <p:nvPr/>
        </p:nvSpPr>
        <p:spPr>
          <a:xfrm>
            <a:off x="4517421" y="2280272"/>
            <a:ext cx="196644" cy="92106"/>
          </a:xfrm>
          <a:custGeom>
            <a:avLst/>
            <a:gdLst/>
            <a:ahLst/>
            <a:cxnLst/>
            <a:rect l="l" t="t" r="r" b="b"/>
            <a:pathLst>
              <a:path w="4571" h="2141" extrusionOk="0">
                <a:moveTo>
                  <a:pt x="2472" y="1"/>
                </a:moveTo>
                <a:cubicBezTo>
                  <a:pt x="2415" y="1"/>
                  <a:pt x="2359" y="3"/>
                  <a:pt x="2302" y="6"/>
                </a:cubicBezTo>
                <a:cubicBezTo>
                  <a:pt x="2251" y="3"/>
                  <a:pt x="2200" y="2"/>
                  <a:pt x="2149" y="2"/>
                </a:cubicBezTo>
                <a:cubicBezTo>
                  <a:pt x="1605" y="2"/>
                  <a:pt x="1092" y="162"/>
                  <a:pt x="634" y="406"/>
                </a:cubicBezTo>
                <a:cubicBezTo>
                  <a:pt x="200" y="640"/>
                  <a:pt x="0" y="940"/>
                  <a:pt x="67" y="1240"/>
                </a:cubicBezTo>
                <a:cubicBezTo>
                  <a:pt x="167" y="1841"/>
                  <a:pt x="1168" y="2141"/>
                  <a:pt x="2269" y="2141"/>
                </a:cubicBezTo>
                <a:cubicBezTo>
                  <a:pt x="3403" y="2141"/>
                  <a:pt x="4403" y="1841"/>
                  <a:pt x="4503" y="1273"/>
                </a:cubicBezTo>
                <a:cubicBezTo>
                  <a:pt x="4570" y="1007"/>
                  <a:pt x="4370" y="640"/>
                  <a:pt x="3970" y="406"/>
                </a:cubicBezTo>
                <a:cubicBezTo>
                  <a:pt x="3489" y="136"/>
                  <a:pt x="2982" y="1"/>
                  <a:pt x="24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1476" name="Google Shape;1476;p49"/>
          <p:cNvSpPr txBox="1">
            <a:spLocks noGrp="1"/>
          </p:cNvSpPr>
          <p:nvPr>
            <p:ph type="subTitle" idx="2"/>
          </p:nvPr>
        </p:nvSpPr>
        <p:spPr>
          <a:xfrm>
            <a:off x="4790775" y="2461375"/>
            <a:ext cx="1977900" cy="1534800"/>
          </a:xfrm>
          <a:prstGeom prst="rect">
            <a:avLst/>
          </a:prstGeom>
        </p:spPr>
        <p:txBody>
          <a:bodyPr spcFirstLastPara="1" wrap="square" lIns="91425" tIns="91425" rIns="91425" bIns="91425" anchor="t" anchorCtr="0">
            <a:noAutofit/>
          </a:bodyPr>
          <a:lstStyle/>
          <a:p>
            <a:pPr marL="457200" lvl="0" indent="-279400" algn="l" rtl="0">
              <a:lnSpc>
                <a:spcPct val="115000"/>
              </a:lnSpc>
              <a:spcBef>
                <a:spcPts val="0"/>
              </a:spcBef>
              <a:spcAft>
                <a:spcPts val="0"/>
              </a:spcAft>
              <a:buClr>
                <a:schemeClr val="lt1"/>
              </a:buClr>
              <a:buSzPts val="800"/>
              <a:buFont typeface="Roboto"/>
              <a:buChar char="●"/>
            </a:pPr>
            <a:r>
              <a:rPr lang="en" sz="800" b="1" dirty="0">
                <a:solidFill>
                  <a:schemeClr val="lt1"/>
                </a:solidFill>
                <a:latin typeface="Fredoka One" panose="02000000000000000000" pitchFamily="2" charset="0"/>
                <a:ea typeface="Roboto"/>
                <a:cs typeface="Roboto"/>
                <a:sym typeface="Roboto"/>
              </a:rPr>
              <a:t>Improves performance by storing frequently accessed Twitter data.</a:t>
            </a:r>
            <a:endParaRPr lang="en-US" sz="800" b="1" dirty="0">
              <a:solidFill>
                <a:schemeClr val="lt1"/>
              </a:solidFill>
              <a:latin typeface="Fredoka One" panose="02000000000000000000" pitchFamily="2" charset="0"/>
            </a:endParaRPr>
          </a:p>
          <a:p>
            <a:pPr marL="0" lvl="0" indent="0" algn="l" rtl="0">
              <a:spcBef>
                <a:spcPts val="0"/>
              </a:spcBef>
              <a:spcAft>
                <a:spcPts val="0"/>
              </a:spcAft>
              <a:buNone/>
            </a:pPr>
            <a:endParaRPr b="1" dirty="0">
              <a:latin typeface="Fredoka One" panose="02000000000000000000" pitchFamily="2" charset="0"/>
            </a:endParaRPr>
          </a:p>
        </p:txBody>
      </p:sp>
      <p:sp>
        <p:nvSpPr>
          <p:cNvPr id="1477" name="Google Shape;1477;p49"/>
          <p:cNvSpPr txBox="1">
            <a:spLocks noGrp="1"/>
          </p:cNvSpPr>
          <p:nvPr>
            <p:ph type="subTitle" idx="3"/>
          </p:nvPr>
        </p:nvSpPr>
        <p:spPr>
          <a:xfrm>
            <a:off x="896699" y="2456975"/>
            <a:ext cx="1977899" cy="1199700"/>
          </a:xfrm>
          <a:prstGeom prst="rect">
            <a:avLst/>
          </a:prstGeom>
        </p:spPr>
        <p:txBody>
          <a:bodyPr spcFirstLastPara="1" wrap="square" lIns="91425" tIns="91425" rIns="91425" bIns="91425" anchor="t" anchorCtr="0">
            <a:noAutofit/>
          </a:bodyPr>
          <a:lstStyle/>
          <a:p>
            <a:pPr marL="457200" lvl="0" indent="-279400" algn="l" rtl="0">
              <a:lnSpc>
                <a:spcPct val="115000"/>
              </a:lnSpc>
              <a:spcBef>
                <a:spcPts val="0"/>
              </a:spcBef>
              <a:spcAft>
                <a:spcPts val="0"/>
              </a:spcAft>
              <a:buClr>
                <a:schemeClr val="lt1"/>
              </a:buClr>
              <a:buSzPts val="800"/>
              <a:buFont typeface="Roboto"/>
              <a:buChar char="●"/>
            </a:pPr>
            <a:r>
              <a:rPr lang="en-US" sz="800" b="1" dirty="0">
                <a:solidFill>
                  <a:schemeClr val="lt1"/>
                </a:solidFill>
                <a:latin typeface="Fredoka One" panose="02000000000000000000" pitchFamily="2" charset="0"/>
                <a:ea typeface="Roboto"/>
                <a:cs typeface="Roboto"/>
                <a:sym typeface="Roboto"/>
              </a:rPr>
              <a:t>I</a:t>
            </a:r>
            <a:r>
              <a:rPr lang="en" sz="800" b="1" dirty="0">
                <a:solidFill>
                  <a:schemeClr val="lt1"/>
                </a:solidFill>
                <a:latin typeface="Fredoka One" panose="02000000000000000000" pitchFamily="2" charset="0"/>
                <a:ea typeface="Roboto"/>
                <a:cs typeface="Roboto"/>
                <a:sym typeface="Roboto"/>
              </a:rPr>
              <a:t>mproves the performance of applications that rely on retrieving data from Twitter's servers.</a:t>
            </a:r>
            <a:endParaRPr dirty="0">
              <a:latin typeface="Fredoka One" panose="02000000000000000000" pitchFamily="2" charset="0"/>
            </a:endParaRPr>
          </a:p>
        </p:txBody>
      </p:sp>
      <p:sp>
        <p:nvSpPr>
          <p:cNvPr id="1478" name="Google Shape;1478;p49"/>
          <p:cNvSpPr txBox="1">
            <a:spLocks noGrp="1"/>
          </p:cNvSpPr>
          <p:nvPr>
            <p:ph type="subTitle" idx="7"/>
          </p:nvPr>
        </p:nvSpPr>
        <p:spPr>
          <a:xfrm>
            <a:off x="2794050" y="2461375"/>
            <a:ext cx="2134500" cy="733913"/>
          </a:xfrm>
          <a:prstGeom prst="rect">
            <a:avLst/>
          </a:prstGeom>
        </p:spPr>
        <p:txBody>
          <a:bodyPr spcFirstLastPara="1" wrap="square" lIns="91425" tIns="91425" rIns="91425" bIns="91425" anchor="t" anchorCtr="0">
            <a:noAutofit/>
          </a:bodyPr>
          <a:lstStyle/>
          <a:p>
            <a:pPr marL="457200" lvl="0" indent="-279400" algn="l" rtl="0">
              <a:lnSpc>
                <a:spcPct val="115000"/>
              </a:lnSpc>
              <a:spcBef>
                <a:spcPts val="0"/>
              </a:spcBef>
              <a:spcAft>
                <a:spcPts val="0"/>
              </a:spcAft>
              <a:buClr>
                <a:schemeClr val="lt1"/>
              </a:buClr>
              <a:buSzPts val="800"/>
              <a:buFont typeface="Roboto"/>
              <a:buChar char="●"/>
            </a:pPr>
            <a:r>
              <a:rPr lang="en" sz="800" b="1" dirty="0">
                <a:solidFill>
                  <a:schemeClr val="lt1"/>
                </a:solidFill>
                <a:latin typeface="Fredoka One" panose="02000000000000000000" pitchFamily="2" charset="0"/>
                <a:ea typeface="Roboto"/>
                <a:cs typeface="Roboto"/>
                <a:sym typeface="Roboto"/>
              </a:rPr>
              <a:t>Caching algorithm used to remove the least recently used items from a cache.</a:t>
            </a:r>
            <a:endParaRPr sz="1000" b="1" dirty="0">
              <a:solidFill>
                <a:schemeClr val="lt1"/>
              </a:solidFill>
              <a:latin typeface="Fredoka One" panose="02000000000000000000" pitchFamily="2" charset="0"/>
            </a:endParaRPr>
          </a:p>
        </p:txBody>
      </p:sp>
      <p:sp>
        <p:nvSpPr>
          <p:cNvPr id="1479" name="Google Shape;1479;p49"/>
          <p:cNvSpPr txBox="1"/>
          <p:nvPr/>
        </p:nvSpPr>
        <p:spPr>
          <a:xfrm>
            <a:off x="6768675" y="2461375"/>
            <a:ext cx="1977900" cy="1107965"/>
          </a:xfrm>
          <a:prstGeom prst="rect">
            <a:avLst/>
          </a:prstGeom>
          <a:noFill/>
          <a:ln>
            <a:noFill/>
          </a:ln>
        </p:spPr>
        <p:txBody>
          <a:bodyPr spcFirstLastPara="1" wrap="square" lIns="91425" tIns="91425" rIns="91425" bIns="91425" anchor="t" anchorCtr="0">
            <a:spAutoFit/>
          </a:bodyPr>
          <a:lstStyle/>
          <a:p>
            <a:pPr marL="457200" lvl="0" indent="-279400" algn="l" rtl="0">
              <a:lnSpc>
                <a:spcPct val="115000"/>
              </a:lnSpc>
              <a:spcBef>
                <a:spcPts val="0"/>
              </a:spcBef>
              <a:spcAft>
                <a:spcPts val="0"/>
              </a:spcAft>
              <a:buClr>
                <a:schemeClr val="lt1"/>
              </a:buClr>
              <a:buSzPts val="800"/>
              <a:buFont typeface="Roboto"/>
              <a:buChar char="●"/>
            </a:pPr>
            <a:r>
              <a:rPr lang="en" sz="800" b="1" dirty="0">
                <a:solidFill>
                  <a:schemeClr val="lt1"/>
                </a:solidFill>
                <a:latin typeface="Fredoka One" panose="02000000000000000000" pitchFamily="2" charset="0"/>
                <a:ea typeface="Roboto"/>
                <a:cs typeface="Roboto"/>
                <a:sym typeface="Roboto"/>
              </a:rPr>
              <a:t>After the TTL period elapses, the cached data is considered invalid and must be refreshed from the source.</a:t>
            </a:r>
            <a:endParaRPr sz="800" b="1" dirty="0">
              <a:solidFill>
                <a:schemeClr val="lt1"/>
              </a:solidFill>
              <a:latin typeface="Fredoka One" panose="02000000000000000000" pitchFamily="2" charset="0"/>
              <a:ea typeface="Roboto"/>
              <a:cs typeface="Roboto"/>
              <a:sym typeface="Roboto"/>
            </a:endParaRPr>
          </a:p>
          <a:p>
            <a:pPr marL="0" lvl="0" indent="0" algn="l" rtl="0">
              <a:spcBef>
                <a:spcPts val="0"/>
              </a:spcBef>
              <a:spcAft>
                <a:spcPts val="0"/>
              </a:spcAft>
              <a:buNone/>
            </a:pPr>
            <a:endParaRPr dirty="0">
              <a:latin typeface="Fredoka One" panose="02000000000000000000" pitchFamily="2" charset="0"/>
              <a:ea typeface="Raleway"/>
              <a:cs typeface="Raleway"/>
              <a:sym typeface="Raleway"/>
            </a:endParaRPr>
          </a:p>
        </p:txBody>
      </p:sp>
      <p:grpSp>
        <p:nvGrpSpPr>
          <p:cNvPr id="33" name="Group 32">
            <a:extLst>
              <a:ext uri="{FF2B5EF4-FFF2-40B4-BE49-F238E27FC236}">
                <a16:creationId xmlns:a16="http://schemas.microsoft.com/office/drawing/2014/main" id="{E613FBB6-AEE1-6747-40BC-5E83F6FA4541}"/>
              </a:ext>
            </a:extLst>
          </p:cNvPr>
          <p:cNvGrpSpPr/>
          <p:nvPr/>
        </p:nvGrpSpPr>
        <p:grpSpPr>
          <a:xfrm>
            <a:off x="1079088" y="715427"/>
            <a:ext cx="7354073" cy="1784400"/>
            <a:chOff x="1079088" y="715426"/>
            <a:chExt cx="7354073" cy="2294001"/>
          </a:xfrm>
        </p:grpSpPr>
        <p:grpSp>
          <p:nvGrpSpPr>
            <p:cNvPr id="1480" name="Google Shape;1480;p49"/>
            <p:cNvGrpSpPr/>
            <p:nvPr/>
          </p:nvGrpSpPr>
          <p:grpSpPr>
            <a:xfrm>
              <a:off x="1079088" y="715426"/>
              <a:ext cx="7354073" cy="2294001"/>
              <a:chOff x="5194708" y="3484366"/>
              <a:chExt cx="3148148" cy="987304"/>
            </a:xfrm>
          </p:grpSpPr>
          <p:grpSp>
            <p:nvGrpSpPr>
              <p:cNvPr id="1481" name="Google Shape;1481;p49"/>
              <p:cNvGrpSpPr/>
              <p:nvPr/>
            </p:nvGrpSpPr>
            <p:grpSpPr>
              <a:xfrm>
                <a:off x="7531521" y="3484366"/>
                <a:ext cx="811335" cy="987304"/>
                <a:chOff x="3379425" y="1617275"/>
                <a:chExt cx="1090650" cy="1327200"/>
              </a:xfrm>
            </p:grpSpPr>
            <p:sp>
              <p:nvSpPr>
                <p:cNvPr id="1482" name="Google Shape;1482;p49"/>
                <p:cNvSpPr/>
                <p:nvPr/>
              </p:nvSpPr>
              <p:spPr>
                <a:xfrm>
                  <a:off x="3554475"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1483" name="Google Shape;1483;p49"/>
                <p:cNvSpPr/>
                <p:nvPr/>
              </p:nvSpPr>
              <p:spPr>
                <a:xfrm>
                  <a:off x="3379425"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1484" name="Google Shape;1484;p49"/>
                <p:cNvSpPr/>
                <p:nvPr/>
              </p:nvSpPr>
              <p:spPr>
                <a:xfrm>
                  <a:off x="3775050" y="2771175"/>
                  <a:ext cx="300875" cy="173300"/>
                </a:xfrm>
                <a:custGeom>
                  <a:avLst/>
                  <a:gdLst/>
                  <a:ahLst/>
                  <a:cxnLst/>
                  <a:rect l="l" t="t" r="r" b="b"/>
                  <a:pathLst>
                    <a:path w="12035" h="6932" extrusionOk="0">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grpSp>
          <p:grpSp>
            <p:nvGrpSpPr>
              <p:cNvPr id="1485" name="Google Shape;1485;p49"/>
              <p:cNvGrpSpPr/>
              <p:nvPr/>
            </p:nvGrpSpPr>
            <p:grpSpPr>
              <a:xfrm>
                <a:off x="6752546" y="3484366"/>
                <a:ext cx="811428" cy="987304"/>
                <a:chOff x="2332275" y="1617275"/>
                <a:chExt cx="1090775" cy="1327200"/>
              </a:xfrm>
            </p:grpSpPr>
            <p:sp>
              <p:nvSpPr>
                <p:cNvPr id="1486" name="Google Shape;1486;p49"/>
                <p:cNvSpPr/>
                <p:nvPr/>
              </p:nvSpPr>
              <p:spPr>
                <a:xfrm>
                  <a:off x="2507425"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1487" name="Google Shape;1487;p49"/>
                <p:cNvSpPr/>
                <p:nvPr/>
              </p:nvSpPr>
              <p:spPr>
                <a:xfrm>
                  <a:off x="2332275" y="1617275"/>
                  <a:ext cx="1090775" cy="1273950"/>
                </a:xfrm>
                <a:custGeom>
                  <a:avLst/>
                  <a:gdLst/>
                  <a:ahLst/>
                  <a:cxnLst/>
                  <a:rect l="l" t="t" r="r" b="b"/>
                  <a:pathLst>
                    <a:path w="43631" h="50958" extrusionOk="0">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1488" name="Google Shape;1488;p49"/>
                <p:cNvSpPr/>
                <p:nvPr/>
              </p:nvSpPr>
              <p:spPr>
                <a:xfrm>
                  <a:off x="2727925"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grpSp>
          <p:grpSp>
            <p:nvGrpSpPr>
              <p:cNvPr id="1489" name="Google Shape;1489;p49"/>
              <p:cNvGrpSpPr/>
              <p:nvPr/>
            </p:nvGrpSpPr>
            <p:grpSpPr>
              <a:xfrm>
                <a:off x="5973664" y="3484366"/>
                <a:ext cx="811335" cy="987304"/>
                <a:chOff x="1285250" y="1617275"/>
                <a:chExt cx="1090650" cy="1327200"/>
              </a:xfrm>
            </p:grpSpPr>
            <p:sp>
              <p:nvSpPr>
                <p:cNvPr id="1490" name="Google Shape;1490;p49"/>
                <p:cNvSpPr/>
                <p:nvPr/>
              </p:nvSpPr>
              <p:spPr>
                <a:xfrm>
                  <a:off x="1460300"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1491" name="Google Shape;1491;p49"/>
                <p:cNvSpPr/>
                <p:nvPr/>
              </p:nvSpPr>
              <p:spPr>
                <a:xfrm>
                  <a:off x="1285250"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1492" name="Google Shape;1492;p49"/>
                <p:cNvSpPr/>
                <p:nvPr/>
              </p:nvSpPr>
              <p:spPr>
                <a:xfrm>
                  <a:off x="1680900" y="2771175"/>
                  <a:ext cx="300850" cy="173300"/>
                </a:xfrm>
                <a:custGeom>
                  <a:avLst/>
                  <a:gdLst/>
                  <a:ahLst/>
                  <a:cxnLst/>
                  <a:rect l="l" t="t" r="r" b="b"/>
                  <a:pathLst>
                    <a:path w="12034" h="6932" extrusionOk="0">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grpSp>
          <p:grpSp>
            <p:nvGrpSpPr>
              <p:cNvPr id="1493" name="Google Shape;1493;p49"/>
              <p:cNvGrpSpPr/>
              <p:nvPr/>
            </p:nvGrpSpPr>
            <p:grpSpPr>
              <a:xfrm>
                <a:off x="5194708" y="3484366"/>
                <a:ext cx="811409" cy="987304"/>
                <a:chOff x="238125" y="1617275"/>
                <a:chExt cx="1090750" cy="1327200"/>
              </a:xfrm>
            </p:grpSpPr>
            <p:sp>
              <p:nvSpPr>
                <p:cNvPr id="1494" name="Google Shape;1494;p49"/>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1495" name="Google Shape;1495;p49"/>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sp>
              <p:nvSpPr>
                <p:cNvPr id="1496" name="Google Shape;1496;p49"/>
                <p:cNvSpPr/>
                <p:nvPr/>
              </p:nvSpPr>
              <p:spPr>
                <a:xfrm>
                  <a:off x="633750"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redoka One" panose="02000000000000000000" pitchFamily="2" charset="0"/>
                  </a:endParaRPr>
                </a:p>
              </p:txBody>
            </p:sp>
          </p:grpSp>
        </p:grpSp>
        <p:sp>
          <p:nvSpPr>
            <p:cNvPr id="1497" name="Google Shape;1497;p49"/>
            <p:cNvSpPr txBox="1"/>
            <p:nvPr/>
          </p:nvSpPr>
          <p:spPr>
            <a:xfrm>
              <a:off x="1438125" y="1340275"/>
              <a:ext cx="11487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accent2"/>
                  </a:solidFill>
                  <a:latin typeface="Fredoka One" panose="02000000000000000000" pitchFamily="2" charset="0"/>
                  <a:ea typeface="Raleway"/>
                  <a:cs typeface="Raleway"/>
                  <a:sym typeface="Raleway"/>
                </a:rPr>
                <a:t>What is   </a:t>
              </a:r>
              <a:endParaRPr b="1">
                <a:solidFill>
                  <a:schemeClr val="accent2"/>
                </a:solidFill>
                <a:latin typeface="Fredoka One" panose="02000000000000000000" pitchFamily="2" charset="0"/>
                <a:ea typeface="Raleway"/>
                <a:cs typeface="Raleway"/>
                <a:sym typeface="Raleway"/>
              </a:endParaRPr>
            </a:p>
            <a:p>
              <a:pPr marL="0" lvl="0" indent="0" algn="ctr" rtl="0">
                <a:spcBef>
                  <a:spcPts val="0"/>
                </a:spcBef>
                <a:spcAft>
                  <a:spcPts val="0"/>
                </a:spcAft>
                <a:buNone/>
              </a:pPr>
              <a:r>
                <a:rPr lang="en" b="1">
                  <a:solidFill>
                    <a:schemeClr val="accent2"/>
                  </a:solidFill>
                  <a:latin typeface="Fredoka One" panose="02000000000000000000" pitchFamily="2" charset="0"/>
                  <a:ea typeface="Raleway"/>
                  <a:cs typeface="Raleway"/>
                  <a:sym typeface="Raleway"/>
                </a:rPr>
                <a:t>Caching?</a:t>
              </a:r>
              <a:endParaRPr b="1">
                <a:solidFill>
                  <a:schemeClr val="accent2"/>
                </a:solidFill>
                <a:latin typeface="Fredoka One" panose="02000000000000000000" pitchFamily="2" charset="0"/>
                <a:ea typeface="Raleway"/>
                <a:cs typeface="Raleway"/>
                <a:sym typeface="Raleway"/>
              </a:endParaRPr>
            </a:p>
          </p:txBody>
        </p:sp>
        <p:sp>
          <p:nvSpPr>
            <p:cNvPr id="1498" name="Google Shape;1498;p49"/>
            <p:cNvSpPr txBox="1"/>
            <p:nvPr/>
          </p:nvSpPr>
          <p:spPr>
            <a:xfrm>
              <a:off x="3286950" y="1340275"/>
              <a:ext cx="11487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solidFill>
                    <a:schemeClr val="accent2"/>
                  </a:solidFill>
                  <a:latin typeface="Fredoka One" panose="02000000000000000000" pitchFamily="2" charset="0"/>
                  <a:ea typeface="Raleway"/>
                  <a:cs typeface="Raleway"/>
                  <a:sym typeface="Raleway"/>
                </a:rPr>
                <a:t>What is LRU?</a:t>
              </a:r>
              <a:endParaRPr b="1" dirty="0">
                <a:solidFill>
                  <a:schemeClr val="accent2"/>
                </a:solidFill>
                <a:latin typeface="Fredoka One" panose="02000000000000000000" pitchFamily="2" charset="0"/>
                <a:ea typeface="Raleway"/>
                <a:cs typeface="Raleway"/>
                <a:sym typeface="Raleway"/>
              </a:endParaRPr>
            </a:p>
          </p:txBody>
        </p:sp>
        <p:sp>
          <p:nvSpPr>
            <p:cNvPr id="1499" name="Google Shape;1499;p49"/>
            <p:cNvSpPr txBox="1"/>
            <p:nvPr/>
          </p:nvSpPr>
          <p:spPr>
            <a:xfrm>
              <a:off x="5036350" y="1447975"/>
              <a:ext cx="128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Fredoka One" panose="02000000000000000000" pitchFamily="2" charset="0"/>
                  <a:ea typeface="Raleway"/>
                  <a:cs typeface="Raleway"/>
                  <a:sym typeface="Raleway"/>
                </a:rPr>
                <a:t> </a:t>
              </a:r>
              <a:r>
                <a:rPr lang="en" b="1">
                  <a:solidFill>
                    <a:schemeClr val="accent2"/>
                  </a:solidFill>
                  <a:latin typeface="Fredoka One" panose="02000000000000000000" pitchFamily="2" charset="0"/>
                  <a:ea typeface="Raleway"/>
                  <a:cs typeface="Raleway"/>
                  <a:sym typeface="Raleway"/>
                </a:rPr>
                <a:t>Advantages</a:t>
              </a:r>
              <a:endParaRPr b="1">
                <a:solidFill>
                  <a:schemeClr val="accent2"/>
                </a:solidFill>
                <a:latin typeface="Fredoka One" panose="02000000000000000000" pitchFamily="2" charset="0"/>
                <a:ea typeface="Raleway"/>
                <a:cs typeface="Raleway"/>
                <a:sym typeface="Raleway"/>
              </a:endParaRPr>
            </a:p>
          </p:txBody>
        </p:sp>
        <p:sp>
          <p:nvSpPr>
            <p:cNvPr id="1500" name="Google Shape;1500;p49"/>
            <p:cNvSpPr txBox="1"/>
            <p:nvPr/>
          </p:nvSpPr>
          <p:spPr>
            <a:xfrm>
              <a:off x="6861725" y="1340275"/>
              <a:ext cx="128430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solidFill>
                    <a:schemeClr val="accent2"/>
                  </a:solidFill>
                  <a:latin typeface="Fredoka One" panose="02000000000000000000" pitchFamily="2" charset="0"/>
                  <a:ea typeface="Raleway"/>
                  <a:cs typeface="Raleway"/>
                  <a:sym typeface="Raleway"/>
                </a:rPr>
                <a:t>Time To Live?</a:t>
              </a:r>
              <a:endParaRPr b="1" dirty="0">
                <a:solidFill>
                  <a:schemeClr val="accent2"/>
                </a:solidFill>
                <a:latin typeface="Fredoka One" panose="02000000000000000000" pitchFamily="2" charset="0"/>
                <a:ea typeface="Raleway"/>
                <a:cs typeface="Raleway"/>
                <a:sym typeface="Raleway"/>
              </a:endParaRPr>
            </a:p>
          </p:txBody>
        </p:sp>
      </p:grpSp>
      <p:grpSp>
        <p:nvGrpSpPr>
          <p:cNvPr id="25" name="Group 24">
            <a:extLst>
              <a:ext uri="{FF2B5EF4-FFF2-40B4-BE49-F238E27FC236}">
                <a16:creationId xmlns:a16="http://schemas.microsoft.com/office/drawing/2014/main" id="{F0FA1E89-D214-B1CC-9BBB-AE21BEC30FDA}"/>
              </a:ext>
            </a:extLst>
          </p:cNvPr>
          <p:cNvGrpSpPr/>
          <p:nvPr/>
        </p:nvGrpSpPr>
        <p:grpSpPr>
          <a:xfrm>
            <a:off x="1438124" y="3306113"/>
            <a:ext cx="1373521" cy="1521937"/>
            <a:chOff x="1643276" y="1100138"/>
            <a:chExt cx="1918827" cy="2528888"/>
          </a:xfrm>
          <a:solidFill>
            <a:schemeClr val="accent2"/>
          </a:solidFill>
        </p:grpSpPr>
        <p:sp>
          <p:nvSpPr>
            <p:cNvPr id="3" name="Rectangle: Rounded Corners 2">
              <a:extLst>
                <a:ext uri="{FF2B5EF4-FFF2-40B4-BE49-F238E27FC236}">
                  <a16:creationId xmlns:a16="http://schemas.microsoft.com/office/drawing/2014/main" id="{897717C3-97CB-8567-D1BA-F4B3651E84D6}"/>
                </a:ext>
              </a:extLst>
            </p:cNvPr>
            <p:cNvSpPr/>
            <p:nvPr/>
          </p:nvSpPr>
          <p:spPr>
            <a:xfrm>
              <a:off x="1650207" y="1100138"/>
              <a:ext cx="1907381" cy="2528888"/>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bg1"/>
                  </a:solidFill>
                  <a:latin typeface="Fredoka One" panose="02000000000000000000" pitchFamily="2" charset="0"/>
                </a:rPr>
                <a:t>LRU</a:t>
              </a:r>
            </a:p>
            <a:p>
              <a:pPr algn="ctr"/>
              <a:endParaRPr lang="en-IN" sz="800" dirty="0">
                <a:solidFill>
                  <a:schemeClr val="bg1"/>
                </a:solidFill>
                <a:latin typeface="Fredoka One" panose="02000000000000000000" pitchFamily="2" charset="0"/>
              </a:endParaRPr>
            </a:p>
          </p:txBody>
        </p:sp>
        <p:cxnSp>
          <p:nvCxnSpPr>
            <p:cNvPr id="4" name="Straight Connector 3">
              <a:extLst>
                <a:ext uri="{FF2B5EF4-FFF2-40B4-BE49-F238E27FC236}">
                  <a16:creationId xmlns:a16="http://schemas.microsoft.com/office/drawing/2014/main" id="{65CC41BC-6B69-A502-7EE5-70D78A8EAAE6}"/>
                </a:ext>
              </a:extLst>
            </p:cNvPr>
            <p:cNvCxnSpPr>
              <a:cxnSpLocks/>
            </p:cNvCxnSpPr>
            <p:nvPr/>
          </p:nvCxnSpPr>
          <p:spPr>
            <a:xfrm>
              <a:off x="1744817" y="2083404"/>
              <a:ext cx="1771652" cy="0"/>
            </a:xfrm>
            <a:prstGeom prst="line">
              <a:avLst/>
            </a:prstGeom>
            <a:grpFill/>
            <a:ln>
              <a:solidFill>
                <a:schemeClr val="tx1"/>
              </a:soli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79FD6145-A8B5-9B5D-72D6-5DAD5E914B84}"/>
                </a:ext>
              </a:extLst>
            </p:cNvPr>
            <p:cNvSpPr txBox="1"/>
            <p:nvPr/>
          </p:nvSpPr>
          <p:spPr>
            <a:xfrm>
              <a:off x="1643276" y="1292189"/>
              <a:ext cx="1918827" cy="767114"/>
            </a:xfrm>
            <a:prstGeom prst="rect">
              <a:avLst/>
            </a:prstGeom>
            <a:noFill/>
            <a:ln>
              <a:noFill/>
            </a:ln>
          </p:spPr>
          <p:txBody>
            <a:bodyPr wrap="square" rtlCol="0">
              <a:spAutoFit/>
            </a:bodyPr>
            <a:lstStyle/>
            <a:p>
              <a:pPr algn="ctr"/>
              <a:r>
                <a:rPr lang="en-IN" sz="800" dirty="0">
                  <a:solidFill>
                    <a:schemeClr val="bg1"/>
                  </a:solidFill>
                  <a:latin typeface="Fredoka One" panose="02000000000000000000" pitchFamily="2" charset="0"/>
                </a:rPr>
                <a:t>Most Engaging tweets</a:t>
              </a:r>
            </a:p>
            <a:p>
              <a:pPr algn="ctr"/>
              <a:r>
                <a:rPr lang="en-IN" sz="800" dirty="0">
                  <a:solidFill>
                    <a:schemeClr val="bg1"/>
                  </a:solidFill>
                  <a:latin typeface="Fredoka One" panose="02000000000000000000" pitchFamily="2" charset="0"/>
                </a:rPr>
                <a:t>Most popular users</a:t>
              </a:r>
            </a:p>
            <a:p>
              <a:pPr algn="ctr"/>
              <a:r>
                <a:rPr lang="en-IN" sz="800" dirty="0">
                  <a:solidFill>
                    <a:schemeClr val="bg1"/>
                  </a:solidFill>
                  <a:latin typeface="Fredoka One" panose="02000000000000000000" pitchFamily="2" charset="0"/>
                </a:rPr>
                <a:t>Most popular </a:t>
              </a:r>
              <a:r>
                <a:rPr lang="en-IN" sz="800" dirty="0" err="1">
                  <a:solidFill>
                    <a:schemeClr val="bg1"/>
                  </a:solidFill>
                  <a:latin typeface="Fredoka One" panose="02000000000000000000" pitchFamily="2" charset="0"/>
                </a:rPr>
                <a:t>hastags</a:t>
              </a:r>
              <a:endParaRPr lang="en-IN" sz="800" dirty="0">
                <a:solidFill>
                  <a:schemeClr val="bg1"/>
                </a:solidFill>
                <a:latin typeface="Fredoka One" panose="02000000000000000000" pitchFamily="2" charset="0"/>
              </a:endParaRPr>
            </a:p>
          </p:txBody>
        </p:sp>
      </p:grpSp>
      <p:cxnSp>
        <p:nvCxnSpPr>
          <p:cNvPr id="6" name="Connector: Curved 5">
            <a:extLst>
              <a:ext uri="{FF2B5EF4-FFF2-40B4-BE49-F238E27FC236}">
                <a16:creationId xmlns:a16="http://schemas.microsoft.com/office/drawing/2014/main" id="{DDB9E6A8-010D-0649-1602-856ED98A3D22}"/>
              </a:ext>
            </a:extLst>
          </p:cNvPr>
          <p:cNvCxnSpPr>
            <a:cxnSpLocks/>
            <a:endCxn id="7" idx="1"/>
          </p:cNvCxnSpPr>
          <p:nvPr/>
        </p:nvCxnSpPr>
        <p:spPr>
          <a:xfrm flipV="1">
            <a:off x="2112966" y="3215427"/>
            <a:ext cx="949043" cy="90272"/>
          </a:xfrm>
          <a:prstGeom prst="curvedConnector3">
            <a:avLst>
              <a:gd name="adj1" fmla="val 487"/>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6947D888-D52A-2601-761F-C77A77C8A81E}"/>
              </a:ext>
            </a:extLst>
          </p:cNvPr>
          <p:cNvSpPr txBox="1"/>
          <p:nvPr/>
        </p:nvSpPr>
        <p:spPr>
          <a:xfrm>
            <a:off x="3062009" y="3061538"/>
            <a:ext cx="717949" cy="307777"/>
          </a:xfrm>
          <a:prstGeom prst="rect">
            <a:avLst/>
          </a:prstGeom>
          <a:noFill/>
        </p:spPr>
        <p:txBody>
          <a:bodyPr wrap="square" rtlCol="0">
            <a:spAutoFit/>
          </a:bodyPr>
          <a:lstStyle/>
          <a:p>
            <a:r>
              <a:rPr lang="en-IN" dirty="0">
                <a:solidFill>
                  <a:schemeClr val="bg1"/>
                </a:solidFill>
                <a:latin typeface="Fredoka One" panose="02000000000000000000" pitchFamily="2" charset="0"/>
              </a:rPr>
              <a:t>Fixed!</a:t>
            </a:r>
          </a:p>
        </p:txBody>
      </p:sp>
      <p:grpSp>
        <p:nvGrpSpPr>
          <p:cNvPr id="32" name="Group 31">
            <a:extLst>
              <a:ext uri="{FF2B5EF4-FFF2-40B4-BE49-F238E27FC236}">
                <a16:creationId xmlns:a16="http://schemas.microsoft.com/office/drawing/2014/main" id="{AA84E8A7-D604-EF26-89C0-56A82773C817}"/>
              </a:ext>
            </a:extLst>
          </p:cNvPr>
          <p:cNvGrpSpPr/>
          <p:nvPr/>
        </p:nvGrpSpPr>
        <p:grpSpPr>
          <a:xfrm>
            <a:off x="1939805" y="4107820"/>
            <a:ext cx="366932" cy="596330"/>
            <a:chOff x="2346724" y="2821781"/>
            <a:chExt cx="421482" cy="700084"/>
          </a:xfrm>
          <a:solidFill>
            <a:schemeClr val="accent2"/>
          </a:solidFill>
        </p:grpSpPr>
        <p:sp>
          <p:nvSpPr>
            <p:cNvPr id="8" name="Rectangle 7">
              <a:extLst>
                <a:ext uri="{FF2B5EF4-FFF2-40B4-BE49-F238E27FC236}">
                  <a16:creationId xmlns:a16="http://schemas.microsoft.com/office/drawing/2014/main" id="{3FB66BCD-9ED9-3E10-517F-FAFCD7DE7D35}"/>
                </a:ext>
              </a:extLst>
            </p:cNvPr>
            <p:cNvSpPr/>
            <p:nvPr/>
          </p:nvSpPr>
          <p:spPr>
            <a:xfrm>
              <a:off x="2346724" y="2821781"/>
              <a:ext cx="421482" cy="700084"/>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058D64A6-BBF6-7795-3E36-9E074FD52603}"/>
                </a:ext>
              </a:extLst>
            </p:cNvPr>
            <p:cNvCxnSpPr/>
            <p:nvPr/>
          </p:nvCxnSpPr>
          <p:spPr>
            <a:xfrm>
              <a:off x="2370931" y="2971800"/>
              <a:ext cx="376831" cy="0"/>
            </a:xfrm>
            <a:prstGeom prst="line">
              <a:avLst/>
            </a:prstGeom>
            <a:grpFill/>
            <a:ln>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4F3B367D-3B80-986D-78B4-7A99D1F3B54A}"/>
                </a:ext>
              </a:extLst>
            </p:cNvPr>
            <p:cNvCxnSpPr/>
            <p:nvPr/>
          </p:nvCxnSpPr>
          <p:spPr>
            <a:xfrm>
              <a:off x="2369341" y="3124200"/>
              <a:ext cx="376831" cy="0"/>
            </a:xfrm>
            <a:prstGeom prst="line">
              <a:avLst/>
            </a:prstGeom>
            <a:grpFill/>
            <a:ln>
              <a:solidFill>
                <a:schemeClr val="bg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E22F89EF-F25C-9295-CD47-C52893CE7439}"/>
                </a:ext>
              </a:extLst>
            </p:cNvPr>
            <p:cNvCxnSpPr/>
            <p:nvPr/>
          </p:nvCxnSpPr>
          <p:spPr>
            <a:xfrm>
              <a:off x="2369049" y="3277394"/>
              <a:ext cx="376831" cy="0"/>
            </a:xfrm>
            <a:prstGeom prst="line">
              <a:avLst/>
            </a:prstGeom>
            <a:grpFill/>
            <a:ln>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5F3CB57A-61DE-0924-31E5-FDC8766C0AA8}"/>
                </a:ext>
              </a:extLst>
            </p:cNvPr>
            <p:cNvCxnSpPr/>
            <p:nvPr/>
          </p:nvCxnSpPr>
          <p:spPr>
            <a:xfrm>
              <a:off x="2364581" y="3417888"/>
              <a:ext cx="376831" cy="0"/>
            </a:xfrm>
            <a:prstGeom prst="line">
              <a:avLst/>
            </a:prstGeom>
            <a:grpFill/>
            <a:ln>
              <a:solidFill>
                <a:schemeClr val="bg1"/>
              </a:solidFill>
            </a:ln>
          </p:spPr>
          <p:style>
            <a:lnRef idx="1">
              <a:schemeClr val="dk1"/>
            </a:lnRef>
            <a:fillRef idx="0">
              <a:schemeClr val="dk1"/>
            </a:fillRef>
            <a:effectRef idx="0">
              <a:schemeClr val="dk1"/>
            </a:effectRef>
            <a:fontRef idx="minor">
              <a:schemeClr val="tx1"/>
            </a:fontRef>
          </p:style>
        </p:cxnSp>
      </p:grpSp>
      <p:cxnSp>
        <p:nvCxnSpPr>
          <p:cNvPr id="13" name="Connector: Curved 12">
            <a:extLst>
              <a:ext uri="{FF2B5EF4-FFF2-40B4-BE49-F238E27FC236}">
                <a16:creationId xmlns:a16="http://schemas.microsoft.com/office/drawing/2014/main" id="{357D8AEA-B059-681B-AD11-06F8251B54A7}"/>
              </a:ext>
            </a:extLst>
          </p:cNvPr>
          <p:cNvCxnSpPr>
            <a:cxnSpLocks/>
            <a:endCxn id="16" idx="1"/>
          </p:cNvCxnSpPr>
          <p:nvPr/>
        </p:nvCxnSpPr>
        <p:spPr>
          <a:xfrm flipV="1">
            <a:off x="2326673" y="4172146"/>
            <a:ext cx="1689989" cy="504113"/>
          </a:xfrm>
          <a:prstGeom prst="curvedConnector3">
            <a:avLst>
              <a:gd name="adj1" fmla="val 49624"/>
            </a:avLst>
          </a:prstGeom>
          <a:ln>
            <a:solidFill>
              <a:schemeClr val="bg1"/>
            </a:solidFill>
            <a:tailEnd type="triangle"/>
          </a:ln>
        </p:spPr>
        <p:style>
          <a:lnRef idx="1">
            <a:schemeClr val="accent2"/>
          </a:lnRef>
          <a:fillRef idx="0">
            <a:schemeClr val="accent2"/>
          </a:fillRef>
          <a:effectRef idx="0">
            <a:schemeClr val="accent2"/>
          </a:effectRef>
          <a:fontRef idx="minor">
            <a:schemeClr val="tx1"/>
          </a:fontRef>
        </p:style>
      </p:cxnSp>
      <p:cxnSp>
        <p:nvCxnSpPr>
          <p:cNvPr id="14" name="Connector: Curved 13">
            <a:extLst>
              <a:ext uri="{FF2B5EF4-FFF2-40B4-BE49-F238E27FC236}">
                <a16:creationId xmlns:a16="http://schemas.microsoft.com/office/drawing/2014/main" id="{C68BD0B2-C346-BAC4-3016-BE63E6F57550}"/>
              </a:ext>
            </a:extLst>
          </p:cNvPr>
          <p:cNvCxnSpPr>
            <a:cxnSpLocks/>
          </p:cNvCxnSpPr>
          <p:nvPr/>
        </p:nvCxnSpPr>
        <p:spPr>
          <a:xfrm rot="10800000" flipV="1">
            <a:off x="2326673" y="3582047"/>
            <a:ext cx="1654546" cy="628009"/>
          </a:xfrm>
          <a:prstGeom prst="curvedConnector3">
            <a:avLst>
              <a:gd name="adj1" fmla="val 50000"/>
            </a:avLst>
          </a:prstGeom>
          <a:ln>
            <a:solidFill>
              <a:schemeClr val="bg1"/>
            </a:solidFill>
            <a:tailEnd type="triangle"/>
          </a:ln>
        </p:spPr>
        <p:style>
          <a:lnRef idx="1">
            <a:schemeClr val="accent2"/>
          </a:lnRef>
          <a:fillRef idx="0">
            <a:schemeClr val="accent2"/>
          </a:fillRef>
          <a:effectRef idx="0">
            <a:schemeClr val="accent2"/>
          </a:effectRef>
          <a:fontRef idx="minor">
            <a:schemeClr val="tx1"/>
          </a:fontRef>
        </p:style>
      </p:cxnSp>
      <p:sp>
        <p:nvSpPr>
          <p:cNvPr id="15" name="Rectangle: Rounded Corners 14">
            <a:extLst>
              <a:ext uri="{FF2B5EF4-FFF2-40B4-BE49-F238E27FC236}">
                <a16:creationId xmlns:a16="http://schemas.microsoft.com/office/drawing/2014/main" id="{8836DF80-B3E1-388A-8255-CBE9711ED4D0}"/>
              </a:ext>
            </a:extLst>
          </p:cNvPr>
          <p:cNvSpPr/>
          <p:nvPr/>
        </p:nvSpPr>
        <p:spPr>
          <a:xfrm>
            <a:off x="4016662" y="3369315"/>
            <a:ext cx="2064545" cy="40005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latin typeface="Fredoka One" panose="02000000000000000000" pitchFamily="2" charset="0"/>
              </a:rPr>
              <a:t>Latest Search Entry</a:t>
            </a:r>
          </a:p>
        </p:txBody>
      </p:sp>
      <p:sp>
        <p:nvSpPr>
          <p:cNvPr id="16" name="Rectangle: Rounded Corners 15">
            <a:extLst>
              <a:ext uri="{FF2B5EF4-FFF2-40B4-BE49-F238E27FC236}">
                <a16:creationId xmlns:a16="http://schemas.microsoft.com/office/drawing/2014/main" id="{100E83CC-6B17-34CF-05C9-6AA686FE09F7}"/>
              </a:ext>
            </a:extLst>
          </p:cNvPr>
          <p:cNvSpPr/>
          <p:nvPr/>
        </p:nvSpPr>
        <p:spPr>
          <a:xfrm>
            <a:off x="4016662" y="3972121"/>
            <a:ext cx="2064545" cy="40005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latin typeface="Fredoka One" panose="02000000000000000000" pitchFamily="2" charset="0"/>
              </a:rPr>
              <a:t>Oldest Search Entry</a:t>
            </a:r>
          </a:p>
        </p:txBody>
      </p:sp>
      <p:sp>
        <p:nvSpPr>
          <p:cNvPr id="17" name="Left Brace 16">
            <a:extLst>
              <a:ext uri="{FF2B5EF4-FFF2-40B4-BE49-F238E27FC236}">
                <a16:creationId xmlns:a16="http://schemas.microsoft.com/office/drawing/2014/main" id="{82B246A5-B3A4-DBF6-3385-6DA3C633F32A}"/>
              </a:ext>
            </a:extLst>
          </p:cNvPr>
          <p:cNvSpPr/>
          <p:nvPr/>
        </p:nvSpPr>
        <p:spPr>
          <a:xfrm>
            <a:off x="1033020" y="3332302"/>
            <a:ext cx="263291" cy="830303"/>
          </a:xfrm>
          <a:prstGeom prst="leftBrace">
            <a:avLst/>
          </a:prstGeom>
          <a:ln>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4ED526F5-5E52-9208-13D1-634DD402ED21}"/>
              </a:ext>
            </a:extLst>
          </p:cNvPr>
          <p:cNvSpPr/>
          <p:nvPr/>
        </p:nvSpPr>
        <p:spPr>
          <a:xfrm>
            <a:off x="407001" y="3458292"/>
            <a:ext cx="546924" cy="578325"/>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bg1"/>
                </a:solidFill>
                <a:latin typeface="Fredoka One" panose="02000000000000000000" pitchFamily="2" charset="0"/>
              </a:rPr>
              <a:t>Cache size </a:t>
            </a:r>
          </a:p>
          <a:p>
            <a:pPr algn="ctr"/>
            <a:r>
              <a:rPr lang="en-IN" sz="800" b="1" dirty="0">
                <a:solidFill>
                  <a:schemeClr val="bg1"/>
                </a:solidFill>
                <a:latin typeface="Fredoka One" panose="02000000000000000000" pitchFamily="2" charset="0"/>
              </a:rPr>
              <a:t>100</a:t>
            </a:r>
          </a:p>
        </p:txBody>
      </p:sp>
      <p:sp>
        <p:nvSpPr>
          <p:cNvPr id="19" name="Rectangle: Rounded Corners 18">
            <a:extLst>
              <a:ext uri="{FF2B5EF4-FFF2-40B4-BE49-F238E27FC236}">
                <a16:creationId xmlns:a16="http://schemas.microsoft.com/office/drawing/2014/main" id="{871D873F-E287-B0B6-E6CE-1EFA5250AAEF}"/>
              </a:ext>
            </a:extLst>
          </p:cNvPr>
          <p:cNvSpPr/>
          <p:nvPr/>
        </p:nvSpPr>
        <p:spPr>
          <a:xfrm>
            <a:off x="6842076" y="3513286"/>
            <a:ext cx="953691" cy="765529"/>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latin typeface="Fredoka One" panose="02000000000000000000" pitchFamily="2" charset="0"/>
              </a:rPr>
              <a:t>TTL</a:t>
            </a:r>
          </a:p>
          <a:p>
            <a:pPr algn="ctr"/>
            <a:r>
              <a:rPr lang="en-IN" b="1" dirty="0">
                <a:solidFill>
                  <a:schemeClr val="bg1"/>
                </a:solidFill>
                <a:latin typeface="Fredoka One" panose="02000000000000000000" pitchFamily="2" charset="0"/>
              </a:rPr>
              <a:t>60 Sec!</a:t>
            </a:r>
          </a:p>
        </p:txBody>
      </p:sp>
      <p:pic>
        <p:nvPicPr>
          <p:cNvPr id="20" name="Graphic 19" descr="Stopwatch">
            <a:extLst>
              <a:ext uri="{FF2B5EF4-FFF2-40B4-BE49-F238E27FC236}">
                <a16:creationId xmlns:a16="http://schemas.microsoft.com/office/drawing/2014/main" id="{33067B0A-7F32-9451-EE75-400EF52536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88054" y="4495910"/>
            <a:ext cx="298200" cy="298200"/>
          </a:xfrm>
          <a:prstGeom prst="rect">
            <a:avLst/>
          </a:prstGeom>
        </p:spPr>
      </p:pic>
      <p:pic>
        <p:nvPicPr>
          <p:cNvPr id="21" name="Graphic 20" descr="Database">
            <a:extLst>
              <a:ext uri="{FF2B5EF4-FFF2-40B4-BE49-F238E27FC236}">
                <a16:creationId xmlns:a16="http://schemas.microsoft.com/office/drawing/2014/main" id="{BA6946F2-B7E3-7EAE-183A-AA653FA03C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95614" y="4406508"/>
            <a:ext cx="632936" cy="632936"/>
          </a:xfrm>
          <a:prstGeom prst="rect">
            <a:avLst/>
          </a:prstGeom>
        </p:spPr>
      </p:pic>
      <p:cxnSp>
        <p:nvCxnSpPr>
          <p:cNvPr id="22" name="Connector: Curved 21">
            <a:extLst>
              <a:ext uri="{FF2B5EF4-FFF2-40B4-BE49-F238E27FC236}">
                <a16:creationId xmlns:a16="http://schemas.microsoft.com/office/drawing/2014/main" id="{5BE0AE19-EDE0-864E-FC8E-7C4D57CAE241}"/>
              </a:ext>
            </a:extLst>
          </p:cNvPr>
          <p:cNvCxnSpPr>
            <a:cxnSpLocks/>
            <a:stCxn id="8" idx="2"/>
          </p:cNvCxnSpPr>
          <p:nvPr/>
        </p:nvCxnSpPr>
        <p:spPr>
          <a:xfrm rot="16200000" flipH="1">
            <a:off x="3188301" y="3639120"/>
            <a:ext cx="167650" cy="2297710"/>
          </a:xfrm>
          <a:prstGeom prst="curvedConnector2">
            <a:avLst/>
          </a:prstGeom>
          <a:ln>
            <a:solidFill>
              <a:schemeClr val="bg1"/>
            </a:solidFill>
            <a:tailEnd type="triangle"/>
          </a:ln>
        </p:spPr>
        <p:style>
          <a:lnRef idx="1">
            <a:schemeClr val="accent2"/>
          </a:lnRef>
          <a:fillRef idx="0">
            <a:schemeClr val="accent2"/>
          </a:fillRef>
          <a:effectRef idx="0">
            <a:schemeClr val="accent2"/>
          </a:effectRef>
          <a:fontRef idx="minor">
            <a:schemeClr val="tx1"/>
          </a:fontRef>
        </p:style>
      </p:cxnSp>
      <p:sp>
        <p:nvSpPr>
          <p:cNvPr id="23" name="TextBox 22">
            <a:extLst>
              <a:ext uri="{FF2B5EF4-FFF2-40B4-BE49-F238E27FC236}">
                <a16:creationId xmlns:a16="http://schemas.microsoft.com/office/drawing/2014/main" id="{EB1235F7-9D61-9024-FE95-FA91146143C2}"/>
              </a:ext>
            </a:extLst>
          </p:cNvPr>
          <p:cNvSpPr txBox="1"/>
          <p:nvPr/>
        </p:nvSpPr>
        <p:spPr>
          <a:xfrm>
            <a:off x="4843547" y="4445427"/>
            <a:ext cx="1237660" cy="461665"/>
          </a:xfrm>
          <a:prstGeom prst="rect">
            <a:avLst/>
          </a:prstGeom>
          <a:noFill/>
        </p:spPr>
        <p:txBody>
          <a:bodyPr wrap="square" rtlCol="0">
            <a:spAutoFit/>
          </a:bodyPr>
          <a:lstStyle/>
          <a:p>
            <a:r>
              <a:rPr lang="en-IN" sz="1200" dirty="0">
                <a:solidFill>
                  <a:schemeClr val="bg1"/>
                </a:solidFill>
                <a:latin typeface="Fredoka One" panose="02000000000000000000" pitchFamily="2" charset="0"/>
              </a:rPr>
              <a:t>Checkpoint!</a:t>
            </a:r>
          </a:p>
          <a:p>
            <a:r>
              <a:rPr lang="en-IN" sz="1200" dirty="0">
                <a:solidFill>
                  <a:schemeClr val="bg1"/>
                </a:solidFill>
                <a:latin typeface="Fredoka One" panose="02000000000000000000" pitchFamily="2" charset="0"/>
              </a:rPr>
              <a:t>2 mins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4"/>
        <p:cNvGrpSpPr/>
        <p:nvPr/>
      </p:nvGrpSpPr>
      <p:grpSpPr>
        <a:xfrm>
          <a:off x="0" y="0"/>
          <a:ext cx="0" cy="0"/>
          <a:chOff x="0" y="0"/>
          <a:chExt cx="0" cy="0"/>
        </a:xfrm>
      </p:grpSpPr>
      <p:sp>
        <p:nvSpPr>
          <p:cNvPr id="1511" name="Google Shape;1511;p50"/>
          <p:cNvSpPr txBox="1">
            <a:spLocks noGrp="1"/>
          </p:cNvSpPr>
          <p:nvPr>
            <p:ph type="title"/>
          </p:nvPr>
        </p:nvSpPr>
        <p:spPr>
          <a:xfrm>
            <a:off x="311700" y="2970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SEARCH APPLICATION</a:t>
            </a:r>
            <a:endParaRPr dirty="0"/>
          </a:p>
        </p:txBody>
      </p:sp>
      <p:sp>
        <p:nvSpPr>
          <p:cNvPr id="1515" name="Google Shape;1515;p50"/>
          <p:cNvSpPr txBox="1">
            <a:spLocks noGrp="1"/>
          </p:cNvSpPr>
          <p:nvPr>
            <p:ph type="subTitle" idx="5"/>
          </p:nvPr>
        </p:nvSpPr>
        <p:spPr>
          <a:xfrm>
            <a:off x="6066450" y="2233331"/>
            <a:ext cx="2421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None/>
            </a:pPr>
            <a:endParaRPr/>
          </a:p>
        </p:txBody>
      </p:sp>
      <p:sp>
        <p:nvSpPr>
          <p:cNvPr id="1517" name="Google Shape;1517;p50"/>
          <p:cNvSpPr txBox="1">
            <a:spLocks noGrp="1"/>
          </p:cNvSpPr>
          <p:nvPr>
            <p:ph type="subTitle" idx="7"/>
          </p:nvPr>
        </p:nvSpPr>
        <p:spPr>
          <a:xfrm>
            <a:off x="656250" y="4084725"/>
            <a:ext cx="2421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None/>
            </a:pPr>
            <a:endParaRPr/>
          </a:p>
        </p:txBody>
      </p:sp>
      <p:sp>
        <p:nvSpPr>
          <p:cNvPr id="1519" name="Google Shape;1519;p50"/>
          <p:cNvSpPr txBox="1">
            <a:spLocks noGrp="1"/>
          </p:cNvSpPr>
          <p:nvPr>
            <p:ph type="subTitle" idx="9"/>
          </p:nvPr>
        </p:nvSpPr>
        <p:spPr>
          <a:xfrm>
            <a:off x="3361350" y="4084725"/>
            <a:ext cx="2421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None/>
            </a:pPr>
            <a:endParaRPr/>
          </a:p>
        </p:txBody>
      </p:sp>
      <p:sp>
        <p:nvSpPr>
          <p:cNvPr id="1521" name="Google Shape;1521;p50"/>
          <p:cNvSpPr txBox="1">
            <a:spLocks noGrp="1"/>
          </p:cNvSpPr>
          <p:nvPr>
            <p:ph type="subTitle" idx="14"/>
          </p:nvPr>
        </p:nvSpPr>
        <p:spPr>
          <a:xfrm>
            <a:off x="6066450" y="4084725"/>
            <a:ext cx="2421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None/>
            </a:pPr>
            <a:endParaRPr/>
          </a:p>
        </p:txBody>
      </p:sp>
      <p:grpSp>
        <p:nvGrpSpPr>
          <p:cNvPr id="15" name="Group 14">
            <a:extLst>
              <a:ext uri="{FF2B5EF4-FFF2-40B4-BE49-F238E27FC236}">
                <a16:creationId xmlns:a16="http://schemas.microsoft.com/office/drawing/2014/main" id="{25904EDB-6574-56FF-49CF-934D3560D2D6}"/>
              </a:ext>
            </a:extLst>
          </p:cNvPr>
          <p:cNvGrpSpPr/>
          <p:nvPr/>
        </p:nvGrpSpPr>
        <p:grpSpPr>
          <a:xfrm>
            <a:off x="2312356" y="3057403"/>
            <a:ext cx="4335627" cy="2116847"/>
            <a:chOff x="342120" y="996943"/>
            <a:chExt cx="4335627" cy="2116847"/>
          </a:xfrm>
        </p:grpSpPr>
        <p:pic>
          <p:nvPicPr>
            <p:cNvPr id="9" name="Picture 8">
              <a:extLst>
                <a:ext uri="{FF2B5EF4-FFF2-40B4-BE49-F238E27FC236}">
                  <a16:creationId xmlns:a16="http://schemas.microsoft.com/office/drawing/2014/main" id="{A8DDEEBF-FFE9-8D03-BDE6-E25F0378546F}"/>
                </a:ext>
              </a:extLst>
            </p:cNvPr>
            <p:cNvPicPr>
              <a:picLocks noChangeAspect="1"/>
            </p:cNvPicPr>
            <p:nvPr/>
          </p:nvPicPr>
          <p:blipFill>
            <a:blip r:embed="rId3"/>
            <a:stretch>
              <a:fillRect/>
            </a:stretch>
          </p:blipFill>
          <p:spPr>
            <a:xfrm>
              <a:off x="342120" y="996943"/>
              <a:ext cx="4335627" cy="1764736"/>
            </a:xfrm>
            <a:prstGeom prst="rect">
              <a:avLst/>
            </a:prstGeom>
            <a:effectLst>
              <a:outerShdw blurRad="50800" dist="38100" dir="5400000" algn="t" rotWithShape="0">
                <a:prstClr val="black">
                  <a:alpha val="40000"/>
                </a:prstClr>
              </a:outerShdw>
            </a:effectLst>
          </p:spPr>
        </p:pic>
        <p:sp>
          <p:nvSpPr>
            <p:cNvPr id="12" name="Subtitle 22">
              <a:extLst>
                <a:ext uri="{FF2B5EF4-FFF2-40B4-BE49-F238E27FC236}">
                  <a16:creationId xmlns:a16="http://schemas.microsoft.com/office/drawing/2014/main" id="{CE833919-BF9C-F455-853B-B4E941FF02FC}"/>
                </a:ext>
              </a:extLst>
            </p:cNvPr>
            <p:cNvSpPr txBox="1">
              <a:spLocks/>
            </p:cNvSpPr>
            <p:nvPr/>
          </p:nvSpPr>
          <p:spPr>
            <a:xfrm>
              <a:off x="342120" y="2694390"/>
              <a:ext cx="4335627" cy="419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Raleway"/>
                <a:buNone/>
                <a:defRPr sz="1900" b="0" i="0" u="none" strike="noStrike" cap="none">
                  <a:solidFill>
                    <a:srgbClr val="FFFFFF"/>
                  </a:solidFill>
                  <a:latin typeface="Fredoka One"/>
                  <a:ea typeface="Fredoka One"/>
                  <a:cs typeface="Fredoka One"/>
                  <a:sym typeface="Fredoka One"/>
                </a:defRPr>
              </a:lvl1pPr>
              <a:lvl2pPr marL="914400" marR="0" lvl="1"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9pPr>
            </a:lstStyle>
            <a:p>
              <a:r>
                <a:rPr lang="en-US" sz="1100" dirty="0"/>
                <a:t>Most Engaging Tweets</a:t>
              </a:r>
            </a:p>
          </p:txBody>
        </p:sp>
      </p:grpSp>
      <p:grpSp>
        <p:nvGrpSpPr>
          <p:cNvPr id="17" name="Group 16">
            <a:extLst>
              <a:ext uri="{FF2B5EF4-FFF2-40B4-BE49-F238E27FC236}">
                <a16:creationId xmlns:a16="http://schemas.microsoft.com/office/drawing/2014/main" id="{3A364AEB-BF29-BE21-4025-F6A6539E5B71}"/>
              </a:ext>
            </a:extLst>
          </p:cNvPr>
          <p:cNvGrpSpPr/>
          <p:nvPr/>
        </p:nvGrpSpPr>
        <p:grpSpPr>
          <a:xfrm>
            <a:off x="5332287" y="1089337"/>
            <a:ext cx="3361786" cy="1766226"/>
            <a:chOff x="5332287" y="1089337"/>
            <a:chExt cx="3361786" cy="1766226"/>
          </a:xfrm>
        </p:grpSpPr>
        <p:pic>
          <p:nvPicPr>
            <p:cNvPr id="11" name="Picture 10">
              <a:extLst>
                <a:ext uri="{FF2B5EF4-FFF2-40B4-BE49-F238E27FC236}">
                  <a16:creationId xmlns:a16="http://schemas.microsoft.com/office/drawing/2014/main" id="{0CCB4A7E-96B2-65A6-F482-236FF4A549DD}"/>
                </a:ext>
              </a:extLst>
            </p:cNvPr>
            <p:cNvPicPr>
              <a:picLocks noChangeAspect="1"/>
            </p:cNvPicPr>
            <p:nvPr/>
          </p:nvPicPr>
          <p:blipFill>
            <a:blip r:embed="rId4"/>
            <a:stretch>
              <a:fillRect/>
            </a:stretch>
          </p:blipFill>
          <p:spPr>
            <a:xfrm>
              <a:off x="5332287" y="1089337"/>
              <a:ext cx="3361786" cy="1365193"/>
            </a:xfrm>
            <a:prstGeom prst="rect">
              <a:avLst/>
            </a:prstGeom>
            <a:effectLst>
              <a:outerShdw blurRad="50800" dist="38100" dir="5400000" algn="t" rotWithShape="0">
                <a:prstClr val="black">
                  <a:alpha val="40000"/>
                </a:prstClr>
              </a:outerShdw>
            </a:effectLst>
          </p:spPr>
        </p:pic>
        <p:sp>
          <p:nvSpPr>
            <p:cNvPr id="13" name="Subtitle 22">
              <a:extLst>
                <a:ext uri="{FF2B5EF4-FFF2-40B4-BE49-F238E27FC236}">
                  <a16:creationId xmlns:a16="http://schemas.microsoft.com/office/drawing/2014/main" id="{1A211E9B-5017-F5E0-3645-6CF36B2F7F9C}"/>
                </a:ext>
              </a:extLst>
            </p:cNvPr>
            <p:cNvSpPr txBox="1">
              <a:spLocks/>
            </p:cNvSpPr>
            <p:nvPr/>
          </p:nvSpPr>
          <p:spPr>
            <a:xfrm>
              <a:off x="5332287" y="2436163"/>
              <a:ext cx="3361786" cy="419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Raleway"/>
                <a:buNone/>
                <a:defRPr sz="1900" b="0" i="0" u="none" strike="noStrike" cap="none">
                  <a:solidFill>
                    <a:srgbClr val="FFFFFF"/>
                  </a:solidFill>
                  <a:latin typeface="Fredoka One"/>
                  <a:ea typeface="Fredoka One"/>
                  <a:cs typeface="Fredoka One"/>
                  <a:sym typeface="Fredoka One"/>
                </a:defRPr>
              </a:lvl1pPr>
              <a:lvl2pPr marL="914400" marR="0" lvl="1"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9pPr>
            </a:lstStyle>
            <a:p>
              <a:r>
                <a:rPr lang="en-US" sz="1100" dirty="0"/>
                <a:t>Most Popular Hashtags</a:t>
              </a:r>
            </a:p>
          </p:txBody>
        </p:sp>
      </p:grpSp>
      <p:grpSp>
        <p:nvGrpSpPr>
          <p:cNvPr id="16" name="Group 15">
            <a:extLst>
              <a:ext uri="{FF2B5EF4-FFF2-40B4-BE49-F238E27FC236}">
                <a16:creationId xmlns:a16="http://schemas.microsoft.com/office/drawing/2014/main" id="{5B3BFC6E-29E3-5A48-72B1-E776D595049D}"/>
              </a:ext>
            </a:extLst>
          </p:cNvPr>
          <p:cNvGrpSpPr/>
          <p:nvPr/>
        </p:nvGrpSpPr>
        <p:grpSpPr>
          <a:xfrm>
            <a:off x="449927" y="1091459"/>
            <a:ext cx="4030243" cy="1971177"/>
            <a:chOff x="2401078" y="3070217"/>
            <a:chExt cx="4030243" cy="1971177"/>
          </a:xfrm>
        </p:grpSpPr>
        <p:pic>
          <p:nvPicPr>
            <p:cNvPr id="5" name="Picture 4">
              <a:extLst>
                <a:ext uri="{FF2B5EF4-FFF2-40B4-BE49-F238E27FC236}">
                  <a16:creationId xmlns:a16="http://schemas.microsoft.com/office/drawing/2014/main" id="{7FA0352C-74B0-5DB2-CE37-EB8894947314}"/>
                </a:ext>
              </a:extLst>
            </p:cNvPr>
            <p:cNvPicPr>
              <a:picLocks noChangeAspect="1"/>
            </p:cNvPicPr>
            <p:nvPr/>
          </p:nvPicPr>
          <p:blipFill>
            <a:blip r:embed="rId5"/>
            <a:stretch>
              <a:fillRect/>
            </a:stretch>
          </p:blipFill>
          <p:spPr>
            <a:xfrm>
              <a:off x="2401078" y="3070217"/>
              <a:ext cx="4030243" cy="1593591"/>
            </a:xfrm>
            <a:prstGeom prst="rect">
              <a:avLst/>
            </a:prstGeom>
            <a:effectLst>
              <a:outerShdw blurRad="50800" dist="38100" dir="5400000" algn="t" rotWithShape="0">
                <a:prstClr val="black">
                  <a:alpha val="40000"/>
                </a:prstClr>
              </a:outerShdw>
            </a:effectLst>
          </p:spPr>
        </p:pic>
        <p:sp>
          <p:nvSpPr>
            <p:cNvPr id="14" name="Subtitle 22">
              <a:extLst>
                <a:ext uri="{FF2B5EF4-FFF2-40B4-BE49-F238E27FC236}">
                  <a16:creationId xmlns:a16="http://schemas.microsoft.com/office/drawing/2014/main" id="{69FA09E1-EC0D-D617-4ED4-766CF7334BE1}"/>
                </a:ext>
              </a:extLst>
            </p:cNvPr>
            <p:cNvSpPr txBox="1">
              <a:spLocks/>
            </p:cNvSpPr>
            <p:nvPr/>
          </p:nvSpPr>
          <p:spPr>
            <a:xfrm>
              <a:off x="2401078" y="4621994"/>
              <a:ext cx="4030243" cy="419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Raleway"/>
                <a:buNone/>
                <a:defRPr sz="1900" b="0" i="0" u="none" strike="noStrike" cap="none">
                  <a:solidFill>
                    <a:srgbClr val="FFFFFF"/>
                  </a:solidFill>
                  <a:latin typeface="Fredoka One"/>
                  <a:ea typeface="Fredoka One"/>
                  <a:cs typeface="Fredoka One"/>
                  <a:sym typeface="Fredoka One"/>
                </a:defRPr>
              </a:lvl1pPr>
              <a:lvl2pPr marL="914400" marR="0" lvl="1"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9pPr>
            </a:lstStyle>
            <a:p>
              <a:r>
                <a:rPr lang="en-US" sz="1100" dirty="0"/>
                <a:t>Most Popular Users</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4"/>
        <p:cNvGrpSpPr/>
        <p:nvPr/>
      </p:nvGrpSpPr>
      <p:grpSpPr>
        <a:xfrm>
          <a:off x="0" y="0"/>
          <a:ext cx="0" cy="0"/>
          <a:chOff x="0" y="0"/>
          <a:chExt cx="0" cy="0"/>
        </a:xfrm>
      </p:grpSpPr>
      <p:sp>
        <p:nvSpPr>
          <p:cNvPr id="1511" name="Google Shape;1511;p50"/>
          <p:cNvSpPr txBox="1">
            <a:spLocks noGrp="1"/>
          </p:cNvSpPr>
          <p:nvPr>
            <p:ph type="title"/>
          </p:nvPr>
        </p:nvSpPr>
        <p:spPr>
          <a:xfrm>
            <a:off x="311700" y="2970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SEARCH APPLICATION – WITH CACHE</a:t>
            </a:r>
            <a:endParaRPr dirty="0"/>
          </a:p>
        </p:txBody>
      </p:sp>
      <p:sp>
        <p:nvSpPr>
          <p:cNvPr id="1513" name="Google Shape;1513;p50"/>
          <p:cNvSpPr txBox="1">
            <a:spLocks noGrp="1"/>
          </p:cNvSpPr>
          <p:nvPr>
            <p:ph type="subTitle" idx="3"/>
          </p:nvPr>
        </p:nvSpPr>
        <p:spPr>
          <a:xfrm>
            <a:off x="3361350" y="2345299"/>
            <a:ext cx="2421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None/>
            </a:pPr>
            <a:endParaRPr/>
          </a:p>
        </p:txBody>
      </p:sp>
      <p:sp>
        <p:nvSpPr>
          <p:cNvPr id="1515" name="Google Shape;1515;p50"/>
          <p:cNvSpPr txBox="1">
            <a:spLocks noGrp="1"/>
          </p:cNvSpPr>
          <p:nvPr>
            <p:ph type="subTitle" idx="5"/>
          </p:nvPr>
        </p:nvSpPr>
        <p:spPr>
          <a:xfrm>
            <a:off x="6066450" y="2345299"/>
            <a:ext cx="2421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None/>
            </a:pPr>
            <a:endParaRPr/>
          </a:p>
        </p:txBody>
      </p:sp>
      <p:sp>
        <p:nvSpPr>
          <p:cNvPr id="1521" name="Google Shape;1521;p50"/>
          <p:cNvSpPr txBox="1">
            <a:spLocks noGrp="1"/>
          </p:cNvSpPr>
          <p:nvPr>
            <p:ph type="subTitle" idx="14"/>
          </p:nvPr>
        </p:nvSpPr>
        <p:spPr>
          <a:xfrm>
            <a:off x="6066450" y="4196693"/>
            <a:ext cx="2421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None/>
            </a:pPr>
            <a:endParaRPr/>
          </a:p>
        </p:txBody>
      </p:sp>
      <p:sp>
        <p:nvSpPr>
          <p:cNvPr id="23" name="Subtitle 22">
            <a:extLst>
              <a:ext uri="{FF2B5EF4-FFF2-40B4-BE49-F238E27FC236}">
                <a16:creationId xmlns:a16="http://schemas.microsoft.com/office/drawing/2014/main" id="{162FAEBC-7832-44E4-6FD4-97260054E53C}"/>
              </a:ext>
            </a:extLst>
          </p:cNvPr>
          <p:cNvSpPr>
            <a:spLocks noGrp="1"/>
          </p:cNvSpPr>
          <p:nvPr>
            <p:ph type="subTitle" idx="15"/>
          </p:nvPr>
        </p:nvSpPr>
        <p:spPr>
          <a:xfrm>
            <a:off x="239122" y="3150083"/>
            <a:ext cx="3988591" cy="419400"/>
          </a:xfrm>
        </p:spPr>
        <p:txBody>
          <a:bodyPr/>
          <a:lstStyle/>
          <a:p>
            <a:r>
              <a:rPr lang="en-US" sz="1100" dirty="0"/>
              <a:t>Query 1 – “corona”</a:t>
            </a:r>
          </a:p>
        </p:txBody>
      </p:sp>
      <p:pic>
        <p:nvPicPr>
          <p:cNvPr id="3" name="Picture 2">
            <a:extLst>
              <a:ext uri="{FF2B5EF4-FFF2-40B4-BE49-F238E27FC236}">
                <a16:creationId xmlns:a16="http://schemas.microsoft.com/office/drawing/2014/main" id="{29859C80-610A-8716-7864-13D2D64D1602}"/>
              </a:ext>
            </a:extLst>
          </p:cNvPr>
          <p:cNvPicPr>
            <a:picLocks noChangeAspect="1"/>
          </p:cNvPicPr>
          <p:nvPr/>
        </p:nvPicPr>
        <p:blipFill>
          <a:blip r:embed="rId3"/>
          <a:stretch>
            <a:fillRect/>
          </a:stretch>
        </p:blipFill>
        <p:spPr>
          <a:xfrm>
            <a:off x="239122" y="1268981"/>
            <a:ext cx="3988591" cy="1928310"/>
          </a:xfrm>
          <a:prstGeom prst="rect">
            <a:avLst/>
          </a:prstGeom>
        </p:spPr>
      </p:pic>
      <p:pic>
        <p:nvPicPr>
          <p:cNvPr id="7" name="Picture 6">
            <a:extLst>
              <a:ext uri="{FF2B5EF4-FFF2-40B4-BE49-F238E27FC236}">
                <a16:creationId xmlns:a16="http://schemas.microsoft.com/office/drawing/2014/main" id="{77BF9B88-F514-3489-3321-AE3BAF1865DA}"/>
              </a:ext>
            </a:extLst>
          </p:cNvPr>
          <p:cNvPicPr>
            <a:picLocks noChangeAspect="1"/>
          </p:cNvPicPr>
          <p:nvPr/>
        </p:nvPicPr>
        <p:blipFill>
          <a:blip r:embed="rId4"/>
          <a:stretch>
            <a:fillRect/>
          </a:stretch>
        </p:blipFill>
        <p:spPr>
          <a:xfrm>
            <a:off x="4383190" y="1250304"/>
            <a:ext cx="4548398" cy="3195990"/>
          </a:xfrm>
          <a:prstGeom prst="rect">
            <a:avLst/>
          </a:prstGeom>
        </p:spPr>
      </p:pic>
      <p:pic>
        <p:nvPicPr>
          <p:cNvPr id="11" name="Picture 10">
            <a:extLst>
              <a:ext uri="{FF2B5EF4-FFF2-40B4-BE49-F238E27FC236}">
                <a16:creationId xmlns:a16="http://schemas.microsoft.com/office/drawing/2014/main" id="{1E46F5A1-5D5E-B463-D619-6FFD426F8BC4}"/>
              </a:ext>
            </a:extLst>
          </p:cNvPr>
          <p:cNvPicPr>
            <a:picLocks noChangeAspect="1"/>
          </p:cNvPicPr>
          <p:nvPr/>
        </p:nvPicPr>
        <p:blipFill>
          <a:blip r:embed="rId5"/>
          <a:stretch>
            <a:fillRect/>
          </a:stretch>
        </p:blipFill>
        <p:spPr>
          <a:xfrm>
            <a:off x="1010584" y="3905327"/>
            <a:ext cx="2421301" cy="321982"/>
          </a:xfrm>
          <a:prstGeom prst="rect">
            <a:avLst/>
          </a:prstGeom>
        </p:spPr>
      </p:pic>
      <p:sp>
        <p:nvSpPr>
          <p:cNvPr id="14" name="Subtitle 22">
            <a:extLst>
              <a:ext uri="{FF2B5EF4-FFF2-40B4-BE49-F238E27FC236}">
                <a16:creationId xmlns:a16="http://schemas.microsoft.com/office/drawing/2014/main" id="{BA354E2E-5160-E62F-42B0-272EB481023D}"/>
              </a:ext>
            </a:extLst>
          </p:cNvPr>
          <p:cNvSpPr txBox="1">
            <a:spLocks/>
          </p:cNvSpPr>
          <p:nvPr/>
        </p:nvSpPr>
        <p:spPr>
          <a:xfrm>
            <a:off x="4383190" y="4408391"/>
            <a:ext cx="4548397" cy="419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Raleway"/>
              <a:buNone/>
              <a:defRPr sz="1900" b="0" i="0" u="none" strike="noStrike" cap="none">
                <a:solidFill>
                  <a:srgbClr val="FFFFFF"/>
                </a:solidFill>
                <a:latin typeface="Fredoka One"/>
                <a:ea typeface="Fredoka One"/>
                <a:cs typeface="Fredoka One"/>
                <a:sym typeface="Fredoka One"/>
              </a:defRPr>
            </a:lvl1pPr>
            <a:lvl2pPr marL="914400" marR="0" lvl="1"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9pPr>
          </a:lstStyle>
          <a:p>
            <a:r>
              <a:rPr lang="en-US" sz="1100" dirty="0"/>
              <a:t>Query 2 – “Modiji”</a:t>
            </a:r>
          </a:p>
        </p:txBody>
      </p:sp>
      <p:sp>
        <p:nvSpPr>
          <p:cNvPr id="15" name="Subtitle 22">
            <a:extLst>
              <a:ext uri="{FF2B5EF4-FFF2-40B4-BE49-F238E27FC236}">
                <a16:creationId xmlns:a16="http://schemas.microsoft.com/office/drawing/2014/main" id="{DA58719E-8501-4AE2-8A7F-65DC72C5DC87}"/>
              </a:ext>
            </a:extLst>
          </p:cNvPr>
          <p:cNvSpPr txBox="1">
            <a:spLocks/>
          </p:cNvSpPr>
          <p:nvPr/>
        </p:nvSpPr>
        <p:spPr>
          <a:xfrm>
            <a:off x="1010584" y="4200394"/>
            <a:ext cx="2421301" cy="419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Raleway"/>
              <a:buNone/>
              <a:defRPr sz="1900" b="0" i="0" u="none" strike="noStrike" cap="none">
                <a:solidFill>
                  <a:srgbClr val="FFFFFF"/>
                </a:solidFill>
                <a:latin typeface="Fredoka One"/>
                <a:ea typeface="Fredoka One"/>
                <a:cs typeface="Fredoka One"/>
                <a:sym typeface="Fredoka One"/>
              </a:defRPr>
            </a:lvl1pPr>
            <a:lvl2pPr marL="914400" marR="0" lvl="1"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2"/>
              </a:buClr>
              <a:buSzPts val="2800"/>
              <a:buFont typeface="Raleway"/>
              <a:buNone/>
              <a:defRPr sz="2800" b="0" i="0" u="none" strike="noStrike" cap="none">
                <a:solidFill>
                  <a:schemeClr val="dk2"/>
                </a:solidFill>
                <a:latin typeface="Raleway"/>
                <a:ea typeface="Raleway"/>
                <a:cs typeface="Raleway"/>
                <a:sym typeface="Raleway"/>
              </a:defRPr>
            </a:lvl9pPr>
          </a:lstStyle>
          <a:p>
            <a:r>
              <a:rPr lang="en-US" sz="1100" dirty="0"/>
              <a:t>Time To Live – Cache Expiry</a:t>
            </a:r>
          </a:p>
        </p:txBody>
      </p:sp>
    </p:spTree>
    <p:extLst>
      <p:ext uri="{BB962C8B-B14F-4D97-AF65-F5344CB8AC3E}">
        <p14:creationId xmlns:p14="http://schemas.microsoft.com/office/powerpoint/2010/main" val="1216788884"/>
      </p:ext>
    </p:extLst>
  </p:cSld>
  <p:clrMapOvr>
    <a:masterClrMapping/>
  </p:clrMapOvr>
</p:sld>
</file>

<file path=ppt/theme/theme1.xml><?xml version="1.0" encoding="utf-8"?>
<a:theme xmlns:a="http://schemas.openxmlformats.org/drawingml/2006/main" name="Retato Slideshow by Slidesgo">
  <a:themeElements>
    <a:clrScheme name="Simple Light">
      <a:dk1>
        <a:srgbClr val="263238"/>
      </a:dk1>
      <a:lt1>
        <a:srgbClr val="FFFFFF"/>
      </a:lt1>
      <a:dk2>
        <a:srgbClr val="263238"/>
      </a:dk2>
      <a:lt2>
        <a:srgbClr val="EEEEEE"/>
      </a:lt2>
      <a:accent1>
        <a:srgbClr val="F5F5F5"/>
      </a:accent1>
      <a:accent2>
        <a:srgbClr val="407BFF"/>
      </a:accent2>
      <a:accent3>
        <a:srgbClr val="305DBF"/>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419</Words>
  <Application>Microsoft Office PowerPoint</Application>
  <PresentationFormat>On-screen Show (16:9)</PresentationFormat>
  <Paragraphs>104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Raleway</vt:lpstr>
      <vt:lpstr>Roboto</vt:lpstr>
      <vt:lpstr>Arial</vt:lpstr>
      <vt:lpstr>Fredoka One</vt:lpstr>
      <vt:lpstr>Retato Slideshow by Slidesgo</vt:lpstr>
      <vt:lpstr>SEARCH APPLICATION FOR TWITTER DATA </vt:lpstr>
      <vt:lpstr>PowerPoint Presentation</vt:lpstr>
      <vt:lpstr>PowerPoint Presentation</vt:lpstr>
      <vt:lpstr>  UNDERSTANDING DATA</vt:lpstr>
      <vt:lpstr>PARTITIONING</vt:lpstr>
      <vt:lpstr>INDEXING</vt:lpstr>
      <vt:lpstr>CACHING</vt:lpstr>
      <vt:lpstr>SEARCH APPLICATION</vt:lpstr>
      <vt:lpstr>SEARCH APPLICATION – WITH CACHE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APPLICATION FOR TWITTER DATA</dc:title>
  <dc:creator>Amaan Vora</dc:creator>
  <cp:lastModifiedBy>Amaan Vora</cp:lastModifiedBy>
  <cp:revision>6</cp:revision>
  <dcterms:modified xsi:type="dcterms:W3CDTF">2023-04-26T20:29:50Z</dcterms:modified>
</cp:coreProperties>
</file>