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3C0B-C2BF-4B38-9F2A-0402585E467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9D3E-8414-4411-9568-435C6FD0C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10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3C0B-C2BF-4B38-9F2A-0402585E467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9D3E-8414-4411-9568-435C6FD0C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21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3C0B-C2BF-4B38-9F2A-0402585E467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9D3E-8414-4411-9568-435C6FD0C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97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3C0B-C2BF-4B38-9F2A-0402585E467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9D3E-8414-4411-9568-435C6FD0C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59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3C0B-C2BF-4B38-9F2A-0402585E467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9D3E-8414-4411-9568-435C6FD0C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18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3C0B-C2BF-4B38-9F2A-0402585E467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9D3E-8414-4411-9568-435C6FD0C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02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3C0B-C2BF-4B38-9F2A-0402585E467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9D3E-8414-4411-9568-435C6FD0C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89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3C0B-C2BF-4B38-9F2A-0402585E467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9D3E-8414-4411-9568-435C6FD0C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01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3C0B-C2BF-4B38-9F2A-0402585E467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9D3E-8414-4411-9568-435C6FD0C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20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3C0B-C2BF-4B38-9F2A-0402585E467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9D3E-8414-4411-9568-435C6FD0C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0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3C0B-C2BF-4B38-9F2A-0402585E467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9D3E-8414-4411-9568-435C6FD0C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65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3C0B-C2BF-4B38-9F2A-0402585E467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79D3E-8414-4411-9568-435C6FD0C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99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Валькия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Или та, кто поможет вспомнить.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036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59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tgram.ru/wiki/bots/image/zernovozb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890" y="761999"/>
            <a:ext cx="60960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это и зачем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Бот.</a:t>
            </a:r>
          </a:p>
          <a:p>
            <a:r>
              <a:rPr lang="ru-RU" dirty="0" smtClean="0"/>
              <a:t>Помогать вспомнить, на какой серии вы остановились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98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s://pm1.narvii.com/6939/bef6dc4580f857a6b6e39eeddeb1ba28eae87b12r1-1280-720v2_h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216"/>
            <a:ext cx="12295495" cy="691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28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Телеграмм-бот для просмотра сериалов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479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 реализацию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s://www.glavbukh.ru/imgmail/artkartinki/22_11_2017/obhii_of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0022"/>
            <a:ext cx="12191999" cy="560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3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умеет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Находить серию, на которой вы остановились</a:t>
            </a:r>
          </a:p>
          <a:p>
            <a:r>
              <a:rPr lang="ru-RU" dirty="0" smtClean="0"/>
              <a:t>Подбирать нужный вам сериал(почти)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230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vk_api</a:t>
            </a:r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andom</a:t>
            </a:r>
          </a:p>
          <a:p>
            <a:r>
              <a:rPr lang="en-US" dirty="0"/>
              <a:t>s</a:t>
            </a:r>
            <a:r>
              <a:rPr lang="en-US" dirty="0" smtClean="0"/>
              <a:t>qlite3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95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Класс </a:t>
            </a:r>
            <a:r>
              <a:rPr lang="en-US" dirty="0" smtClean="0"/>
              <a:t>Bot</a:t>
            </a:r>
            <a:r>
              <a:rPr lang="ru-RU" dirty="0" smtClean="0"/>
              <a:t>, содержащий все функции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492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 </a:t>
            </a:r>
            <a:r>
              <a:rPr lang="ru-RU" dirty="0" err="1" smtClean="0"/>
              <a:t>дааам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Вкладывайтесь в это дело, и разработчики получат стимул!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789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74</Words>
  <Application>Microsoft Office PowerPoint</Application>
  <PresentationFormat>Широкоэкранный</PresentationFormat>
  <Paragraphs>20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Валькия</vt:lpstr>
      <vt:lpstr>Кто это и зачем?</vt:lpstr>
      <vt:lpstr>Презентация PowerPoint</vt:lpstr>
      <vt:lpstr>Аналоги:</vt:lpstr>
      <vt:lpstr>Про реализацию</vt:lpstr>
      <vt:lpstr>Что умеет:</vt:lpstr>
      <vt:lpstr>Библиотеки:</vt:lpstr>
      <vt:lpstr>Классы:</vt:lpstr>
      <vt:lpstr>Та дааам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Валькия</dc:title>
  <dc:creator>Бобылев Даниил</dc:creator>
  <cp:lastModifiedBy>Бобылев Даниил</cp:lastModifiedBy>
  <cp:revision>6</cp:revision>
  <dcterms:created xsi:type="dcterms:W3CDTF">2020-05-12T10:29:35Z</dcterms:created>
  <dcterms:modified xsi:type="dcterms:W3CDTF">2020-05-12T14:39:59Z</dcterms:modified>
</cp:coreProperties>
</file>