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0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DA913-02E2-AE9D-BF31-ADF3775C8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F1A67-CBBD-E1C7-DBE2-E555312BB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51BE3-02F3-D808-C653-0DFC2E2A8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6694-5FCA-40E4-8896-303F0335933E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6EB78-73FB-E7F7-E063-49642582A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D52AB-C639-F4CF-EA27-4CF203C5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CFD3-97D8-41AA-814D-7E2F1B0E6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9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60DA2-9EA9-0503-E3D4-3862391F2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1C578-8494-6842-8931-81F84692D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D8819-B077-D72E-ECD0-81CAA271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6694-5FCA-40E4-8896-303F0335933E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A5BD7-47B4-F4E6-60D8-70D6B020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22571-B991-66CD-9CF6-4B631C49D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CFD3-97D8-41AA-814D-7E2F1B0E6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2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47E66-F372-38FE-FD7C-76508F701A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99CCE-44B6-6C3F-D114-3C0984751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9A97D-17EA-CDBC-88AE-C3C24850F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6694-5FCA-40E4-8896-303F0335933E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D57E2-83C2-825A-1D24-CBE31128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C954F-D3C0-49C7-D238-542C367CF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CFD3-97D8-41AA-814D-7E2F1B0E6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1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4F087-3A3E-8730-E742-6BFC7C6E2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F490A-41A8-337F-FCDC-7B08833DB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3BE51-2098-BF90-901F-5B9D98A2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6694-5FCA-40E4-8896-303F0335933E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F0847-6993-2369-332B-7B8F5FE4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799F3-4D5F-2E75-FC18-2A14BD227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CFD3-97D8-41AA-814D-7E2F1B0E6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5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CAE23-5499-93D5-D88D-3A1A0C15F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B8DD8-436B-F501-4696-1546EFD89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E0D7-D318-0898-FC80-A95867AC9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6694-5FCA-40E4-8896-303F0335933E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8F79C-BF31-B148-DC3D-F4412A06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A93AF-056B-C85B-E57E-3D309E77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CFD3-97D8-41AA-814D-7E2F1B0E6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2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2AF6-98EA-9168-25D9-392982E17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1A3E2-5339-2A46-9D2C-27FD837D0E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A8C54-75FA-3683-8651-1649ABD76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77F70-89E4-8324-9A33-06777798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6694-5FCA-40E4-8896-303F0335933E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D5562-D1BE-69C8-DFBB-38D293403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ED54C-CC92-304F-49C7-DF6D6DC73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CFD3-97D8-41AA-814D-7E2F1B0E6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5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3F7CE-0195-85E9-0F67-AFEA00D99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02E60-ADF6-54A3-523A-31C87B9A5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D7620-9386-45C3-3551-908907D08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BE431-C4DD-E248-FFE4-839F4B295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39A328-AFE1-62AD-411E-63C876456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0B295-D66D-0D51-3159-04EA5AE74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6694-5FCA-40E4-8896-303F0335933E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E10F45-A8BC-6B4A-2400-D35DA23D6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9DD10-2B99-78F7-1B2B-B8546951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CFD3-97D8-41AA-814D-7E2F1B0E6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8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75FFB-AD8D-7547-CEF7-034E89177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202AAB-EF4A-E500-7311-8E0B091AC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6694-5FCA-40E4-8896-303F0335933E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F4FDC6-3763-DE2C-DC69-7512434F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B6A75-77BA-1323-0FF8-9F004F0E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CFD3-97D8-41AA-814D-7E2F1B0E6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95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8A0A3D-BFF4-E236-5E00-178187FD6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6694-5FCA-40E4-8896-303F0335933E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5A7A30-658E-EDCF-765E-1B41E7B1B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8B2A8-DA37-6D9F-04AE-59FB83F6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CFD3-97D8-41AA-814D-7E2F1B0E6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3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5D513-F146-B8A0-55D5-33AB71D48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8451C-1F2F-D31D-179B-C905BEA6C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68B65-AB4B-69D3-0EA9-F8556A141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D3A81-E8C5-BC2E-4CAF-E1A277B9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6694-5FCA-40E4-8896-303F0335933E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CF77A-A549-E1AB-F393-F9C7E35F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0E44B-45BD-F4A0-118E-0AF12F9E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CFD3-97D8-41AA-814D-7E2F1B0E6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0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A50C-F4A1-6771-E7CE-68EFE8C4D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1CEDE0-D13F-0E50-9ECF-C43A2BA9C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3DC49-46D6-CEB1-7F35-74C7DD49B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592B8-2DC9-2DC3-CD5B-34B0A928D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6694-5FCA-40E4-8896-303F0335933E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7F5BD-E387-E695-87D9-06DF1B82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62810-FA17-7EC6-2D71-AA5D237D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CFD3-97D8-41AA-814D-7E2F1B0E6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3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11EF6D-CA62-6686-FBFA-6B008FB1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DE2EB-C5D3-1B11-66B6-E8AAEB166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81DA3-946D-1647-D40F-8502597D8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3E6694-5FCA-40E4-8896-303F0335933E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F0EDC-2B63-494C-1EBB-F2B1F2201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ADA85-1E3C-F5A4-EBC6-539CD4F74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C3CFD3-97D8-41AA-814D-7E2F1B0E6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hn.D.Medaglia@Drexel.edu" TargetMode="External"/><Relationship Id="rId2" Type="http://schemas.openxmlformats.org/officeDocument/2006/relationships/hyperlink" Target="http://www.johnmedaglia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exel.edu/coas/academics/departments-centers/psychology/research/Research-Participation/" TargetMode="External"/><Relationship Id="rId2" Type="http://schemas.openxmlformats.org/officeDocument/2006/relationships/hyperlink" Target="https://drexel.edu/coas/academics/departments-centers/psychology/research/Research-Participation/#participat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3FFA4CB-1642-42ED-88ED-631FC6DCA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1282" y="1157181"/>
            <a:ext cx="5150718" cy="5769429"/>
          </a:xfrm>
        </p:spPr>
        <p:txBody>
          <a:bodyPr>
            <a:normAutofit/>
          </a:bodyPr>
          <a:lstStyle/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sz="2900" b="1" dirty="0">
                <a:latin typeface="+mj-lt"/>
              </a:rPr>
              <a:t>John D. Medaglia, Ph.D.</a:t>
            </a:r>
          </a:p>
          <a:p>
            <a:endParaRPr lang="en-US" sz="2900" b="1" dirty="0"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+mj-lt"/>
              </a:rPr>
              <a:t>Associate Professor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+mj-lt"/>
              </a:rPr>
              <a:t>Applied Cognitive &amp; Brain Sciences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+mj-lt"/>
              </a:rPr>
              <a:t>Department of Psychology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+mj-lt"/>
              </a:rPr>
              <a:t>Drexel University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  <a:hlinkClick r:id="rId2"/>
              </a:rPr>
              <a:t>www.johnmedaglia.com</a:t>
            </a:r>
            <a:endParaRPr lang="en-US" dirty="0">
              <a:latin typeface="+mj-lt"/>
            </a:endParaRPr>
          </a:p>
          <a:p>
            <a:pPr>
              <a:spcBef>
                <a:spcPts val="0"/>
              </a:spcBef>
            </a:pPr>
            <a:endParaRPr lang="en-US" dirty="0">
              <a:latin typeface="+mj-lt"/>
            </a:endParaRPr>
          </a:p>
          <a:p>
            <a:r>
              <a:rPr lang="en-US" b="1" dirty="0">
                <a:latin typeface="+mj-lt"/>
              </a:rPr>
              <a:t>E-Mail: </a:t>
            </a:r>
            <a:r>
              <a:rPr lang="en-US" dirty="0">
                <a:latin typeface="+mj-lt"/>
                <a:hlinkClick r:id="rId3"/>
              </a:rPr>
              <a:t>John.D.Medaglia@Drexel.edu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1BD717-A12D-483F-8F93-A789BAE185E6}"/>
              </a:ext>
            </a:extLst>
          </p:cNvPr>
          <p:cNvSpPr/>
          <p:nvPr/>
        </p:nvSpPr>
        <p:spPr>
          <a:xfrm>
            <a:off x="2582815" y="10448"/>
            <a:ext cx="702636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Psychology 101 </a:t>
            </a:r>
          </a:p>
          <a:p>
            <a:pPr algn="ctr"/>
            <a:r>
              <a:rPr lang="en-US" sz="4000" dirty="0">
                <a:latin typeface="+mj-lt"/>
              </a:rPr>
              <a:t>SONA Research requirements </a:t>
            </a:r>
          </a:p>
          <a:p>
            <a:pPr algn="ctr"/>
            <a:r>
              <a:rPr lang="en-US" sz="4000" dirty="0">
                <a:latin typeface="+mj-lt"/>
              </a:rPr>
              <a:t>&amp; access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0036F6-F15E-2CAE-7837-D67F05A31D2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469" t="42486" r="56781" b="42412"/>
          <a:stretch/>
        </p:blipFill>
        <p:spPr>
          <a:xfrm>
            <a:off x="321512" y="2919424"/>
            <a:ext cx="6658409" cy="134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55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6B406-4679-C681-852B-9D3DB906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</a:t>
            </a:r>
            <a:r>
              <a:rPr lang="en-US"/>
              <a:t>&amp; Policy </a:t>
            </a:r>
            <a:r>
              <a:rPr lang="en-US" dirty="0"/>
              <a:t>Requirements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B0988-9AD6-8780-5FDA-B8EDCE538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of understanding Psychology can only occur via firsthand experience in experiments!</a:t>
            </a:r>
          </a:p>
          <a:p>
            <a:endParaRPr lang="en-US" dirty="0"/>
          </a:p>
          <a:p>
            <a:r>
              <a:rPr lang="en-US" b="1" dirty="0"/>
              <a:t>Required</a:t>
            </a:r>
            <a:r>
              <a:rPr lang="en-US" dirty="0"/>
              <a:t>: to obtain full credit for participation (10% of your course score), you must be enrolled in 6 Sona credits (3 participation hours total) during the quarter.</a:t>
            </a:r>
          </a:p>
          <a:p>
            <a:endParaRPr lang="en-US" dirty="0"/>
          </a:p>
          <a:p>
            <a:r>
              <a:rPr lang="en-US" dirty="0"/>
              <a:t>I will allow up to 4 additional Sona credits </a:t>
            </a:r>
            <a:r>
              <a:rPr lang="en-US" b="1" dirty="0"/>
              <a:t>for extra credit </a:t>
            </a:r>
            <a:r>
              <a:rPr lang="en-US" dirty="0"/>
              <a:t>2  participation hours total).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5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A8C6A-868D-E310-EE8F-7EB1C518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SONA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159E0-23AB-A857-D566-95DB70D02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hlinkClick r:id="rId2"/>
              </a:rPr>
              <a:t>Direct link to instructions for accessing the SONA system.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General policies and procedures.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78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7006</TotalTime>
  <Words>132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Course &amp; Policy Requirements </vt:lpstr>
      <vt:lpstr>Accessing SONA Systems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Medaglia,John</dc:creator>
  <cp:lastModifiedBy>Medaglia,John</cp:lastModifiedBy>
  <cp:revision>4</cp:revision>
  <dcterms:created xsi:type="dcterms:W3CDTF">2024-10-03T18:04:10Z</dcterms:created>
  <dcterms:modified xsi:type="dcterms:W3CDTF">2024-10-08T14:50:35Z</dcterms:modified>
</cp:coreProperties>
</file>