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7B73-F41A-21D1-5387-B33B72F30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D4BE9-8108-27E1-69B9-1B15BA00A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596CD-9345-7F59-E872-9C6C6B49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B63F-56F4-4428-A743-866D27EB534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745F4-964B-0E39-E1CB-8D353CC5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7C6C-D618-FD13-88FD-A118AA98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EAA0-1CEA-47C5-81E3-AB605A59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8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217B-BAC0-D997-9021-AA5DECE24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F9D84-569C-61D6-8CEE-B83D65153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05AE-8967-15A5-654F-03B9CAC8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B63F-56F4-4428-A743-866D27EB534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33268-F932-D4E2-AD2C-24B3E1E3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E9477-D7A3-C8B8-A60D-49EF3649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EAA0-1CEA-47C5-81E3-AB605A59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0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2F7C6-F063-F029-654C-340814CC6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252EA-399F-23CD-FDA4-A97D2678A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1EC26-5D9E-2E0E-DD3D-4EB27788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B63F-56F4-4428-A743-866D27EB534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CA409-02CB-3E2E-DDFD-87120209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BE53-B825-0026-EFD0-4913AB9D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EAA0-1CEA-47C5-81E3-AB605A59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0F1C-2DA1-664B-DCB6-7E4F5C2C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DBE5-6732-EA50-70DC-F566149A5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4C5F4-F2A8-5A1E-EAFE-CCFDDDA0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B63F-56F4-4428-A743-866D27EB534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03D6B-23BF-9574-7E42-E43A2392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8969-CADA-7364-8F58-5E0CEFD9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EAA0-1CEA-47C5-81E3-AB605A59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6C63-64E6-25D4-DE51-E8E5EB6A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E377E-9DD8-AA72-97BA-BB04EB4C1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E161C-34B9-2DC7-8C5E-3C056D14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B63F-56F4-4428-A743-866D27EB534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00B8E-505F-F52F-7039-FF3E2BD5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33C1A-70DC-F919-C03C-667925F2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EAA0-1CEA-47C5-81E3-AB605A59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1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6354-31BA-7DDD-41B0-24E19357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6840-A2A4-4B68-65A3-CEDB8A6A4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B632C-B11C-21A4-3130-2662D0917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B40F3-B972-CCE5-0598-6A60CF36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B63F-56F4-4428-A743-866D27EB534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26897-BD4C-A7A3-4CFE-FD97553B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0F72F-761F-0BE8-12E8-4B5CB077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EAA0-1CEA-47C5-81E3-AB605A59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8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156D-032E-335E-93E5-FA007642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10EE5-EB60-6637-FED7-0973E0414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3C0DC-6D69-E267-6134-FB8FB47AE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E2719-E7F4-E611-412F-5CED6BA8A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C7F1A-A8FC-AD56-DEDB-43DBFAF0E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6D898-12E4-7E3D-DDF0-6F14FAD9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B63F-56F4-4428-A743-866D27EB534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EEA06-C7EE-185E-11E1-5AA7D87FD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CFE6B-CE2C-997C-6271-0AD333AD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EAA0-1CEA-47C5-81E3-AB605A59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1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3971F-9765-6C5E-2AFB-E800C50B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FCB3A-E30B-6E8D-BFFE-F08A6BCE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B63F-56F4-4428-A743-866D27EB534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B07D6-2654-CA76-20A1-1E0DABD4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3E069-84BB-5CB6-79C5-9F4141A3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EAA0-1CEA-47C5-81E3-AB605A59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5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DBF14-9F64-7324-F178-51D1950E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B63F-56F4-4428-A743-866D27EB534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9694C-F440-6E34-799C-154B8413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6E814-5A2C-CFF1-06C6-169B7400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EAA0-1CEA-47C5-81E3-AB605A59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E22C-9321-5BAA-2247-39595D71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1A0F-48C2-1BAE-49E5-6443A551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C035D-DC76-05B6-7812-C4EEBDB36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737A0-F91B-16A5-DE08-3550FC49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B63F-56F4-4428-A743-866D27EB534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CF325-18EE-DDD3-0368-0FE03B93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173CF-AE6C-B04C-9A3F-5ACC2BD7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EAA0-1CEA-47C5-81E3-AB605A59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8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3516-890B-2BC6-4F45-D31150C6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859BC-7AD4-27E4-9CBC-BB608F329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1D02A-F678-3280-AFB6-5E86E3B84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00367-8B02-58D7-1C34-ACE97909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0B63F-56F4-4428-A743-866D27EB534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A4F0E-82C6-3ADF-E0DE-B29818BF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20AB8-C9D4-7148-341C-B2C5004A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EAA0-1CEA-47C5-81E3-AB605A59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9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44E10-B424-09BF-9F1B-45B776C0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F0D70-7FEE-A3CB-AEDE-0F200AF17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CCB0C-B142-73DE-9591-307C2BEB8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90B63F-56F4-4428-A743-866D27EB534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4183-9DD8-27C4-1699-C88EA1C54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DD99F-0314-2D05-2996-F4D693B6D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BEAA0-1CEA-47C5-81E3-AB605A595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0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390C-63AE-0608-962E-8EF3597E3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SONA Alternate Assignment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0C159-1A46-B8A9-DAFB-9899A2A17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Reminder: This alternate assignment is </a:t>
            </a:r>
            <a:r>
              <a:rPr lang="en-US" b="1" dirty="0">
                <a:solidFill>
                  <a:srgbClr val="FF0000"/>
                </a:solidFill>
              </a:rPr>
              <a:t>ONLY</a:t>
            </a:r>
            <a:r>
              <a:rPr lang="en-US" b="1" dirty="0"/>
              <a:t> available weeks 6-8 of the quarter.</a:t>
            </a:r>
          </a:p>
        </p:txBody>
      </p:sp>
    </p:spTree>
    <p:extLst>
      <p:ext uri="{BB962C8B-B14F-4D97-AF65-F5344CB8AC3E}">
        <p14:creationId xmlns:p14="http://schemas.microsoft.com/office/powerpoint/2010/main" val="330559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91ACD31-A57A-1F71-49F6-A0BE71930AC2}"/>
              </a:ext>
            </a:extLst>
          </p:cNvPr>
          <p:cNvSpPr txBox="1">
            <a:spLocks/>
          </p:cNvSpPr>
          <p:nvPr/>
        </p:nvSpPr>
        <p:spPr>
          <a:xfrm>
            <a:off x="200025" y="134938"/>
            <a:ext cx="116967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Log into SONA using your credentials as described in the general SONA instructions on Blackboard.</a:t>
            </a:r>
          </a:p>
          <a:p>
            <a:r>
              <a:rPr lang="en-US" b="1" dirty="0"/>
              <a:t>Admittedly, this list of studies is unwieldy to say the least.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C6929-B03C-AE37-F62D-225BDA7ED3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171" t="20758" r="40434"/>
          <a:stretch/>
        </p:blipFill>
        <p:spPr>
          <a:xfrm>
            <a:off x="295275" y="1787381"/>
            <a:ext cx="2349876" cy="493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9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44EA7-5519-5A8E-9BAC-A3BFF9CA8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7AE5488-29FF-BC15-919F-D0BA90BCE16F}"/>
              </a:ext>
            </a:extLst>
          </p:cNvPr>
          <p:cNvSpPr txBox="1">
            <a:spLocks/>
          </p:cNvSpPr>
          <p:nvPr/>
        </p:nvSpPr>
        <p:spPr>
          <a:xfrm>
            <a:off x="200025" y="134938"/>
            <a:ext cx="116967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Unfortunately, the assignments are out of order and mixed in with actual studies.</a:t>
            </a:r>
          </a:p>
          <a:p>
            <a:r>
              <a:rPr lang="en-US" dirty="0"/>
              <a:t>You cannot use the “Available?” Column as a cue because “STEP 1” of each assignment will not have “slots.”</a:t>
            </a:r>
          </a:p>
          <a:p>
            <a:r>
              <a:rPr lang="en-US" dirty="0"/>
              <a:t>Instead, simply search for and do these things in this order until you have a total of 6 credits between any experiments you participated in and the alternate assignments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9D53ED-E703-86ED-2684-9D62666D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39" t="35909" r="11704" b="47879"/>
          <a:stretch/>
        </p:blipFill>
        <p:spPr>
          <a:xfrm>
            <a:off x="1943101" y="2234044"/>
            <a:ext cx="9455728" cy="111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5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3CBCA-3FD5-7BAC-30BC-7287BFB1E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1DDFBB6-B4CC-09ED-00D1-557D51FF2CB5}"/>
              </a:ext>
            </a:extLst>
          </p:cNvPr>
          <p:cNvSpPr txBox="1">
            <a:spLocks/>
          </p:cNvSpPr>
          <p:nvPr/>
        </p:nvSpPr>
        <p:spPr>
          <a:xfrm>
            <a:off x="200025" y="134938"/>
            <a:ext cx="116967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Unfortunately, the assignments are out of order and mixed in with actual studies.</a:t>
            </a:r>
          </a:p>
          <a:p>
            <a:r>
              <a:rPr lang="en-US" dirty="0"/>
              <a:t>You cannot use the “Available?” Column as a cue because “STEP 1” of each assignment will not have “slots.” For each “STEP 1” you need to click on the link instead.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F07BC-E82B-91C5-F34B-1E065818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39" t="35909" r="11704" b="47879"/>
          <a:stretch/>
        </p:blipFill>
        <p:spPr>
          <a:xfrm>
            <a:off x="1943101" y="2624571"/>
            <a:ext cx="9455728" cy="1111829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4745DD57-C129-41EF-CB31-742A7487F279}"/>
              </a:ext>
            </a:extLst>
          </p:cNvPr>
          <p:cNvSpPr/>
          <p:nvPr/>
        </p:nvSpPr>
        <p:spPr>
          <a:xfrm rot="19533697">
            <a:off x="1866900" y="2189178"/>
            <a:ext cx="314325" cy="83300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9944-FDAF-02C6-8A31-2CEEF6E44AEC}"/>
              </a:ext>
            </a:extLst>
          </p:cNvPr>
          <p:cNvSpPr txBox="1"/>
          <p:nvPr/>
        </p:nvSpPr>
        <p:spPr>
          <a:xfrm>
            <a:off x="-30020" y="1660588"/>
            <a:ext cx="680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each assignment STEP 1, there </a:t>
            </a:r>
            <a:r>
              <a:rPr lang="en-US" b="1" dirty="0">
                <a:solidFill>
                  <a:srgbClr val="FF0000"/>
                </a:solidFill>
              </a:rPr>
              <a:t>won’t</a:t>
            </a:r>
            <a:r>
              <a:rPr lang="en-US" dirty="0">
                <a:solidFill>
                  <a:srgbClr val="FF0000"/>
                </a:solidFill>
              </a:rPr>
              <a:t> be “Timeslots Available”…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6B3E45D-A7F9-27E1-C9FF-AF97C0303F7F}"/>
              </a:ext>
            </a:extLst>
          </p:cNvPr>
          <p:cNvSpPr/>
          <p:nvPr/>
        </p:nvSpPr>
        <p:spPr>
          <a:xfrm rot="3689450">
            <a:off x="6900592" y="2078244"/>
            <a:ext cx="314325" cy="83300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3F376-AF2D-EA18-AE4F-F918465AB32C}"/>
              </a:ext>
            </a:extLst>
          </p:cNvPr>
          <p:cNvSpPr txBox="1"/>
          <p:nvPr/>
        </p:nvSpPr>
        <p:spPr>
          <a:xfrm>
            <a:off x="6772420" y="1942648"/>
            <a:ext cx="52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…so click this link to see the content  instead and…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980311-EB07-6960-57E0-DACAD4DC13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625" t="16111" r="22422" b="30416"/>
          <a:stretch/>
        </p:blipFill>
        <p:spPr>
          <a:xfrm>
            <a:off x="6647131" y="4203126"/>
            <a:ext cx="4467225" cy="23592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6CFBD4-9B1E-E62F-970A-E12ECCD3A3ED}"/>
              </a:ext>
            </a:extLst>
          </p:cNvPr>
          <p:cNvSpPr txBox="1"/>
          <p:nvPr/>
        </p:nvSpPr>
        <p:spPr>
          <a:xfrm>
            <a:off x="5813693" y="3833794"/>
            <a:ext cx="613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…follow the instructions you see inside!</a:t>
            </a:r>
          </a:p>
        </p:txBody>
      </p:sp>
    </p:spTree>
    <p:extLst>
      <p:ext uri="{BB962C8B-B14F-4D97-AF65-F5344CB8AC3E}">
        <p14:creationId xmlns:p14="http://schemas.microsoft.com/office/powerpoint/2010/main" val="375956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088A2-A723-DA83-F2CC-2FAD44C7C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F3325E8C-235D-9F35-DA19-9A225FB59BC4}"/>
              </a:ext>
            </a:extLst>
          </p:cNvPr>
          <p:cNvSpPr txBox="1">
            <a:spLocks/>
          </p:cNvSpPr>
          <p:nvPr/>
        </p:nvSpPr>
        <p:spPr>
          <a:xfrm>
            <a:off x="200025" y="134938"/>
            <a:ext cx="11696700" cy="1065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you read the required content, the instructions for each assignment </a:t>
            </a:r>
            <a:r>
              <a:rPr lang="en-US" b="1" dirty="0"/>
              <a:t>will tell you to go to STEP 2 </a:t>
            </a:r>
            <a:r>
              <a:rPr lang="en-US" dirty="0"/>
              <a:t>for that assignment. You will need to find it on the “Studies” tab again.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2A1FF5-AA08-4BCA-344B-EF8AF2AA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69" t="12576" r="21676" b="4090"/>
          <a:stretch/>
        </p:blipFill>
        <p:spPr>
          <a:xfrm>
            <a:off x="1057275" y="1143001"/>
            <a:ext cx="7065819" cy="5714999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E94221EC-1842-E81F-C0C2-E930182CB1A7}"/>
              </a:ext>
            </a:extLst>
          </p:cNvPr>
          <p:cNvSpPr/>
          <p:nvPr/>
        </p:nvSpPr>
        <p:spPr>
          <a:xfrm rot="19533697">
            <a:off x="1265270" y="1472472"/>
            <a:ext cx="314325" cy="83300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5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55B79-AFC5-3BC5-359E-7F6DE5512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4AF5400-915F-4BC0-3F66-DF29969C3C52}"/>
              </a:ext>
            </a:extLst>
          </p:cNvPr>
          <p:cNvSpPr txBox="1">
            <a:spLocks/>
          </p:cNvSpPr>
          <p:nvPr/>
        </p:nvSpPr>
        <p:spPr>
          <a:xfrm>
            <a:off x="200025" y="325438"/>
            <a:ext cx="11696700" cy="1065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you read the required content, the instructions for each assignment </a:t>
            </a:r>
            <a:r>
              <a:rPr lang="en-US" b="1" dirty="0"/>
              <a:t>will tell you to go to STEP 2 </a:t>
            </a:r>
            <a:r>
              <a:rPr lang="en-US" dirty="0"/>
              <a:t>for that assignment. You will need to find it on the “Studies” tab again. For example, after you complete Assignment #1 STEP 1, you are looking for this. You can click </a:t>
            </a:r>
            <a:r>
              <a:rPr lang="en-US" i="1" dirty="0"/>
              <a:t>either</a:t>
            </a:r>
            <a:r>
              <a:rPr lang="en-US" dirty="0"/>
              <a:t>” Timeslots Available” </a:t>
            </a:r>
            <a:r>
              <a:rPr lang="en-US" i="1" dirty="0"/>
              <a:t>or</a:t>
            </a:r>
            <a:r>
              <a:rPr lang="en-US" dirty="0"/>
              <a:t> the title to enter the assignment: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01757C-6D9B-702F-92E6-8C63512029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44" t="53611" r="15469" b="36666"/>
          <a:stretch/>
        </p:blipFill>
        <p:spPr>
          <a:xfrm>
            <a:off x="1375682" y="3194031"/>
            <a:ext cx="10316936" cy="809625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5D21153B-7513-8D08-41FF-E19810919BED}"/>
              </a:ext>
            </a:extLst>
          </p:cNvPr>
          <p:cNvSpPr/>
          <p:nvPr/>
        </p:nvSpPr>
        <p:spPr>
          <a:xfrm rot="3139066">
            <a:off x="2212727" y="2619516"/>
            <a:ext cx="314325" cy="83300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761BA17-06CC-E111-0A2E-A8ED9179A417}"/>
              </a:ext>
            </a:extLst>
          </p:cNvPr>
          <p:cNvSpPr/>
          <p:nvPr/>
        </p:nvSpPr>
        <p:spPr>
          <a:xfrm rot="18566620">
            <a:off x="4479822" y="2626517"/>
            <a:ext cx="314325" cy="83300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07602-79D3-C5DF-77F3-DB20B310F3BC}"/>
              </a:ext>
            </a:extLst>
          </p:cNvPr>
          <p:cNvSpPr txBox="1"/>
          <p:nvPr/>
        </p:nvSpPr>
        <p:spPr>
          <a:xfrm>
            <a:off x="1375682" y="2287705"/>
            <a:ext cx="626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Clicking either of these will work for </a:t>
            </a:r>
            <a:r>
              <a:rPr lang="en-US">
                <a:solidFill>
                  <a:srgbClr val="FF0000"/>
                </a:solidFill>
              </a:rPr>
              <a:t>each assignment’s STEP </a:t>
            </a:r>
            <a:r>
              <a:rPr lang="en-US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81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C1C980-C9E7-4892-C921-E751CC86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93" t="11970" r="32415" b="6818"/>
          <a:stretch/>
        </p:blipFill>
        <p:spPr>
          <a:xfrm>
            <a:off x="3619500" y="1288473"/>
            <a:ext cx="4313959" cy="541517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FD9D2B5-FC62-DF14-5527-9750835EE3D0}"/>
              </a:ext>
            </a:extLst>
          </p:cNvPr>
          <p:cNvSpPr txBox="1">
            <a:spLocks/>
          </p:cNvSpPr>
          <p:nvPr/>
        </p:nvSpPr>
        <p:spPr>
          <a:xfrm>
            <a:off x="247649" y="223261"/>
            <a:ext cx="11696700" cy="1065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you click into STEP 2 for the assignment, you will see a view like this. Read the instructions, then click “Participate in the Online Survey” to do the assignment and earn your credits.</a:t>
            </a:r>
          </a:p>
        </p:txBody>
      </p:sp>
    </p:spTree>
    <p:extLst>
      <p:ext uri="{BB962C8B-B14F-4D97-AF65-F5344CB8AC3E}">
        <p14:creationId xmlns:p14="http://schemas.microsoft.com/office/powerpoint/2010/main" val="95512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75973-A316-E467-66D5-7F8AEF6F0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A4DF172-EDF4-009B-7CFB-173746964514}"/>
              </a:ext>
            </a:extLst>
          </p:cNvPr>
          <p:cNvSpPr txBox="1">
            <a:spLocks/>
          </p:cNvSpPr>
          <p:nvPr/>
        </p:nvSpPr>
        <p:spPr>
          <a:xfrm>
            <a:off x="247649" y="223261"/>
            <a:ext cx="11696700" cy="1065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help you find the assignment STEP 1 and STEP 2 for each of 4 assignments faster, here are their names in the Studies tab. Do them in this order: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830C4C2-E23C-BCC1-8EF2-107C8F4866E3}"/>
              </a:ext>
            </a:extLst>
          </p:cNvPr>
          <p:cNvSpPr txBox="1">
            <a:spLocks/>
          </p:cNvSpPr>
          <p:nvPr/>
        </p:nvSpPr>
        <p:spPr>
          <a:xfrm>
            <a:off x="400050" y="1783773"/>
            <a:ext cx="11696700" cy="424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Alternative SONA Credit Assignment #1 (Fall) - STEP 1 - START HERE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5CECF8D-088A-A05C-67BF-227FB7B8AA11}"/>
              </a:ext>
            </a:extLst>
          </p:cNvPr>
          <p:cNvSpPr txBox="1">
            <a:spLocks/>
          </p:cNvSpPr>
          <p:nvPr/>
        </p:nvSpPr>
        <p:spPr>
          <a:xfrm>
            <a:off x="400050" y="2345748"/>
            <a:ext cx="11696700" cy="424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Alternative SONA Credit Assignment #1 (Fall) - STEP 2 - START HERE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0329444-ECB9-2BEA-959D-32AEB06DE8D7}"/>
              </a:ext>
            </a:extLst>
          </p:cNvPr>
          <p:cNvSpPr txBox="1">
            <a:spLocks/>
          </p:cNvSpPr>
          <p:nvPr/>
        </p:nvSpPr>
        <p:spPr>
          <a:xfrm>
            <a:off x="400050" y="2907723"/>
            <a:ext cx="11696700" cy="424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Alternative SONA Credit Assignment #2 (Fall) - STEP 1 - START HERE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868C4A9-73EE-36F2-AAF0-8D1CD164A09B}"/>
              </a:ext>
            </a:extLst>
          </p:cNvPr>
          <p:cNvSpPr txBox="1">
            <a:spLocks/>
          </p:cNvSpPr>
          <p:nvPr/>
        </p:nvSpPr>
        <p:spPr>
          <a:xfrm>
            <a:off x="400050" y="3469698"/>
            <a:ext cx="11696700" cy="424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Alternative SONA Credit Assignment #2 (Fall) - STEP 2 - START HERE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B53724-3E9A-5945-9732-0C1D1E582307}"/>
              </a:ext>
            </a:extLst>
          </p:cNvPr>
          <p:cNvSpPr txBox="1">
            <a:spLocks/>
          </p:cNvSpPr>
          <p:nvPr/>
        </p:nvSpPr>
        <p:spPr>
          <a:xfrm>
            <a:off x="400050" y="3970844"/>
            <a:ext cx="11696700" cy="424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Alternative SONA Credit Assignment #3 (Fall) - STEP 1 - START HERE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467BD6D-A989-511F-D514-C84984175250}"/>
              </a:ext>
            </a:extLst>
          </p:cNvPr>
          <p:cNvSpPr txBox="1">
            <a:spLocks/>
          </p:cNvSpPr>
          <p:nvPr/>
        </p:nvSpPr>
        <p:spPr>
          <a:xfrm>
            <a:off x="400050" y="4532819"/>
            <a:ext cx="11696700" cy="424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Alternative SONA Credit Assignment #3 (Fall) - STEP 2 - START HERE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B8D225E-20A6-B672-4A88-9CDA56BF3A84}"/>
              </a:ext>
            </a:extLst>
          </p:cNvPr>
          <p:cNvSpPr txBox="1">
            <a:spLocks/>
          </p:cNvSpPr>
          <p:nvPr/>
        </p:nvSpPr>
        <p:spPr>
          <a:xfrm>
            <a:off x="400050" y="5094794"/>
            <a:ext cx="11696700" cy="424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Alternative SONA Credit Assignment #4 (Fall) - STEP 1 - START HERE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B82A532-FF41-4C65-7A0F-AE245CAE80C2}"/>
              </a:ext>
            </a:extLst>
          </p:cNvPr>
          <p:cNvSpPr txBox="1">
            <a:spLocks/>
          </p:cNvSpPr>
          <p:nvPr/>
        </p:nvSpPr>
        <p:spPr>
          <a:xfrm>
            <a:off x="400050" y="5656769"/>
            <a:ext cx="11696700" cy="4244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Alternative SONA Credit Assignment #4 (Fall) - STEP 2 - START HERE</a:t>
            </a:r>
          </a:p>
        </p:txBody>
      </p:sp>
    </p:spTree>
    <p:extLst>
      <p:ext uri="{BB962C8B-B14F-4D97-AF65-F5344CB8AC3E}">
        <p14:creationId xmlns:p14="http://schemas.microsoft.com/office/powerpoint/2010/main" val="188276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58729-7F8B-9227-236D-9ABA691BF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5CCD-A4EA-72AC-94C0-9FE83426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7D15-F0A8-6727-15DF-FBDEFF34E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2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519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SONA Alternate Assignment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Medaglia</dc:creator>
  <cp:lastModifiedBy>John Medaglia</cp:lastModifiedBy>
  <cp:revision>1</cp:revision>
  <dcterms:created xsi:type="dcterms:W3CDTF">2024-11-01T20:03:20Z</dcterms:created>
  <dcterms:modified xsi:type="dcterms:W3CDTF">2024-11-01T20:29:14Z</dcterms:modified>
</cp:coreProperties>
</file>