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</p:sldIdLst>
  <p:sldSz cx="54006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06933"/>
            <a:ext cx="4590574" cy="150385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268784"/>
            <a:ext cx="4050506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9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9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29978"/>
            <a:ext cx="1164521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29978"/>
            <a:ext cx="3426053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1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9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076899"/>
            <a:ext cx="4658082" cy="1796828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890725"/>
            <a:ext cx="4658082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5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149890"/>
            <a:ext cx="229528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49890"/>
            <a:ext cx="229528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9979"/>
            <a:ext cx="465808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058899"/>
            <a:ext cx="2284738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577849"/>
            <a:ext cx="228473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058899"/>
            <a:ext cx="2295990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577849"/>
            <a:ext cx="229599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23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2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6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21942"/>
            <a:ext cx="2734092" cy="306970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5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21942"/>
            <a:ext cx="273409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9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29979"/>
            <a:ext cx="465808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149890"/>
            <a:ext cx="465808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003619"/>
            <a:ext cx="18227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3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1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0E77EC8E-9C74-57D7-32E4-E613FC64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00002" y="-964931"/>
            <a:ext cx="914400" cy="914400"/>
          </a:xfrm>
          <a:prstGeom prst="rect">
            <a:avLst/>
          </a:prstGeom>
        </p:spPr>
      </p:pic>
      <p:pic>
        <p:nvPicPr>
          <p:cNvPr id="15" name="Graphic 14" descr="Network outline">
            <a:extLst>
              <a:ext uri="{FF2B5EF4-FFF2-40B4-BE49-F238E27FC236}">
                <a16:creationId xmlns:a16="http://schemas.microsoft.com/office/drawing/2014/main" id="{F3C1A93C-24E2-657B-8F17-DB7D995C7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056" y="2235006"/>
            <a:ext cx="914400" cy="914400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179D9C89-835E-B0D1-D3F8-C95245BB1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8185" y="3658506"/>
            <a:ext cx="781791" cy="781791"/>
          </a:xfrm>
          <a:prstGeom prst="rect">
            <a:avLst/>
          </a:prstGeom>
        </p:spPr>
      </p:pic>
      <p:pic>
        <p:nvPicPr>
          <p:cNvPr id="23" name="Graphic 22" descr="Left Brain outline">
            <a:extLst>
              <a:ext uri="{FF2B5EF4-FFF2-40B4-BE49-F238E27FC236}">
                <a16:creationId xmlns:a16="http://schemas.microsoft.com/office/drawing/2014/main" id="{4DC0E297-68DA-2551-00C1-8915D5B66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-31094" y="3960972"/>
            <a:ext cx="914400" cy="914400"/>
          </a:xfrm>
          <a:prstGeom prst="rect">
            <a:avLst/>
          </a:prstGeom>
        </p:spPr>
      </p:pic>
      <p:pic>
        <p:nvPicPr>
          <p:cNvPr id="25" name="Graphic 24" descr="Atom with solid fill">
            <a:extLst>
              <a:ext uri="{FF2B5EF4-FFF2-40B4-BE49-F238E27FC236}">
                <a16:creationId xmlns:a16="http://schemas.microsoft.com/office/drawing/2014/main" id="{2B8A5F48-9F58-7541-DA04-C694B98A7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3563" y="113249"/>
            <a:ext cx="914400" cy="914400"/>
          </a:xfrm>
          <a:prstGeom prst="rect">
            <a:avLst/>
          </a:prstGeom>
        </p:spPr>
      </p:pic>
      <p:pic>
        <p:nvPicPr>
          <p:cNvPr id="27" name="Graphic 26" descr="Nerve with solid fill">
            <a:extLst>
              <a:ext uri="{FF2B5EF4-FFF2-40B4-BE49-F238E27FC236}">
                <a16:creationId xmlns:a16="http://schemas.microsoft.com/office/drawing/2014/main" id="{5D15C2BE-4FDA-8910-D99F-A44680581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5274" y="-407309"/>
            <a:ext cx="914400" cy="914400"/>
          </a:xfrm>
          <a:prstGeom prst="rect">
            <a:avLst/>
          </a:prstGeom>
        </p:spPr>
      </p:pic>
      <p:pic>
        <p:nvPicPr>
          <p:cNvPr id="31" name="Graphic 30" descr="Internet Of Things outline">
            <a:extLst>
              <a:ext uri="{FF2B5EF4-FFF2-40B4-BE49-F238E27FC236}">
                <a16:creationId xmlns:a16="http://schemas.microsoft.com/office/drawing/2014/main" id="{24B4E1A3-871D-5C72-1434-E545F1897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39674" y="1088381"/>
            <a:ext cx="914400" cy="9144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29FAC5D-073F-E74D-34CF-830526C23DE6}"/>
              </a:ext>
            </a:extLst>
          </p:cNvPr>
          <p:cNvGrpSpPr/>
          <p:nvPr/>
        </p:nvGrpSpPr>
        <p:grpSpPr>
          <a:xfrm>
            <a:off x="1337962" y="1467940"/>
            <a:ext cx="1741599" cy="749379"/>
            <a:chOff x="4733618" y="2737139"/>
            <a:chExt cx="1741599" cy="749379"/>
          </a:xfrm>
        </p:grpSpPr>
        <p:pic>
          <p:nvPicPr>
            <p:cNvPr id="4" name="Picture 30" descr="Download Free png Icon Artificial Intelligence #201177 - Free ...">
              <a:extLst>
                <a:ext uri="{FF2B5EF4-FFF2-40B4-BE49-F238E27FC236}">
                  <a16:creationId xmlns:a16="http://schemas.microsoft.com/office/drawing/2014/main" id="{66008099-250E-ED4D-38B9-DF33986F1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33618" y="2737139"/>
              <a:ext cx="651202" cy="65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2FEC0-855F-8E30-F924-A33897485918}"/>
                </a:ext>
              </a:extLst>
            </p:cNvPr>
            <p:cNvSpPr txBox="1"/>
            <p:nvPr/>
          </p:nvSpPr>
          <p:spPr>
            <a:xfrm>
              <a:off x="5206921" y="2840187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73F6C5-9EA3-91F2-A171-10FD6D8EC996}"/>
              </a:ext>
            </a:extLst>
          </p:cNvPr>
          <p:cNvGrpSpPr/>
          <p:nvPr/>
        </p:nvGrpSpPr>
        <p:grpSpPr>
          <a:xfrm>
            <a:off x="3586637" y="2186856"/>
            <a:ext cx="1726790" cy="1225320"/>
            <a:chOff x="6982300" y="3456062"/>
            <a:chExt cx="1726790" cy="1225320"/>
          </a:xfrm>
        </p:grpSpPr>
        <p:pic>
          <p:nvPicPr>
            <p:cNvPr id="29" name="Graphic 28" descr="Nerve outline">
              <a:extLst>
                <a:ext uri="{FF2B5EF4-FFF2-40B4-BE49-F238E27FC236}">
                  <a16:creationId xmlns:a16="http://schemas.microsoft.com/office/drawing/2014/main" id="{BA3164D6-625B-9AA5-3E6A-7B9A9687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9683533">
              <a:off x="6982300" y="3456062"/>
              <a:ext cx="1083017" cy="108301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07A72F-C68F-9824-4174-A26E1FEB6592}"/>
                </a:ext>
              </a:extLst>
            </p:cNvPr>
            <p:cNvSpPr txBox="1"/>
            <p:nvPr/>
          </p:nvSpPr>
          <p:spPr>
            <a:xfrm>
              <a:off x="7440794" y="4035051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C1F551-70A6-7370-11F0-1A1641700BB8}"/>
              </a:ext>
            </a:extLst>
          </p:cNvPr>
          <p:cNvGrpSpPr/>
          <p:nvPr/>
        </p:nvGrpSpPr>
        <p:grpSpPr>
          <a:xfrm>
            <a:off x="1160056" y="3960972"/>
            <a:ext cx="2040578" cy="914400"/>
            <a:chOff x="4555719" y="5230178"/>
            <a:chExt cx="2040578" cy="914400"/>
          </a:xfrm>
        </p:grpSpPr>
        <p:pic>
          <p:nvPicPr>
            <p:cNvPr id="8" name="Graphic 7" descr="Internet Of Things with solid fill">
              <a:extLst>
                <a:ext uri="{FF2B5EF4-FFF2-40B4-BE49-F238E27FC236}">
                  <a16:creationId xmlns:a16="http://schemas.microsoft.com/office/drawing/2014/main" id="{0970D16C-B317-0B24-2683-E89909AE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55719" y="523017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2ECEA9-D300-F0AF-2AE6-CCB987FE35AC}"/>
                </a:ext>
              </a:extLst>
            </p:cNvPr>
            <p:cNvSpPr txBox="1"/>
            <p:nvPr/>
          </p:nvSpPr>
          <p:spPr>
            <a:xfrm>
              <a:off x="5328001" y="5385606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F15883-BD50-CE72-3FE7-4FD09DE76E5D}"/>
              </a:ext>
            </a:extLst>
          </p:cNvPr>
          <p:cNvGrpSpPr/>
          <p:nvPr/>
        </p:nvGrpSpPr>
        <p:grpSpPr>
          <a:xfrm>
            <a:off x="6283191" y="3678669"/>
            <a:ext cx="1239380" cy="1258400"/>
            <a:chOff x="5768455" y="794991"/>
            <a:chExt cx="1239380" cy="1258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1CC7FFE-C16D-B132-0315-B52E57C87A06}"/>
                </a:ext>
              </a:extLst>
            </p:cNvPr>
            <p:cNvGrpSpPr/>
            <p:nvPr/>
          </p:nvGrpSpPr>
          <p:grpSpPr>
            <a:xfrm>
              <a:off x="5768455" y="794991"/>
              <a:ext cx="1217508" cy="793829"/>
              <a:chOff x="5766428" y="1390958"/>
              <a:chExt cx="1425900" cy="928480"/>
            </a:xfrm>
          </p:grpSpPr>
          <p:pic>
            <p:nvPicPr>
              <p:cNvPr id="17" name="Graphic 16" descr="Database with solid fill">
                <a:extLst>
                  <a:ext uri="{FF2B5EF4-FFF2-40B4-BE49-F238E27FC236}">
                    <a16:creationId xmlns:a16="http://schemas.microsoft.com/office/drawing/2014/main" id="{39C67F36-E1CE-1205-BDFC-A0C495CAB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Gears with solid fill">
                <a:extLst>
                  <a:ext uri="{FF2B5EF4-FFF2-40B4-BE49-F238E27FC236}">
                    <a16:creationId xmlns:a16="http://schemas.microsoft.com/office/drawing/2014/main" id="{9E63878C-370C-FC9F-79EB-8936C1AC8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4FFC0-FC6A-7362-217B-BF87D115A922}"/>
                </a:ext>
              </a:extLst>
            </p:cNvPr>
            <p:cNvSpPr txBox="1"/>
            <p:nvPr/>
          </p:nvSpPr>
          <p:spPr>
            <a:xfrm>
              <a:off x="5856558" y="146861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31BBD3-69D5-AC0B-8427-C2274A89A46E}"/>
              </a:ext>
            </a:extLst>
          </p:cNvPr>
          <p:cNvGrpSpPr/>
          <p:nvPr/>
        </p:nvGrpSpPr>
        <p:grpSpPr>
          <a:xfrm>
            <a:off x="2945496" y="-455181"/>
            <a:ext cx="1522608" cy="1258400"/>
            <a:chOff x="5768454" y="794991"/>
            <a:chExt cx="1522608" cy="12584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C294DE-B0F8-3267-A6AF-6803DFFE1D9B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43" name="Graphic 42" descr="Network with solid fill">
                <a:extLst>
                  <a:ext uri="{FF2B5EF4-FFF2-40B4-BE49-F238E27FC236}">
                    <a16:creationId xmlns:a16="http://schemas.microsoft.com/office/drawing/2014/main" id="{A28D1775-1761-6DAA-B673-ACEB8DB97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44" name="Graphic 43" descr="Database with solid fill">
                <a:extLst>
                  <a:ext uri="{FF2B5EF4-FFF2-40B4-BE49-F238E27FC236}">
                    <a16:creationId xmlns:a16="http://schemas.microsoft.com/office/drawing/2014/main" id="{2028099A-2330-C228-7E19-4EF15C809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Gears with solid fill">
                <a:extLst>
                  <a:ext uri="{FF2B5EF4-FFF2-40B4-BE49-F238E27FC236}">
                    <a16:creationId xmlns:a16="http://schemas.microsoft.com/office/drawing/2014/main" id="{077B14D3-EE89-2CCB-C052-FE2F85E6B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B6CE73-7E03-F346-86E9-D0B5C392CF45}"/>
                </a:ext>
              </a:extLst>
            </p:cNvPr>
            <p:cNvSpPr txBox="1"/>
            <p:nvPr/>
          </p:nvSpPr>
          <p:spPr>
            <a:xfrm>
              <a:off x="5856558" y="146861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latin typeface="Jokerman" panose="04090605060D06020702" pitchFamily="82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8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943087-BE9B-8894-3E66-1CE5BD175A29}"/>
              </a:ext>
            </a:extLst>
          </p:cNvPr>
          <p:cNvGrpSpPr/>
          <p:nvPr/>
        </p:nvGrpSpPr>
        <p:grpSpPr>
          <a:xfrm>
            <a:off x="-50497" y="37053"/>
            <a:ext cx="5659286" cy="4609951"/>
            <a:chOff x="5693136" y="794991"/>
            <a:chExt cx="1729962" cy="13646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EEEA7-2E0A-2186-0F0D-3142EDE46E9A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13" name="Graphic 12" descr="Network with solid fill">
                <a:extLst>
                  <a:ext uri="{FF2B5EF4-FFF2-40B4-BE49-F238E27FC236}">
                    <a16:creationId xmlns:a16="http://schemas.microsoft.com/office/drawing/2014/main" id="{D6280F33-01E1-4590-8FE4-A28C994B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5FB5C1FB-6F28-ABD8-A5C3-79A1912B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with solid fill">
                <a:extLst>
                  <a:ext uri="{FF2B5EF4-FFF2-40B4-BE49-F238E27FC236}">
                    <a16:creationId xmlns:a16="http://schemas.microsoft.com/office/drawing/2014/main" id="{1CE38F15-2FCC-BED7-4F05-542793E9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73184-03D2-8A92-5F89-FF9A6B108CC3}"/>
                </a:ext>
              </a:extLst>
            </p:cNvPr>
            <p:cNvSpPr txBox="1"/>
            <p:nvPr/>
          </p:nvSpPr>
          <p:spPr>
            <a:xfrm>
              <a:off x="5693136" y="1503640"/>
              <a:ext cx="1729962" cy="65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3800" dirty="0">
                  <a:solidFill>
                    <a:schemeClr val="bg1"/>
                  </a:solidFill>
                  <a:latin typeface="Jokerman" panose="020F0502020204030204" pitchFamily="34" charset="0"/>
                  <a:cs typeface="Jokerman" panose="020F0502020204030204" pitchFamily="34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1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943087-BE9B-8894-3E66-1CE5BD175A29}"/>
              </a:ext>
            </a:extLst>
          </p:cNvPr>
          <p:cNvGrpSpPr>
            <a:grpSpLocks noChangeAspect="1"/>
          </p:cNvGrpSpPr>
          <p:nvPr/>
        </p:nvGrpSpPr>
        <p:grpSpPr>
          <a:xfrm>
            <a:off x="855051" y="779046"/>
            <a:ext cx="3690571" cy="2761495"/>
            <a:chOff x="5693136" y="794991"/>
            <a:chExt cx="1729962" cy="12535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EEEA7-2E0A-2186-0F0D-3142EDE46E9A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13" name="Graphic 12" descr="Network with solid fill">
                <a:extLst>
                  <a:ext uri="{FF2B5EF4-FFF2-40B4-BE49-F238E27FC236}">
                    <a16:creationId xmlns:a16="http://schemas.microsoft.com/office/drawing/2014/main" id="{D6280F33-01E1-4590-8FE4-A28C994B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5FB5C1FB-6F28-ABD8-A5C3-79A1912B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with solid fill">
                <a:extLst>
                  <a:ext uri="{FF2B5EF4-FFF2-40B4-BE49-F238E27FC236}">
                    <a16:creationId xmlns:a16="http://schemas.microsoft.com/office/drawing/2014/main" id="{1CE38F15-2FCC-BED7-4F05-542793E9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73184-03D2-8A92-5F89-FF9A6B108CC3}"/>
                </a:ext>
              </a:extLst>
            </p:cNvPr>
            <p:cNvSpPr txBox="1"/>
            <p:nvPr/>
          </p:nvSpPr>
          <p:spPr>
            <a:xfrm>
              <a:off x="5693136" y="1503640"/>
              <a:ext cx="1729962" cy="544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7200" dirty="0">
                  <a:solidFill>
                    <a:schemeClr val="bg1"/>
                  </a:solidFill>
                  <a:latin typeface="Jokerman" panose="020F0502020204030204" pitchFamily="34" charset="0"/>
                  <a:cs typeface="Jokerman" panose="020F0502020204030204" pitchFamily="34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03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D5EE9D4937499D77E0677A176012" ma:contentTypeVersion="15" ma:contentTypeDescription="Create a new document." ma:contentTypeScope="" ma:versionID="a82d1c3b85b0017628f1d3364c58e3e9">
  <xsd:schema xmlns:xsd="http://www.w3.org/2001/XMLSchema" xmlns:xs="http://www.w3.org/2001/XMLSchema" xmlns:p="http://schemas.microsoft.com/office/2006/metadata/properties" xmlns:ns1="http://schemas.microsoft.com/sharepoint/v3" xmlns:ns3="ed738e74-2c2f-4ca9-8a81-279ca9fe211f" xmlns:ns4="1c0f6ec8-bb26-451e-97d1-41f62a98d49c" targetNamespace="http://schemas.microsoft.com/office/2006/metadata/properties" ma:root="true" ma:fieldsID="e13401b27a48e1eb394472a79e2d5902" ns1:_="" ns3:_="" ns4:_="">
    <xsd:import namespace="http://schemas.microsoft.com/sharepoint/v3"/>
    <xsd:import namespace="ed738e74-2c2f-4ca9-8a81-279ca9fe211f"/>
    <xsd:import namespace="1c0f6ec8-bb26-451e-97d1-41f62a98d4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38e74-2c2f-4ca9-8a81-279ca9fe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f6ec8-bb26-451e-97d1-41f62a98d4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4D7A67-9635-4070-B19F-FBA5154D856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ed738e74-2c2f-4ca9-8a81-279ca9fe211f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0f6ec8-bb26-451e-97d1-41f62a98d49c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51DE951-D55E-4A58-B050-38F3BA9E3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F2508A-3CB9-4351-B672-F868FD136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d738e74-2c2f-4ca9-8a81-279ca9fe211f"/>
    <ds:schemaRef ds:uri="1c0f6ec8-bb26-451e-97d1-41f62a98d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7</Words>
  <Application>Microsoft Macintosh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Jokerman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Aryal</dc:creator>
  <cp:lastModifiedBy>Mohamed Reda Bouadjenek</cp:lastModifiedBy>
  <cp:revision>4</cp:revision>
  <dcterms:created xsi:type="dcterms:W3CDTF">2022-09-01T11:37:42Z</dcterms:created>
  <dcterms:modified xsi:type="dcterms:W3CDTF">2022-09-02T06:25:42Z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0x010100C710D5EE9D4937499D77E0677A176012</vt:lpwstr>
  </property>
</Properties>
</file>