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9" r:id="rId7"/>
    <p:sldId id="258" r:id="rId8"/>
  </p:sldIdLst>
  <p:sldSz cx="5400675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0" autoAdjust="0"/>
    <p:restoredTop sz="94660"/>
  </p:normalViewPr>
  <p:slideViewPr>
    <p:cSldViewPr snapToGrid="0">
      <p:cViewPr>
        <p:scale>
          <a:sx n="139" d="100"/>
          <a:sy n="139" d="100"/>
        </p:scale>
        <p:origin x="24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706933"/>
            <a:ext cx="4590574" cy="150385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268784"/>
            <a:ext cx="4050506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16/1/2023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292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16/1/2023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98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29978"/>
            <a:ext cx="1164521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29978"/>
            <a:ext cx="3426053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16/1/2023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319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16/1/2023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92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076899"/>
            <a:ext cx="4658082" cy="1796828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890725"/>
            <a:ext cx="4658082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16/1/2023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056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149890"/>
            <a:ext cx="2295287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149890"/>
            <a:ext cx="2295287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16/1/2023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59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29979"/>
            <a:ext cx="4658082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058899"/>
            <a:ext cx="2284738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577849"/>
            <a:ext cx="2284738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058899"/>
            <a:ext cx="2295990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577849"/>
            <a:ext cx="2295990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16/1/2023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23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16/1/2023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21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16/1/2023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67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972"/>
            <a:ext cx="1741858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621942"/>
            <a:ext cx="2734092" cy="3069707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295877"/>
            <a:ext cx="1741858" cy="2400771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16/1/2023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56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972"/>
            <a:ext cx="1741858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621942"/>
            <a:ext cx="273409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295877"/>
            <a:ext cx="1741858" cy="2400771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09-ABAC-4ED6-A7DD-9F6F365C19BA}" type="datetimeFigureOut">
              <a:rPr lang="en-AU" smtClean="0"/>
              <a:t>16/1/2023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899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29979"/>
            <a:ext cx="465808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149890"/>
            <a:ext cx="465808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4003619"/>
            <a:ext cx="121515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4F09-ABAC-4ED6-A7DD-9F6F365C19BA}" type="datetimeFigureOut">
              <a:rPr lang="en-AU" smtClean="0"/>
              <a:t>16/1/2023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4003619"/>
            <a:ext cx="182272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4003619"/>
            <a:ext cx="121515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A52A-6DDB-49F4-92ED-C7D08BBA3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83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svg"/><Relationship Id="rId21" Type="http://schemas.openxmlformats.org/officeDocument/2006/relationships/image" Target="../media/image19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microsoft.com/office/2007/relationships/hdphoto" Target="../media/hdphoto1.wdp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2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1.svg"/><Relationship Id="rId10" Type="http://schemas.openxmlformats.org/officeDocument/2006/relationships/image" Target="../media/image9.png"/><Relationship Id="rId19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3.sv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Artificial Intelligence outline">
            <a:extLst>
              <a:ext uri="{FF2B5EF4-FFF2-40B4-BE49-F238E27FC236}">
                <a16:creationId xmlns:a16="http://schemas.microsoft.com/office/drawing/2014/main" id="{0E77EC8E-9C74-57D7-32E4-E613FC64D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00002" y="-964931"/>
            <a:ext cx="914400" cy="914400"/>
          </a:xfrm>
          <a:prstGeom prst="rect">
            <a:avLst/>
          </a:prstGeom>
        </p:spPr>
      </p:pic>
      <p:pic>
        <p:nvPicPr>
          <p:cNvPr id="15" name="Graphic 14" descr="Network outline">
            <a:extLst>
              <a:ext uri="{FF2B5EF4-FFF2-40B4-BE49-F238E27FC236}">
                <a16:creationId xmlns:a16="http://schemas.microsoft.com/office/drawing/2014/main" id="{F3C1A93C-24E2-657B-8F17-DB7D995C7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0056" y="2235006"/>
            <a:ext cx="914400" cy="914400"/>
          </a:xfrm>
          <a:prstGeom prst="rect">
            <a:avLst/>
          </a:prstGeom>
        </p:spPr>
      </p:pic>
      <p:pic>
        <p:nvPicPr>
          <p:cNvPr id="19" name="Graphic 18" descr="Lights On with solid fill">
            <a:extLst>
              <a:ext uri="{FF2B5EF4-FFF2-40B4-BE49-F238E27FC236}">
                <a16:creationId xmlns:a16="http://schemas.microsoft.com/office/drawing/2014/main" id="{179D9C89-835E-B0D1-D3F8-C95245BB15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8185" y="3658506"/>
            <a:ext cx="781791" cy="781791"/>
          </a:xfrm>
          <a:prstGeom prst="rect">
            <a:avLst/>
          </a:prstGeom>
        </p:spPr>
      </p:pic>
      <p:pic>
        <p:nvPicPr>
          <p:cNvPr id="23" name="Graphic 22" descr="Left Brain outline">
            <a:extLst>
              <a:ext uri="{FF2B5EF4-FFF2-40B4-BE49-F238E27FC236}">
                <a16:creationId xmlns:a16="http://schemas.microsoft.com/office/drawing/2014/main" id="{4DC0E297-68DA-2551-00C1-8915D5B662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-31094" y="3960972"/>
            <a:ext cx="914400" cy="914400"/>
          </a:xfrm>
          <a:prstGeom prst="rect">
            <a:avLst/>
          </a:prstGeom>
        </p:spPr>
      </p:pic>
      <p:pic>
        <p:nvPicPr>
          <p:cNvPr id="25" name="Graphic 24" descr="Atom with solid fill">
            <a:extLst>
              <a:ext uri="{FF2B5EF4-FFF2-40B4-BE49-F238E27FC236}">
                <a16:creationId xmlns:a16="http://schemas.microsoft.com/office/drawing/2014/main" id="{2B8A5F48-9F58-7541-DA04-C694B98A75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13563" y="113249"/>
            <a:ext cx="914400" cy="914400"/>
          </a:xfrm>
          <a:prstGeom prst="rect">
            <a:avLst/>
          </a:prstGeom>
        </p:spPr>
      </p:pic>
      <p:pic>
        <p:nvPicPr>
          <p:cNvPr id="27" name="Graphic 26" descr="Nerve with solid fill">
            <a:extLst>
              <a:ext uri="{FF2B5EF4-FFF2-40B4-BE49-F238E27FC236}">
                <a16:creationId xmlns:a16="http://schemas.microsoft.com/office/drawing/2014/main" id="{5D15C2BE-4FDA-8910-D99F-A446805818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25274" y="-407309"/>
            <a:ext cx="914400" cy="914400"/>
          </a:xfrm>
          <a:prstGeom prst="rect">
            <a:avLst/>
          </a:prstGeom>
        </p:spPr>
      </p:pic>
      <p:pic>
        <p:nvPicPr>
          <p:cNvPr id="31" name="Graphic 30" descr="Internet Of Things outline">
            <a:extLst>
              <a:ext uri="{FF2B5EF4-FFF2-40B4-BE49-F238E27FC236}">
                <a16:creationId xmlns:a16="http://schemas.microsoft.com/office/drawing/2014/main" id="{24B4E1A3-871D-5C72-1434-E545F1897D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039674" y="1088381"/>
            <a:ext cx="914400" cy="91440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129FAC5D-073F-E74D-34CF-830526C23DE6}"/>
              </a:ext>
            </a:extLst>
          </p:cNvPr>
          <p:cNvGrpSpPr/>
          <p:nvPr/>
        </p:nvGrpSpPr>
        <p:grpSpPr>
          <a:xfrm>
            <a:off x="1337962" y="1467940"/>
            <a:ext cx="1741599" cy="749379"/>
            <a:chOff x="4733618" y="2737139"/>
            <a:chExt cx="1741599" cy="749379"/>
          </a:xfrm>
        </p:grpSpPr>
        <p:pic>
          <p:nvPicPr>
            <p:cNvPr id="4" name="Picture 30" descr="Download Free png Icon Artificial Intelligence #201177 - Free ...">
              <a:extLst>
                <a:ext uri="{FF2B5EF4-FFF2-40B4-BE49-F238E27FC236}">
                  <a16:creationId xmlns:a16="http://schemas.microsoft.com/office/drawing/2014/main" id="{66008099-250E-ED4D-38B9-DF33986F1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hq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33618" y="2737139"/>
              <a:ext cx="651202" cy="65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22FEC0-855F-8E30-F924-A33897485918}"/>
                </a:ext>
              </a:extLst>
            </p:cNvPr>
            <p:cNvSpPr txBox="1"/>
            <p:nvPr/>
          </p:nvSpPr>
          <p:spPr>
            <a:xfrm>
              <a:off x="5206921" y="2840187"/>
              <a:ext cx="1268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dirty="0">
                  <a:latin typeface="Jokerman" panose="04090605060D06020702" pitchFamily="82" charset="0"/>
                </a:rPr>
                <a:t>MLDS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73F6C5-9EA3-91F2-A171-10FD6D8EC996}"/>
              </a:ext>
            </a:extLst>
          </p:cNvPr>
          <p:cNvGrpSpPr/>
          <p:nvPr/>
        </p:nvGrpSpPr>
        <p:grpSpPr>
          <a:xfrm>
            <a:off x="3586637" y="2186856"/>
            <a:ext cx="1726790" cy="1225320"/>
            <a:chOff x="6982300" y="3456062"/>
            <a:chExt cx="1726790" cy="1225320"/>
          </a:xfrm>
        </p:grpSpPr>
        <p:pic>
          <p:nvPicPr>
            <p:cNvPr id="29" name="Graphic 28" descr="Nerve outline">
              <a:extLst>
                <a:ext uri="{FF2B5EF4-FFF2-40B4-BE49-F238E27FC236}">
                  <a16:creationId xmlns:a16="http://schemas.microsoft.com/office/drawing/2014/main" id="{BA3164D6-625B-9AA5-3E6A-7B9A96876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9683533">
              <a:off x="6982300" y="3456062"/>
              <a:ext cx="1083017" cy="108301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07A72F-C68F-9824-4174-A26E1FEB6592}"/>
                </a:ext>
              </a:extLst>
            </p:cNvPr>
            <p:cNvSpPr txBox="1"/>
            <p:nvPr/>
          </p:nvSpPr>
          <p:spPr>
            <a:xfrm>
              <a:off x="7440794" y="4035051"/>
              <a:ext cx="1268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dirty="0">
                  <a:latin typeface="Jokerman" panose="04090605060D06020702" pitchFamily="82" charset="0"/>
                </a:rPr>
                <a:t>MLDS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C1F551-70A6-7370-11F0-1A1641700BB8}"/>
              </a:ext>
            </a:extLst>
          </p:cNvPr>
          <p:cNvGrpSpPr/>
          <p:nvPr/>
        </p:nvGrpSpPr>
        <p:grpSpPr>
          <a:xfrm>
            <a:off x="1160056" y="3960972"/>
            <a:ext cx="2040578" cy="914400"/>
            <a:chOff x="4555719" y="5230178"/>
            <a:chExt cx="2040578" cy="914400"/>
          </a:xfrm>
        </p:grpSpPr>
        <p:pic>
          <p:nvPicPr>
            <p:cNvPr id="8" name="Graphic 7" descr="Internet Of Things with solid fill">
              <a:extLst>
                <a:ext uri="{FF2B5EF4-FFF2-40B4-BE49-F238E27FC236}">
                  <a16:creationId xmlns:a16="http://schemas.microsoft.com/office/drawing/2014/main" id="{0970D16C-B317-0B24-2683-E89909AE5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555719" y="5230178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2ECEA9-D300-F0AF-2AE6-CCB987FE35AC}"/>
                </a:ext>
              </a:extLst>
            </p:cNvPr>
            <p:cNvSpPr txBox="1"/>
            <p:nvPr/>
          </p:nvSpPr>
          <p:spPr>
            <a:xfrm>
              <a:off x="5328001" y="5385606"/>
              <a:ext cx="1268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dirty="0">
                  <a:latin typeface="Jokerman" panose="04090605060D06020702" pitchFamily="82" charset="0"/>
                </a:rPr>
                <a:t>MLDS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F15883-BD50-CE72-3FE7-4FD09DE76E5D}"/>
              </a:ext>
            </a:extLst>
          </p:cNvPr>
          <p:cNvGrpSpPr/>
          <p:nvPr/>
        </p:nvGrpSpPr>
        <p:grpSpPr>
          <a:xfrm>
            <a:off x="6283191" y="3678669"/>
            <a:ext cx="1239380" cy="1258400"/>
            <a:chOff x="5768455" y="794991"/>
            <a:chExt cx="1239380" cy="12584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1CC7FFE-C16D-B132-0315-B52E57C87A06}"/>
                </a:ext>
              </a:extLst>
            </p:cNvPr>
            <p:cNvGrpSpPr/>
            <p:nvPr/>
          </p:nvGrpSpPr>
          <p:grpSpPr>
            <a:xfrm>
              <a:off x="5768455" y="794991"/>
              <a:ext cx="1217508" cy="793829"/>
              <a:chOff x="5766428" y="1390958"/>
              <a:chExt cx="1425900" cy="928480"/>
            </a:xfrm>
          </p:grpSpPr>
          <p:pic>
            <p:nvPicPr>
              <p:cNvPr id="17" name="Graphic 16" descr="Database with solid fill">
                <a:extLst>
                  <a:ext uri="{FF2B5EF4-FFF2-40B4-BE49-F238E27FC236}">
                    <a16:creationId xmlns:a16="http://schemas.microsoft.com/office/drawing/2014/main" id="{39C67F36-E1CE-1205-BDFC-A0C495CAB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766428" y="140503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Gears with solid fill">
                <a:extLst>
                  <a:ext uri="{FF2B5EF4-FFF2-40B4-BE49-F238E27FC236}">
                    <a16:creationId xmlns:a16="http://schemas.microsoft.com/office/drawing/2014/main" id="{9E63878C-370C-FC9F-79EB-8936C1AC8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 rot="19870603">
                <a:off x="6285143" y="1390958"/>
                <a:ext cx="907185" cy="907186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F4FFC0-FC6A-7362-217B-BF87D115A922}"/>
                </a:ext>
              </a:extLst>
            </p:cNvPr>
            <p:cNvSpPr txBox="1"/>
            <p:nvPr/>
          </p:nvSpPr>
          <p:spPr>
            <a:xfrm>
              <a:off x="5856558" y="1468616"/>
              <a:ext cx="11512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>
                  <a:latin typeface="Jokerman" panose="04090605060D06020702" pitchFamily="82" charset="0"/>
                </a:rPr>
                <a:t>MLDS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31BBD3-69D5-AC0B-8427-C2274A89A46E}"/>
              </a:ext>
            </a:extLst>
          </p:cNvPr>
          <p:cNvGrpSpPr/>
          <p:nvPr/>
        </p:nvGrpSpPr>
        <p:grpSpPr>
          <a:xfrm>
            <a:off x="2945496" y="-455181"/>
            <a:ext cx="1522608" cy="1258400"/>
            <a:chOff x="5768454" y="794991"/>
            <a:chExt cx="1522608" cy="12584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C294DE-B0F8-3267-A6AF-6803DFFE1D9B}"/>
                </a:ext>
              </a:extLst>
            </p:cNvPr>
            <p:cNvGrpSpPr/>
            <p:nvPr/>
          </p:nvGrpSpPr>
          <p:grpSpPr>
            <a:xfrm>
              <a:off x="5768454" y="794991"/>
              <a:ext cx="1522608" cy="793829"/>
              <a:chOff x="5766428" y="1390958"/>
              <a:chExt cx="1783222" cy="928480"/>
            </a:xfrm>
          </p:grpSpPr>
          <p:pic>
            <p:nvPicPr>
              <p:cNvPr id="43" name="Graphic 42" descr="Network with solid fill">
                <a:extLst>
                  <a:ext uri="{FF2B5EF4-FFF2-40B4-BE49-F238E27FC236}">
                    <a16:creationId xmlns:a16="http://schemas.microsoft.com/office/drawing/2014/main" id="{A28D1775-1761-6DAA-B673-ACEB8DB97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 rot="20345197">
                <a:off x="6807586" y="1469550"/>
                <a:ext cx="742064" cy="742064"/>
              </a:xfrm>
              <a:prstGeom prst="rect">
                <a:avLst/>
              </a:prstGeom>
            </p:spPr>
          </p:pic>
          <p:pic>
            <p:nvPicPr>
              <p:cNvPr id="44" name="Graphic 43" descr="Database with solid fill">
                <a:extLst>
                  <a:ext uri="{FF2B5EF4-FFF2-40B4-BE49-F238E27FC236}">
                    <a16:creationId xmlns:a16="http://schemas.microsoft.com/office/drawing/2014/main" id="{2028099A-2330-C228-7E19-4EF15C809F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766428" y="140503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aphic 44" descr="Gears with solid fill">
                <a:extLst>
                  <a:ext uri="{FF2B5EF4-FFF2-40B4-BE49-F238E27FC236}">
                    <a16:creationId xmlns:a16="http://schemas.microsoft.com/office/drawing/2014/main" id="{077B14D3-EE89-2CCB-C052-FE2F85E6B7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 rot="19870603">
                <a:off x="6285143" y="1390958"/>
                <a:ext cx="907185" cy="907186"/>
              </a:xfrm>
              <a:prstGeom prst="rect">
                <a:avLst/>
              </a:prstGeom>
            </p:spPr>
          </p:pic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B6CE73-7E03-F346-86E9-D0B5C392CF45}"/>
                </a:ext>
              </a:extLst>
            </p:cNvPr>
            <p:cNvSpPr txBox="1"/>
            <p:nvPr/>
          </p:nvSpPr>
          <p:spPr>
            <a:xfrm>
              <a:off x="5856558" y="1468616"/>
              <a:ext cx="11512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>
                  <a:latin typeface="Jokerman" panose="04090605060D06020702" pitchFamily="82" charset="0"/>
                </a:rPr>
                <a:t>MLDS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80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A943087-BE9B-8894-3E66-1CE5BD175A29}"/>
              </a:ext>
            </a:extLst>
          </p:cNvPr>
          <p:cNvGrpSpPr/>
          <p:nvPr/>
        </p:nvGrpSpPr>
        <p:grpSpPr>
          <a:xfrm>
            <a:off x="-50497" y="37053"/>
            <a:ext cx="5659286" cy="4609951"/>
            <a:chOff x="5693136" y="794991"/>
            <a:chExt cx="1729962" cy="13646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CAEEEA7-2E0A-2186-0F0D-3142EDE46E9A}"/>
                </a:ext>
              </a:extLst>
            </p:cNvPr>
            <p:cNvGrpSpPr/>
            <p:nvPr/>
          </p:nvGrpSpPr>
          <p:grpSpPr>
            <a:xfrm>
              <a:off x="5768454" y="794991"/>
              <a:ext cx="1522608" cy="793829"/>
              <a:chOff x="5766428" y="1390958"/>
              <a:chExt cx="1783222" cy="928480"/>
            </a:xfrm>
          </p:grpSpPr>
          <p:pic>
            <p:nvPicPr>
              <p:cNvPr id="13" name="Graphic 12" descr="Network with solid fill">
                <a:extLst>
                  <a:ext uri="{FF2B5EF4-FFF2-40B4-BE49-F238E27FC236}">
                    <a16:creationId xmlns:a16="http://schemas.microsoft.com/office/drawing/2014/main" id="{D6280F33-01E1-4590-8FE4-A28C994BCE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345197">
                <a:off x="6807586" y="1469550"/>
                <a:ext cx="742064" cy="742064"/>
              </a:xfrm>
              <a:prstGeom prst="rect">
                <a:avLst/>
              </a:prstGeom>
            </p:spPr>
          </p:pic>
          <p:pic>
            <p:nvPicPr>
              <p:cNvPr id="14" name="Graphic 13" descr="Database with solid fill">
                <a:extLst>
                  <a:ext uri="{FF2B5EF4-FFF2-40B4-BE49-F238E27FC236}">
                    <a16:creationId xmlns:a16="http://schemas.microsoft.com/office/drawing/2014/main" id="{5FB5C1FB-6F28-ABD8-A5C3-79A1912BA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66428" y="140503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Gears with solid fill">
                <a:extLst>
                  <a:ext uri="{FF2B5EF4-FFF2-40B4-BE49-F238E27FC236}">
                    <a16:creationId xmlns:a16="http://schemas.microsoft.com/office/drawing/2014/main" id="{1CE38F15-2FCC-BED7-4F05-542793E96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9870603">
                <a:off x="6285143" y="1390958"/>
                <a:ext cx="907185" cy="90718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E73184-03D2-8A92-5F89-FF9A6B108CC3}"/>
                </a:ext>
              </a:extLst>
            </p:cNvPr>
            <p:cNvSpPr txBox="1"/>
            <p:nvPr/>
          </p:nvSpPr>
          <p:spPr>
            <a:xfrm>
              <a:off x="5693136" y="1503640"/>
              <a:ext cx="1729962" cy="655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3800" dirty="0">
                  <a:solidFill>
                    <a:schemeClr val="bg1"/>
                  </a:solidFill>
                  <a:latin typeface="Jokerman" panose="020F0502020204030204" pitchFamily="34" charset="0"/>
                  <a:cs typeface="Jokerman" panose="020F0502020204030204" pitchFamily="34" charset="0"/>
                </a:rPr>
                <a:t>MLDS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118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A943087-BE9B-8894-3E66-1CE5BD175A29}"/>
              </a:ext>
            </a:extLst>
          </p:cNvPr>
          <p:cNvGrpSpPr/>
          <p:nvPr/>
        </p:nvGrpSpPr>
        <p:grpSpPr>
          <a:xfrm>
            <a:off x="-50497" y="37053"/>
            <a:ext cx="5659286" cy="4609951"/>
            <a:chOff x="5693136" y="794991"/>
            <a:chExt cx="1729962" cy="13646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CAEEEA7-2E0A-2186-0F0D-3142EDE46E9A}"/>
                </a:ext>
              </a:extLst>
            </p:cNvPr>
            <p:cNvGrpSpPr/>
            <p:nvPr/>
          </p:nvGrpSpPr>
          <p:grpSpPr>
            <a:xfrm>
              <a:off x="5768454" y="794991"/>
              <a:ext cx="1522608" cy="793829"/>
              <a:chOff x="5766428" y="1390958"/>
              <a:chExt cx="1783222" cy="928480"/>
            </a:xfrm>
          </p:grpSpPr>
          <p:pic>
            <p:nvPicPr>
              <p:cNvPr id="13" name="Graphic 12" descr="Network with solid fill">
                <a:extLst>
                  <a:ext uri="{FF2B5EF4-FFF2-40B4-BE49-F238E27FC236}">
                    <a16:creationId xmlns:a16="http://schemas.microsoft.com/office/drawing/2014/main" id="{D6280F33-01E1-4590-8FE4-A28C994BCE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345197">
                <a:off x="6807586" y="1469550"/>
                <a:ext cx="742064" cy="742064"/>
              </a:xfrm>
              <a:prstGeom prst="rect">
                <a:avLst/>
              </a:prstGeom>
            </p:spPr>
          </p:pic>
          <p:pic>
            <p:nvPicPr>
              <p:cNvPr id="14" name="Graphic 13" descr="Database with solid fill">
                <a:extLst>
                  <a:ext uri="{FF2B5EF4-FFF2-40B4-BE49-F238E27FC236}">
                    <a16:creationId xmlns:a16="http://schemas.microsoft.com/office/drawing/2014/main" id="{5FB5C1FB-6F28-ABD8-A5C3-79A1912BA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66428" y="140503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Gears with solid fill">
                <a:extLst>
                  <a:ext uri="{FF2B5EF4-FFF2-40B4-BE49-F238E27FC236}">
                    <a16:creationId xmlns:a16="http://schemas.microsoft.com/office/drawing/2014/main" id="{1CE38F15-2FCC-BED7-4F05-542793E96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9870603">
                <a:off x="6285143" y="1390958"/>
                <a:ext cx="907185" cy="90718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E73184-03D2-8A92-5F89-FF9A6B108CC3}"/>
                </a:ext>
              </a:extLst>
            </p:cNvPr>
            <p:cNvSpPr txBox="1"/>
            <p:nvPr/>
          </p:nvSpPr>
          <p:spPr>
            <a:xfrm>
              <a:off x="5693136" y="1503640"/>
              <a:ext cx="1729962" cy="655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3800" dirty="0">
                  <a:latin typeface="Jokerman" panose="020F0502020204030204" pitchFamily="34" charset="0"/>
                  <a:cs typeface="Jokerman" panose="020F0502020204030204" pitchFamily="34" charset="0"/>
                </a:rPr>
                <a:t>MLDS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63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A943087-BE9B-8894-3E66-1CE5BD175A29}"/>
              </a:ext>
            </a:extLst>
          </p:cNvPr>
          <p:cNvGrpSpPr>
            <a:grpSpLocks noChangeAspect="1"/>
          </p:cNvGrpSpPr>
          <p:nvPr/>
        </p:nvGrpSpPr>
        <p:grpSpPr>
          <a:xfrm>
            <a:off x="855051" y="779046"/>
            <a:ext cx="3690571" cy="2761495"/>
            <a:chOff x="5693136" y="794991"/>
            <a:chExt cx="1729962" cy="12535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CAEEEA7-2E0A-2186-0F0D-3142EDE46E9A}"/>
                </a:ext>
              </a:extLst>
            </p:cNvPr>
            <p:cNvGrpSpPr/>
            <p:nvPr/>
          </p:nvGrpSpPr>
          <p:grpSpPr>
            <a:xfrm>
              <a:off x="5768454" y="794991"/>
              <a:ext cx="1522608" cy="793829"/>
              <a:chOff x="5766428" y="1390958"/>
              <a:chExt cx="1783222" cy="928480"/>
            </a:xfrm>
          </p:grpSpPr>
          <p:pic>
            <p:nvPicPr>
              <p:cNvPr id="13" name="Graphic 12" descr="Network with solid fill">
                <a:extLst>
                  <a:ext uri="{FF2B5EF4-FFF2-40B4-BE49-F238E27FC236}">
                    <a16:creationId xmlns:a16="http://schemas.microsoft.com/office/drawing/2014/main" id="{D6280F33-01E1-4590-8FE4-A28C994BCE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0345197">
                <a:off x="6807586" y="1469550"/>
                <a:ext cx="742064" cy="742064"/>
              </a:xfrm>
              <a:prstGeom prst="rect">
                <a:avLst/>
              </a:prstGeom>
            </p:spPr>
          </p:pic>
          <p:pic>
            <p:nvPicPr>
              <p:cNvPr id="14" name="Graphic 13" descr="Database with solid fill">
                <a:extLst>
                  <a:ext uri="{FF2B5EF4-FFF2-40B4-BE49-F238E27FC236}">
                    <a16:creationId xmlns:a16="http://schemas.microsoft.com/office/drawing/2014/main" id="{5FB5C1FB-6F28-ABD8-A5C3-79A1912BA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66428" y="140503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Gears with solid fill">
                <a:extLst>
                  <a:ext uri="{FF2B5EF4-FFF2-40B4-BE49-F238E27FC236}">
                    <a16:creationId xmlns:a16="http://schemas.microsoft.com/office/drawing/2014/main" id="{1CE38F15-2FCC-BED7-4F05-542793E96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9870603">
                <a:off x="6285143" y="1390958"/>
                <a:ext cx="907185" cy="907186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E73184-03D2-8A92-5F89-FF9A6B108CC3}"/>
                </a:ext>
              </a:extLst>
            </p:cNvPr>
            <p:cNvSpPr txBox="1"/>
            <p:nvPr/>
          </p:nvSpPr>
          <p:spPr>
            <a:xfrm>
              <a:off x="5693136" y="1503640"/>
              <a:ext cx="1729962" cy="544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7200" dirty="0">
                  <a:solidFill>
                    <a:schemeClr val="bg1"/>
                  </a:solidFill>
                  <a:latin typeface="Jokerman" panose="020F0502020204030204" pitchFamily="34" charset="0"/>
                  <a:cs typeface="Jokerman" panose="020F0502020204030204" pitchFamily="34" charset="0"/>
                </a:rPr>
                <a:t>MLDS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03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10D5EE9D4937499D77E0677A176012" ma:contentTypeVersion="15" ma:contentTypeDescription="Create a new document." ma:contentTypeScope="" ma:versionID="a82d1c3b85b0017628f1d3364c58e3e9">
  <xsd:schema xmlns:xsd="http://www.w3.org/2001/XMLSchema" xmlns:xs="http://www.w3.org/2001/XMLSchema" xmlns:p="http://schemas.microsoft.com/office/2006/metadata/properties" xmlns:ns1="http://schemas.microsoft.com/sharepoint/v3" xmlns:ns3="ed738e74-2c2f-4ca9-8a81-279ca9fe211f" xmlns:ns4="1c0f6ec8-bb26-451e-97d1-41f62a98d49c" targetNamespace="http://schemas.microsoft.com/office/2006/metadata/properties" ma:root="true" ma:fieldsID="e13401b27a48e1eb394472a79e2d5902" ns1:_="" ns3:_="" ns4:_="">
    <xsd:import namespace="http://schemas.microsoft.com/sharepoint/v3"/>
    <xsd:import namespace="ed738e74-2c2f-4ca9-8a81-279ca9fe211f"/>
    <xsd:import namespace="1c0f6ec8-bb26-451e-97d1-41f62a98d4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38e74-2c2f-4ca9-8a81-279ca9fe21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0f6ec8-bb26-451e-97d1-41f62a98d49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AF2508A-3CB9-4351-B672-F868FD1368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d738e74-2c2f-4ca9-8a81-279ca9fe211f"/>
    <ds:schemaRef ds:uri="1c0f6ec8-bb26-451e-97d1-41f62a98d4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1DE951-D55E-4A58-B050-38F3BA9E36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4D7A67-9635-4070-B19F-FBA5154D856F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ed738e74-2c2f-4ca9-8a81-279ca9fe211f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c0f6ec8-bb26-451e-97d1-41f62a98d49c"/>
    <ds:schemaRef ds:uri="http://schemas.microsoft.com/sharepoint/v3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</TotalTime>
  <Words>8</Words>
  <Application>Microsoft Macintosh PowerPoint</Application>
  <PresentationFormat>Custom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Jokerman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Aryal</dc:creator>
  <cp:lastModifiedBy>Mohamed Reda Bouadjenek</cp:lastModifiedBy>
  <cp:revision>5</cp:revision>
  <dcterms:created xsi:type="dcterms:W3CDTF">2022-09-01T11:37:42Z</dcterms:created>
  <dcterms:modified xsi:type="dcterms:W3CDTF">2023-01-16T18:21:45Z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0x010100C710D5EE9D4937499D77E0677A176012</vt:lpwstr>
  </property>
</Properties>
</file>