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0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4E430B5-A197-47D0-9112-FB2FF0AB2BCD}" type="datetimeFigureOut">
              <a:rPr lang="hu-HU" smtClean="0"/>
              <a:t>2022. 02. 10.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151D0DC-58D5-4646-86A9-C2667360B5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881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30B5-A197-47D0-9112-FB2FF0AB2BCD}" type="datetimeFigureOut">
              <a:rPr lang="hu-HU" smtClean="0"/>
              <a:t>2022. 02. 10.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D0DC-58D5-4646-86A9-C2667360B5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653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30B5-A197-47D0-9112-FB2FF0AB2BCD}" type="datetimeFigureOut">
              <a:rPr lang="hu-HU" smtClean="0"/>
              <a:t>2022. 02. 10.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D0DC-58D5-4646-86A9-C2667360B5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9186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30B5-A197-47D0-9112-FB2FF0AB2BCD}" type="datetimeFigureOut">
              <a:rPr lang="hu-HU" smtClean="0"/>
              <a:t>2022. 02. 10.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D0DC-58D5-4646-86A9-C2667360B536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7479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30B5-A197-47D0-9112-FB2FF0AB2BCD}" type="datetimeFigureOut">
              <a:rPr lang="hu-HU" smtClean="0"/>
              <a:t>2022. 02. 10.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D0DC-58D5-4646-86A9-C2667360B5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0101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30B5-A197-47D0-9112-FB2FF0AB2BCD}" type="datetimeFigureOut">
              <a:rPr lang="hu-HU" smtClean="0"/>
              <a:t>2022. 02. 10.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D0DC-58D5-4646-86A9-C2667360B5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9277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30B5-A197-47D0-9112-FB2FF0AB2BCD}" type="datetimeFigureOut">
              <a:rPr lang="hu-HU" smtClean="0"/>
              <a:t>2022. 02. 10.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D0DC-58D5-4646-86A9-C2667360B5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2085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30B5-A197-47D0-9112-FB2FF0AB2BCD}" type="datetimeFigureOut">
              <a:rPr lang="hu-HU" smtClean="0"/>
              <a:t>2022. 02. 10.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D0DC-58D5-4646-86A9-C2667360B5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1155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30B5-A197-47D0-9112-FB2FF0AB2BCD}" type="datetimeFigureOut">
              <a:rPr lang="hu-HU" smtClean="0"/>
              <a:t>2022. 02. 10.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D0DC-58D5-4646-86A9-C2667360B5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962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30B5-A197-47D0-9112-FB2FF0AB2BCD}" type="datetimeFigureOut">
              <a:rPr lang="hu-HU" smtClean="0"/>
              <a:t>2022. 02. 10.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D0DC-58D5-4646-86A9-C2667360B5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481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30B5-A197-47D0-9112-FB2FF0AB2BCD}" type="datetimeFigureOut">
              <a:rPr lang="hu-HU" smtClean="0"/>
              <a:t>2022. 02. 10.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D0DC-58D5-4646-86A9-C2667360B5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125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30B5-A197-47D0-9112-FB2FF0AB2BCD}" type="datetimeFigureOut">
              <a:rPr lang="hu-HU" smtClean="0"/>
              <a:t>2022. 02. 10.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D0DC-58D5-4646-86A9-C2667360B5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126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30B5-A197-47D0-9112-FB2FF0AB2BCD}" type="datetimeFigureOut">
              <a:rPr lang="hu-HU" smtClean="0"/>
              <a:t>2022. 02. 10.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D0DC-58D5-4646-86A9-C2667360B5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224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30B5-A197-47D0-9112-FB2FF0AB2BCD}" type="datetimeFigureOut">
              <a:rPr lang="hu-HU" smtClean="0"/>
              <a:t>2022. 02. 10.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D0DC-58D5-4646-86A9-C2667360B5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871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30B5-A197-47D0-9112-FB2FF0AB2BCD}" type="datetimeFigureOut">
              <a:rPr lang="hu-HU" smtClean="0"/>
              <a:t>2022. 02. 10.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D0DC-58D5-4646-86A9-C2667360B5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2797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30B5-A197-47D0-9112-FB2FF0AB2BCD}" type="datetimeFigureOut">
              <a:rPr lang="hu-HU" smtClean="0"/>
              <a:t>2022. 02. 10.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D0DC-58D5-4646-86A9-C2667360B5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981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30B5-A197-47D0-9112-FB2FF0AB2BCD}" type="datetimeFigureOut">
              <a:rPr lang="hu-HU" smtClean="0"/>
              <a:t>2022. 02. 10.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D0DC-58D5-4646-86A9-C2667360B5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954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430B5-A197-47D0-9112-FB2FF0AB2BCD}" type="datetimeFigureOut">
              <a:rPr lang="hu-HU" smtClean="0"/>
              <a:t>2022. 02. 10.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1D0DC-58D5-4646-86A9-C2667360B5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06596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8501D-B9C1-4957-B0BC-B79D6E7B1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9412" y="1122362"/>
            <a:ext cx="9368588" cy="2133599"/>
          </a:xfrm>
        </p:spPr>
        <p:txBody>
          <a:bodyPr>
            <a:normAutofit/>
          </a:bodyPr>
          <a:lstStyle/>
          <a:p>
            <a:r>
              <a:rPr lang="hu-HU" dirty="0"/>
              <a:t>helymeghatározó alkalmazás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BBC1B-2DFF-492A-9BD6-C9052AD193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Deák zsolt</a:t>
            </a:r>
          </a:p>
        </p:txBody>
      </p:sp>
    </p:spTree>
    <p:extLst>
      <p:ext uri="{BB962C8B-B14F-4D97-AF65-F5344CB8AC3E}">
        <p14:creationId xmlns:p14="http://schemas.microsoft.com/office/powerpoint/2010/main" val="2917936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10F7B-FD4C-44F0-8EF8-3D88CE6F6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alkalmazas egy helymeghatározo alkalmazas, amely az aktuális helyunket mutasa meg.</a:t>
            </a:r>
          </a:p>
          <a:p>
            <a:r>
              <a:rPr lang="hu-HU" dirty="0"/>
              <a:t>Az alkalmazashoz a  Google Maps API kulcsot használja.</a:t>
            </a:r>
          </a:p>
          <a:p>
            <a:r>
              <a:rPr lang="hu-HU" dirty="0"/>
              <a:t>https://console.developers.google.com/home/dashboard?project=custom-zone-339514</a:t>
            </a:r>
          </a:p>
          <a:p>
            <a:endParaRPr lang="hu-H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841AE6F-30E1-4FF5-B54F-65A228858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</p:spPr>
        <p:txBody>
          <a:bodyPr>
            <a:normAutofit/>
          </a:bodyPr>
          <a:lstStyle/>
          <a:p>
            <a:r>
              <a:rPr lang="hu-HU" dirty="0"/>
              <a:t>Leirás:</a:t>
            </a:r>
          </a:p>
        </p:txBody>
      </p:sp>
    </p:spTree>
    <p:extLst>
      <p:ext uri="{BB962C8B-B14F-4D97-AF65-F5344CB8AC3E}">
        <p14:creationId xmlns:p14="http://schemas.microsoft.com/office/powerpoint/2010/main" val="2912907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27BC6-6FF2-4E4C-8BE6-2AFA22CE9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8154"/>
            <a:ext cx="4312904" cy="64016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hu-HU" dirty="0"/>
          </a:p>
          <a:p>
            <a:r>
              <a:rPr lang="hu-HU" dirty="0"/>
              <a:t>Az alkalmazas megnyitasakor tobb adat is lathato, pl: szélesség, hosszuság,magasság vagy épp a pontos cím is.</a:t>
            </a:r>
          </a:p>
          <a:p>
            <a:r>
              <a:rPr lang="hu-HU" dirty="0"/>
              <a:t>Az alkalmazás megnyitasa után  a new waypoint-gombra katintva elmenti az aktuális helyunket, több ilyen pontot is ellehet menteni, ezt a felete levo szamlalo mutasa, hogy hány ilyen pontunk van.(miutan felvettunk egy pontot a Location Updates reszt ki es visza kell kapcsolni)</a:t>
            </a:r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FDEE4B-96E8-4EC8-A667-5D4A21143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685" y="228154"/>
            <a:ext cx="3809499" cy="640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97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6B3E1-B5C0-4E98-8512-7CD62BCAB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46910"/>
            <a:ext cx="4300623" cy="63426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u-HU" dirty="0"/>
          </a:p>
          <a:p>
            <a:r>
              <a:rPr lang="hu-HU" dirty="0"/>
              <a:t>A show waypointList-gombra katintva megtekinthesuk ezeket a mentett pontokat.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A01576-6816-4367-8E03-3D5C3E5DE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966" y="346910"/>
            <a:ext cx="3857625" cy="616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63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2D06C-CFAE-4239-BAE2-9E18F31BE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188" y="641684"/>
            <a:ext cx="3577391" cy="5855368"/>
          </a:xfrm>
        </p:spPr>
        <p:txBody>
          <a:bodyPr/>
          <a:lstStyle/>
          <a:p>
            <a:r>
              <a:rPr lang="hu-HU" dirty="0"/>
              <a:t>Amikor mar felvettunk legalabb egy waypont-ot, akkor a show map-gombra katintva a terkepen kimutatodik a helyunk.</a:t>
            </a:r>
          </a:p>
          <a:p>
            <a:endParaRPr lang="hu-HU" dirty="0"/>
          </a:p>
          <a:p>
            <a:r>
              <a:rPr lang="hu-HU" dirty="0"/>
              <a:t>Az alkalmazas automatikusan a legutobi waypoint-hoz közelit.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709B7A-9686-4D99-A4D0-0C3AC7F88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550" y="240631"/>
            <a:ext cx="3857625" cy="637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79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79CC1-7C1C-4DBD-8436-0D2E22173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780" y="770020"/>
            <a:ext cx="3609473" cy="5374105"/>
          </a:xfrm>
        </p:spPr>
        <p:txBody>
          <a:bodyPr/>
          <a:lstStyle/>
          <a:p>
            <a:r>
              <a:rPr lang="hu-HU" dirty="0"/>
              <a:t>Az alkalmazas kulsö telefonhoz parositva teszteltem/futattam és a GPS bekellet legyen kapcsolva a telefonon.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1DBECE-6A7B-42FB-8A22-6E26157EF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70020"/>
            <a:ext cx="3894896" cy="53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212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50</TotalTime>
  <Words>167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helymeghatározó alkalmazás</vt:lpstr>
      <vt:lpstr>Leirás: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helymeghatározó alkalmazás</dc:title>
  <dc:creator>DEAK ZSOLT</dc:creator>
  <cp:lastModifiedBy>DEAK ZSOLT</cp:lastModifiedBy>
  <cp:revision>1</cp:revision>
  <dcterms:created xsi:type="dcterms:W3CDTF">2022-02-10T12:07:57Z</dcterms:created>
  <dcterms:modified xsi:type="dcterms:W3CDTF">2022-02-10T12:58:33Z</dcterms:modified>
</cp:coreProperties>
</file>