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2E630-F2C4-471A-A77F-2456921B2F23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7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67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1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20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9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45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45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36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3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0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3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4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6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4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4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F672C9-FF87-4520-BF74-981A80029BE3}" type="datetimeFigureOut">
              <a:rPr lang="hu-HU" smtClean="0"/>
              <a:t>2023. 01. 06.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56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C642-F6A2-297C-3B9F-39838B91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66736"/>
          </a:xfrm>
        </p:spPr>
        <p:txBody>
          <a:bodyPr/>
          <a:lstStyle/>
          <a:p>
            <a:r>
              <a:rPr lang="hu-HU" dirty="0"/>
              <a:t>Web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C1C2-3A79-9C3A-2DDF-D1FC254C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432" y="5037220"/>
            <a:ext cx="2261802" cy="753979"/>
          </a:xfrm>
        </p:spPr>
        <p:txBody>
          <a:bodyPr/>
          <a:lstStyle/>
          <a:p>
            <a:r>
              <a:rPr lang="hu-HU" dirty="0"/>
              <a:t>Deák Zsolt</a:t>
            </a:r>
          </a:p>
        </p:txBody>
      </p:sp>
    </p:spTree>
    <p:extLst>
      <p:ext uri="{BB962C8B-B14F-4D97-AF65-F5344CB8AC3E}">
        <p14:creationId xmlns:p14="http://schemas.microsoft.com/office/powerpoint/2010/main" val="1349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5BCA-71FD-BFB6-FD2C-2071C801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758"/>
            <a:ext cx="9013240" cy="1042738"/>
          </a:xfrm>
        </p:spPr>
        <p:txBody>
          <a:bodyPr/>
          <a:lstStyle/>
          <a:p>
            <a:r>
              <a:rPr lang="hu-HU" dirty="0"/>
              <a:t>Projekt leirása: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8F1C-A75F-1E78-A301-174E8CA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2947"/>
            <a:ext cx="9905998" cy="5125453"/>
          </a:xfrm>
        </p:spPr>
        <p:txBody>
          <a:bodyPr/>
          <a:lstStyle/>
          <a:p>
            <a:r>
              <a:rPr lang="hu-HU" dirty="0"/>
              <a:t>A projekrtemm  két MySQL táblázaban nyilvántartja a vevöket, és hogy  kihez milyen auto tartozik.</a:t>
            </a:r>
            <a:br>
              <a:rPr lang="hu-HU" dirty="0"/>
            </a:br>
            <a:r>
              <a:rPr lang="hu-HU" dirty="0"/>
              <a:t>Az első táblázat az autokat jeleniti meg, ahol az adott auto márkája, modelje, állapota(Új,kiválo, használt,elhanyagolt,stb) és az autohoz tartozo vevö id azonositoja van.</a:t>
            </a:r>
          </a:p>
          <a:p>
            <a:r>
              <a:rPr lang="hu-HU" dirty="0"/>
              <a:t>A masodik táblázatban a vevök vannak, névvel és id-val.</a:t>
            </a:r>
          </a:p>
          <a:p>
            <a:r>
              <a:rPr lang="hu-HU" dirty="0"/>
              <a:t>Egy vevöhöz több auto is tartozhat, de emelet lehetöség van törölni is autokat az aotok táblábol.</a:t>
            </a:r>
          </a:p>
          <a:p>
            <a:r>
              <a:rPr lang="hu-HU" dirty="0"/>
              <a:t>Mindkét táblát tudjuk böviteni, az autok táblánál levő  tulajdonos_id résznél a program hibát ad ha a megadot id nem létezik a vevök táblánál, illetve a vevök táblánál is figyeli, hogy van-e több azonos id-val rendelkezö vevö.</a:t>
            </a:r>
          </a:p>
        </p:txBody>
      </p:sp>
    </p:spTree>
    <p:extLst>
      <p:ext uri="{BB962C8B-B14F-4D97-AF65-F5344CB8AC3E}">
        <p14:creationId xmlns:p14="http://schemas.microsoft.com/office/powerpoint/2010/main" val="3923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49E-9447-0326-8EE3-06A7E9B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52" y="256673"/>
            <a:ext cx="7625582" cy="1427747"/>
          </a:xfrm>
        </p:spPr>
        <p:txBody>
          <a:bodyPr>
            <a:normAutofit/>
          </a:bodyPr>
          <a:lstStyle/>
          <a:p>
            <a:r>
              <a:rPr lang="hu-HU" dirty="0"/>
              <a:t>Képek a projektröl: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8ABF1-A469-B632-0375-BBAE20D5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12" y="2092744"/>
            <a:ext cx="7625582" cy="3247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4B786-27CF-B83E-FD3C-A2EC6D4F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34" y="1187117"/>
            <a:ext cx="3427337" cy="50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1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370</TotalTime>
  <Words>136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Web projekt</vt:lpstr>
      <vt:lpstr>Projekt leirása:</vt:lpstr>
      <vt:lpstr>Képek a projektröl: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projekt</dc:title>
  <dc:creator>DEAK ZSOLT</dc:creator>
  <cp:lastModifiedBy>DEAK ZSOLT</cp:lastModifiedBy>
  <cp:revision>3</cp:revision>
  <dcterms:created xsi:type="dcterms:W3CDTF">2022-05-27T18:50:02Z</dcterms:created>
  <dcterms:modified xsi:type="dcterms:W3CDTF">2023-01-06T18:06:07Z</dcterms:modified>
</cp:coreProperties>
</file>