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Montserrat"/>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notesMaster" Target="notesMasters/notesMaster1.xml"/><Relationship Id="rId19" Type="http://schemas.openxmlformats.org/officeDocument/2006/relationships/font" Target="fonts/Montserrat-boldItalic.fntdata"/><Relationship Id="rId6" Type="http://schemas.openxmlformats.org/officeDocument/2006/relationships/slide" Target="slides/slide1.xml"/><Relationship Id="rId18"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92093233eb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92093233eb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92093233eb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92093233eb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92093233eb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92093233eb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92093233eb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92093233eb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92093233eb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92093233eb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92093233eb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92093233eb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92093233eb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92093233eb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92093233eb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92093233eb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92093233eb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92093233eb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mailto:dealre@mail.uc.edu"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188625"/>
            <a:ext cx="5017500" cy="1968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Penetration Testing</a:t>
            </a:r>
            <a:endParaRPr/>
          </a:p>
          <a:p>
            <a:pPr indent="0" lvl="0" marL="0" rtl="0" algn="l">
              <a:spcBef>
                <a:spcPts val="0"/>
              </a:spcBef>
              <a:spcAft>
                <a:spcPts val="0"/>
              </a:spcAft>
              <a:buNone/>
            </a:pPr>
            <a:r>
              <a:rPr lang="en"/>
              <a:t>Tool</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Robert Deal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Thank you</a:t>
            </a:r>
            <a:endParaRPr/>
          </a:p>
        </p:txBody>
      </p:sp>
      <p:sp>
        <p:nvSpPr>
          <p:cNvPr id="191" name="Google Shape;191;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Group Members:</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en"/>
              <a:t>Robert Deal</a:t>
            </a:r>
            <a:endParaRPr/>
          </a:p>
          <a:p>
            <a:pPr indent="0" lvl="0" marL="0" rtl="0" algn="l">
              <a:spcBef>
                <a:spcPts val="1200"/>
              </a:spcBef>
              <a:spcAft>
                <a:spcPts val="0"/>
              </a:spcAft>
              <a:buNone/>
            </a:pPr>
            <a:r>
              <a:rPr lang="en" u="sng">
                <a:solidFill>
                  <a:schemeClr val="hlink"/>
                </a:solidFill>
                <a:hlinkClick r:id="rId3"/>
              </a:rPr>
              <a:t>dealre@mail.uc.edu</a:t>
            </a:r>
            <a:endParaRPr/>
          </a:p>
          <a:p>
            <a:pPr indent="0" lvl="0" marL="0" rtl="0" algn="l">
              <a:spcBef>
                <a:spcPts val="1200"/>
              </a:spcBef>
              <a:spcAft>
                <a:spcPts val="0"/>
              </a:spcAft>
              <a:buNone/>
            </a:pPr>
            <a:r>
              <a:rPr lang="en"/>
              <a:t>937-760-7719</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No assigned Advisor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Abstract</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goal of the project is to create a software tool that can be used to penetrate a system with known or otherwise identified vulnerabilities. The goal is also to have a number of systems in place to manage the target machine’s logs, set up/manage backdoors, and maintain connections. The Idea is to demonstrate the way in which bad actors can use relatively simple exploits on what is considered modern machinery. The tool is also a good chance to learn about the specific real world application of how ideas of computer security in a formal learning institution are applied in real world examples.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User Stories and Design Diagrams</a:t>
            </a:r>
            <a:endParaRPr/>
          </a:p>
        </p:txBody>
      </p:sp>
      <p:sp>
        <p:nvSpPr>
          <p:cNvPr id="153" name="Google Shape;153;p16"/>
          <p:cNvSpPr txBox="1"/>
          <p:nvPr>
            <p:ph idx="1" type="body"/>
          </p:nvPr>
        </p:nvSpPr>
        <p:spPr>
          <a:xfrm>
            <a:off x="-167525" y="1266700"/>
            <a:ext cx="9267600" cy="1525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As someone who performs penetration testing, I need to be able to scan target devices and get a </a:t>
            </a:r>
            <a:r>
              <a:rPr lang="en"/>
              <a:t>comprehensible</a:t>
            </a:r>
            <a:r>
              <a:rPr lang="en"/>
              <a:t> output</a:t>
            </a:r>
            <a:endParaRPr/>
          </a:p>
          <a:p>
            <a:pPr indent="-311150" lvl="0" marL="457200" rtl="0" algn="l">
              <a:spcBef>
                <a:spcPts val="0"/>
              </a:spcBef>
              <a:spcAft>
                <a:spcPts val="0"/>
              </a:spcAft>
              <a:buSzPts val="1300"/>
              <a:buChar char="-"/>
            </a:pPr>
            <a:r>
              <a:rPr lang="en"/>
              <a:t>As someone who performs penetration testing, I need to be able to identify what vulnerabilities are exploitable on the target device</a:t>
            </a:r>
            <a:endParaRPr/>
          </a:p>
          <a:p>
            <a:pPr indent="-311150" lvl="0" marL="457200" rtl="0" algn="l">
              <a:spcBef>
                <a:spcPts val="0"/>
              </a:spcBef>
              <a:spcAft>
                <a:spcPts val="0"/>
              </a:spcAft>
              <a:buSzPts val="1300"/>
              <a:buChar char="-"/>
            </a:pPr>
            <a:r>
              <a:rPr lang="en"/>
              <a:t>As someone who performs penetration testing, I need to be able to send a payload to a target and have it perform whatever task i desire</a:t>
            </a:r>
            <a:endParaRPr/>
          </a:p>
        </p:txBody>
      </p:sp>
      <p:pic>
        <p:nvPicPr>
          <p:cNvPr id="154" name="Google Shape;154;p16"/>
          <p:cNvPicPr preferRelativeResize="0"/>
          <p:nvPr/>
        </p:nvPicPr>
        <p:blipFill>
          <a:blip r:embed="rId3">
            <a:alphaModFix/>
          </a:blip>
          <a:stretch>
            <a:fillRect/>
          </a:stretch>
        </p:blipFill>
        <p:spPr>
          <a:xfrm>
            <a:off x="30850" y="2530713"/>
            <a:ext cx="4968801" cy="2274325"/>
          </a:xfrm>
          <a:prstGeom prst="rect">
            <a:avLst/>
          </a:prstGeom>
          <a:noFill/>
          <a:ln>
            <a:noFill/>
          </a:ln>
        </p:spPr>
      </p:pic>
      <p:sp>
        <p:nvSpPr>
          <p:cNvPr id="155" name="Google Shape;155;p16"/>
          <p:cNvSpPr txBox="1"/>
          <p:nvPr/>
        </p:nvSpPr>
        <p:spPr>
          <a:xfrm>
            <a:off x="4999650" y="2623400"/>
            <a:ext cx="3782700" cy="25122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lt1"/>
              </a:buClr>
              <a:buSzPts val="1100"/>
              <a:buFont typeface="Lato"/>
              <a:buChar char="-"/>
            </a:pPr>
            <a:r>
              <a:rPr lang="en" sz="1100">
                <a:solidFill>
                  <a:schemeClr val="lt1"/>
                </a:solidFill>
                <a:latin typeface="Lato"/>
                <a:ea typeface="Lato"/>
                <a:cs typeface="Lato"/>
                <a:sym typeface="Lato"/>
              </a:rPr>
              <a:t>As someone who performs penetration testing, I need to be able to manage any connections or backdoors that the payload opens up</a:t>
            </a:r>
            <a:endParaRPr sz="1100">
              <a:solidFill>
                <a:schemeClr val="lt1"/>
              </a:solidFill>
              <a:latin typeface="Lato"/>
              <a:ea typeface="Lato"/>
              <a:cs typeface="Lato"/>
              <a:sym typeface="Lato"/>
            </a:endParaRPr>
          </a:p>
          <a:p>
            <a:pPr indent="-298450" lvl="0" marL="457200" rtl="0" algn="l">
              <a:lnSpc>
                <a:spcPct val="115000"/>
              </a:lnSpc>
              <a:spcBef>
                <a:spcPts val="0"/>
              </a:spcBef>
              <a:spcAft>
                <a:spcPts val="0"/>
              </a:spcAft>
              <a:buClr>
                <a:schemeClr val="lt1"/>
              </a:buClr>
              <a:buSzPts val="1100"/>
              <a:buFont typeface="Lato"/>
              <a:buChar char="-"/>
            </a:pPr>
            <a:r>
              <a:rPr lang="en" sz="1100">
                <a:solidFill>
                  <a:schemeClr val="lt1"/>
                </a:solidFill>
                <a:latin typeface="Lato"/>
                <a:ea typeface="Lato"/>
                <a:cs typeface="Lato"/>
                <a:sym typeface="Lato"/>
              </a:rPr>
              <a:t>As someone who performs penetration testing, I need to be able to keep all actions on a target device relatively hidden from any adversaries</a:t>
            </a: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Major Project Constraints</a:t>
            </a:r>
            <a:endParaRPr/>
          </a:p>
        </p:txBody>
      </p:sp>
      <p:sp>
        <p:nvSpPr>
          <p:cNvPr id="161" name="Google Shape;161;p17"/>
          <p:cNvSpPr txBox="1"/>
          <p:nvPr>
            <p:ph idx="1" type="body"/>
          </p:nvPr>
        </p:nvSpPr>
        <p:spPr>
          <a:xfrm>
            <a:off x="484775" y="1549925"/>
            <a:ext cx="8456400" cy="33705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Economics: Using personal computers already owned, or cheap example equipment</a:t>
            </a:r>
            <a:endParaRPr/>
          </a:p>
          <a:p>
            <a:pPr indent="-311150" lvl="0" marL="457200" rtl="0" algn="l">
              <a:lnSpc>
                <a:spcPct val="150000"/>
              </a:lnSpc>
              <a:spcBef>
                <a:spcPts val="0"/>
              </a:spcBef>
              <a:spcAft>
                <a:spcPts val="0"/>
              </a:spcAft>
              <a:buSzPts val="1300"/>
              <a:buChar char="-"/>
            </a:pPr>
            <a:r>
              <a:rPr lang="en"/>
              <a:t>Professional: This would look great on a resume for cyber defense companies</a:t>
            </a:r>
            <a:endParaRPr/>
          </a:p>
          <a:p>
            <a:pPr indent="-311150" lvl="0" marL="457200" rtl="0" algn="l">
              <a:lnSpc>
                <a:spcPct val="150000"/>
              </a:lnSpc>
              <a:spcBef>
                <a:spcPts val="0"/>
              </a:spcBef>
              <a:spcAft>
                <a:spcPts val="0"/>
              </a:spcAft>
              <a:buSzPts val="1300"/>
              <a:buChar char="-"/>
            </a:pPr>
            <a:r>
              <a:rPr lang="en"/>
              <a:t>Ethical: Useful for learning how to defend, isn’t all too valuable to use for nefarious purposes</a:t>
            </a:r>
            <a:endParaRPr/>
          </a:p>
          <a:p>
            <a:pPr indent="-311150" lvl="0" marL="457200" rtl="0" algn="l">
              <a:lnSpc>
                <a:spcPct val="150000"/>
              </a:lnSpc>
              <a:spcBef>
                <a:spcPts val="0"/>
              </a:spcBef>
              <a:spcAft>
                <a:spcPts val="0"/>
              </a:spcAft>
              <a:buSzPts val="1300"/>
              <a:buChar char="-"/>
            </a:pPr>
            <a:r>
              <a:rPr lang="en"/>
              <a:t>Legal: Personal equipment, personal networks, no legal concerns</a:t>
            </a:r>
            <a:endParaRPr/>
          </a:p>
          <a:p>
            <a:pPr indent="-311150" lvl="0" marL="457200" rtl="0" algn="l">
              <a:lnSpc>
                <a:spcPct val="150000"/>
              </a:lnSpc>
              <a:spcBef>
                <a:spcPts val="0"/>
              </a:spcBef>
              <a:spcAft>
                <a:spcPts val="0"/>
              </a:spcAft>
              <a:buSzPts val="1300"/>
              <a:buChar char="-"/>
            </a:pPr>
            <a:r>
              <a:rPr lang="en"/>
              <a:t>Security: Hopefully the project will result in finding security vulnerabilities, could submit them to cve.org</a:t>
            </a:r>
            <a:endParaRPr/>
          </a:p>
          <a:p>
            <a:pPr indent="-311150" lvl="0" marL="457200" rtl="0" algn="l">
              <a:lnSpc>
                <a:spcPct val="150000"/>
              </a:lnSpc>
              <a:spcBef>
                <a:spcPts val="0"/>
              </a:spcBef>
              <a:spcAft>
                <a:spcPts val="0"/>
              </a:spcAft>
              <a:buSzPts val="1300"/>
              <a:buChar char="-"/>
            </a:pPr>
            <a:r>
              <a:rPr lang="en"/>
              <a:t>Social: Will result in learning more about such systems to better protect them in a profession career</a:t>
            </a:r>
            <a:endParaRPr/>
          </a:p>
          <a:p>
            <a:pPr indent="-311150" lvl="0" marL="457200" rtl="0" algn="l">
              <a:lnSpc>
                <a:spcPct val="150000"/>
              </a:lnSpc>
              <a:spcBef>
                <a:spcPts val="0"/>
              </a:spcBef>
              <a:spcAft>
                <a:spcPts val="0"/>
              </a:spcAft>
              <a:buSzPts val="1300"/>
              <a:buChar char="-"/>
            </a:pPr>
            <a:r>
              <a:rPr lang="en"/>
              <a:t>Environmental: Personal or used equipment, no additional waste generated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Review of Project Progress</a:t>
            </a:r>
            <a:endParaRPr/>
          </a:p>
        </p:txBody>
      </p:sp>
      <p:sp>
        <p:nvSpPr>
          <p:cNvPr id="167" name="Google Shape;167;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Acquired</a:t>
            </a:r>
            <a:r>
              <a:rPr lang="en"/>
              <a:t> used router and old computer for use as a target</a:t>
            </a:r>
            <a:endParaRPr/>
          </a:p>
          <a:p>
            <a:pPr indent="-311150" lvl="0" marL="457200" rtl="0" algn="l">
              <a:spcBef>
                <a:spcPts val="0"/>
              </a:spcBef>
              <a:spcAft>
                <a:spcPts val="0"/>
              </a:spcAft>
              <a:buSzPts val="1300"/>
              <a:buChar char="-"/>
            </a:pPr>
            <a:r>
              <a:rPr lang="en"/>
              <a:t>Setup the equipment and tested networking</a:t>
            </a:r>
            <a:endParaRPr/>
          </a:p>
          <a:p>
            <a:pPr indent="-311150" lvl="0" marL="457200" rtl="0" algn="l">
              <a:spcBef>
                <a:spcPts val="0"/>
              </a:spcBef>
              <a:spcAft>
                <a:spcPts val="0"/>
              </a:spcAft>
              <a:buSzPts val="1300"/>
              <a:buChar char="-"/>
            </a:pPr>
            <a:r>
              <a:rPr lang="en"/>
              <a:t>Created a basic script for loading and managing planned exploits</a:t>
            </a:r>
            <a:endParaRPr/>
          </a:p>
          <a:p>
            <a:pPr indent="-311150" lvl="0" marL="457200" rtl="0" algn="l">
              <a:spcBef>
                <a:spcPts val="0"/>
              </a:spcBef>
              <a:spcAft>
                <a:spcPts val="0"/>
              </a:spcAft>
              <a:buSzPts val="1300"/>
              <a:buChar char="-"/>
            </a:pPr>
            <a:r>
              <a:rPr lang="en"/>
              <a:t>Identified possible public vulnerabilities on the router for exploitation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Expected Accomplishments</a:t>
            </a:r>
            <a:endParaRPr/>
          </a:p>
        </p:txBody>
      </p:sp>
      <p:sp>
        <p:nvSpPr>
          <p:cNvPr id="173" name="Google Shape;173;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Provide a semi-functioning prototype code that shows basic functionality of the device on limited systems, to be added to and improved later down the line.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Division of Work</a:t>
            </a:r>
            <a:endParaRPr/>
          </a:p>
        </p:txBody>
      </p:sp>
      <p:sp>
        <p:nvSpPr>
          <p:cNvPr id="179" name="Google Shape;179;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To be done by Robert Deal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Expected Demo</a:t>
            </a:r>
            <a:endParaRPr/>
          </a:p>
        </p:txBody>
      </p:sp>
      <p:sp>
        <p:nvSpPr>
          <p:cNvPr id="185" name="Google Shape;185;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Demo setup will likely consist of a personal laptop with the code on it, sending to a router and used desktop computer, with plans for other IOT devices that can allow for more “ostentatious” effects like having the script print unauthorized </a:t>
            </a:r>
            <a:r>
              <a:rPr lang="en"/>
              <a:t>materials on a printer, or set off other such equipment.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