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427-4511-594C-A6FD-BAC1F39CC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3D9E3-1C1D-7A4B-9570-D5F278AC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7C76-A126-7E4B-884F-39AB0A27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37F3-EEB7-2049-A191-F3F75448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6D75-540B-6D46-BAB4-2F166B4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C003-9A09-4F46-8E09-25841BA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CC75D-CC52-994E-B763-1C6D72190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291F-E130-8B42-9E29-D1BCB5DE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9469-637A-844D-827C-D675DA5A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D986-BBEC-4A41-80F1-0C2D29C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5877B-200C-C741-B36C-BDCFB6F39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953BC-8EEE-8645-96C3-BB847923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AA0A-F379-AA43-981B-6354A50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A47-6F8A-8F4F-8F8C-98773E06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DE50-EACE-A44D-8149-A037187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3A67-0B77-B249-8ABD-86D64713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38D0-97AB-3744-88D0-727A551C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F43A-22C6-7245-94D0-B4CADC45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7B77-1C87-3347-AD80-BEF42C3B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8DFF-1D00-6A43-BB94-059CF637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229-1F79-7A41-AA1E-C135931F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1E88D-6692-EF42-AEF4-64F4799A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E268-5A2E-8F4A-98FE-986B5EC8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1E87-465F-9143-978C-8441363B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FF7F-C058-D74F-B009-75A9B115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2D2-4F94-6441-B6D3-777E17E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5733-6850-4045-8258-7E3E0B98F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921D1-A43E-F045-95EB-8F88EB7D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3294-0503-0A47-AE0A-E491F2E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F839-2A26-8844-A62D-EC777405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3F53-7C98-964C-B3B6-88A8D58D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11A5-66E8-E644-BB6D-7F7884E9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6FD7-1F32-AC4E-92B4-CEEFC334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5554C-0495-0640-BDF2-C90C213A5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65A8-F1EF-0F4A-B758-A6DF2593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EF7EF-D77D-C14E-8059-2B369317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6DE44-7BC9-4147-B5FD-28B46971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3D2F-C9D9-C346-8018-AC668025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546B7-B8BB-AF4F-8148-10863172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FAF9-7422-494E-935C-7905C05F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D84AB-1325-654C-9AE0-63D11FB5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850CC-047A-7645-8670-8737DFC8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92D03-76DF-F740-9F14-4FC6C063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C39F-02BC-AF4E-92FA-E7C494BF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5AF6-9E9B-6447-B36B-F953D024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164F-FA10-6D44-A585-0B8553E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C46E-88AC-3D46-BF03-FEAB6943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21C9-A967-D040-AF9A-44CFAE90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7F712-73A2-334B-9C6D-F3AB221F1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2CFB-5C84-9149-BAD1-BA68CCA3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C329-5AEB-5E49-B558-F840FE84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CAC0-DCD3-074E-A468-B303D32C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EEE-CB67-9244-9684-421A4A80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949CF-3920-284A-A5F8-42EFA548D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C8101-7B07-804A-AD0D-0A3B971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7DB0-E12E-4847-BD2F-0AD70C67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8BD8-9055-E64E-B020-17751829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EB93-48B4-164F-95C2-1C8B4C53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2F8B5-D9B4-2E4A-8726-3A65CE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76ED-0CB1-E746-AD66-C79DD987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D569-FCA3-3D4F-ACA8-697AD830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E10A-3448-4B49-8502-C65A49E122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300A-ED7A-9549-8C57-8F40DE4B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0CB1-2094-8242-BEC2-919C4E30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074A-D55F-6C4D-8E1A-8996A731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AFD-4FC0-8E4A-881F-91215A385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1352-119D-C74D-81A2-FF45689AC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Ealy</dc:creator>
  <cp:lastModifiedBy>Derek Ealy</cp:lastModifiedBy>
  <cp:revision>1</cp:revision>
  <dcterms:created xsi:type="dcterms:W3CDTF">2022-04-03T22:06:52Z</dcterms:created>
  <dcterms:modified xsi:type="dcterms:W3CDTF">2022-04-03T22:07:49Z</dcterms:modified>
</cp:coreProperties>
</file>