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8" r:id="rId10"/>
    <p:sldId id="265" r:id="rId11"/>
    <p:sldId id="263" r:id="rId12"/>
    <p:sldId id="270" r:id="rId13"/>
    <p:sldId id="26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n Inthavongsa" initials="DI" lastIdx="1" clrIdx="0">
    <p:extLst>
      <p:ext uri="{19B8F6BF-5375-455C-9EA6-DF929625EA0E}">
        <p15:presenceInfo xmlns:p15="http://schemas.microsoft.com/office/powerpoint/2012/main" userId="S::devin.s.intha@knights.ucf.edu::998431e8-6993-4deb-8f0c-db6ca208a5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6A3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19157-708D-36A9-CD2F-2D056A3587B5}" v="731" dt="2020-10-13T21:24:00.479"/>
    <p1510:client id="{28A53B39-994F-15C2-B7CA-8881BF1185E0}" v="1" dt="2020-10-14T20:49:54.326"/>
    <p1510:client id="{4AFB353E-E70B-42D8-928D-8890BD47FA73}" v="868" dt="2020-10-14T20:48:40.959"/>
    <p1510:client id="{4B5D1C0D-F64B-7F48-8DFE-B0965895905B}" v="198" dt="2020-10-14T20:25:17.824"/>
    <p1510:client id="{B4A55D89-A653-79CD-A9FF-8263D9F67732}" v="80" dt="2020-10-14T20:52:36.013"/>
    <p1510:client id="{DAFDCCF0-5A44-AAB5-7156-C7C0A1D42D21}" v="53" dt="2020-10-13T21:16:28.058"/>
    <p1510:client id="{FFAFCDE6-4C2D-8DAD-1A9D-360E164E9280}" v="1" dt="2020-10-14T17:57:42.4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ley Brown" userId="S::bdbk9d@knights.ucf.edu::f541d153-f0ff-4176-aa02-1e1473b79f0b" providerId="AD" clId="Web-{43ED23AB-1722-4601-B10A-CB754FEA1E59}"/>
    <pc:docChg chg="modSld">
      <pc:chgData name="Bradley Brown" userId="S::bdbk9d@knights.ucf.edu::f541d153-f0ff-4176-aa02-1e1473b79f0b" providerId="AD" clId="Web-{43ED23AB-1722-4601-B10A-CB754FEA1E59}" dt="2020-10-07T01:58:53.812" v="325" actId="20577"/>
      <pc:docMkLst>
        <pc:docMk/>
      </pc:docMkLst>
      <pc:sldChg chg="modSp">
        <pc:chgData name="Bradley Brown" userId="S::bdbk9d@knights.ucf.edu::f541d153-f0ff-4176-aa02-1e1473b79f0b" providerId="AD" clId="Web-{43ED23AB-1722-4601-B10A-CB754FEA1E59}" dt="2020-10-07T01:58:53.812" v="324" actId="20577"/>
        <pc:sldMkLst>
          <pc:docMk/>
          <pc:sldMk cId="80896672" sldId="257"/>
        </pc:sldMkLst>
        <pc:spChg chg="mod">
          <ac:chgData name="Bradley Brown" userId="S::bdbk9d@knights.ucf.edu::f541d153-f0ff-4176-aa02-1e1473b79f0b" providerId="AD" clId="Web-{43ED23AB-1722-4601-B10A-CB754FEA1E59}" dt="2020-10-07T01:58:53.812" v="324" actId="20577"/>
          <ac:spMkLst>
            <pc:docMk/>
            <pc:sldMk cId="80896672" sldId="257"/>
            <ac:spMk id="3" creationId="{B0670B93-2023-E94E-BF82-7E583F4049DE}"/>
          </ac:spMkLst>
        </pc:spChg>
      </pc:sldChg>
    </pc:docChg>
  </pc:docChgLst>
  <pc:docChgLst>
    <pc:chgData name="Devin Inthavongsa" userId="S::devin.s.intha@knights.ucf.edu::998431e8-6993-4deb-8f0c-db6ca208a555" providerId="AD" clId="Web-{776A140C-3DBA-4991-9A4D-9DE92F293C47}"/>
    <pc:docChg chg="modSld">
      <pc:chgData name="Devin Inthavongsa" userId="S::devin.s.intha@knights.ucf.edu::998431e8-6993-4deb-8f0c-db6ca208a555" providerId="AD" clId="Web-{776A140C-3DBA-4991-9A4D-9DE92F293C47}" dt="2020-10-07T21:12:28.037" v="710"/>
      <pc:docMkLst>
        <pc:docMk/>
      </pc:docMkLst>
      <pc:sldChg chg="addSp modSp mod setBg addCm">
        <pc:chgData name="Devin Inthavongsa" userId="S::devin.s.intha@knights.ucf.edu::998431e8-6993-4deb-8f0c-db6ca208a555" providerId="AD" clId="Web-{776A140C-3DBA-4991-9A4D-9DE92F293C47}" dt="2020-10-07T21:12:28.037" v="710"/>
        <pc:sldMkLst>
          <pc:docMk/>
          <pc:sldMk cId="542242687" sldId="262"/>
        </pc:sldMkLst>
        <pc:spChg chg="mod">
          <ac:chgData name="Devin Inthavongsa" userId="S::devin.s.intha@knights.ucf.edu::998431e8-6993-4deb-8f0c-db6ca208a555" providerId="AD" clId="Web-{776A140C-3DBA-4991-9A4D-9DE92F293C47}" dt="2020-10-07T20:58:03.559" v="402"/>
          <ac:spMkLst>
            <pc:docMk/>
            <pc:sldMk cId="542242687" sldId="262"/>
            <ac:spMk id="2" creationId="{A520BD63-72E9-AF42-BA97-DC00DA4622FD}"/>
          </ac:spMkLst>
        </pc:spChg>
        <pc:spChg chg="mod">
          <ac:chgData name="Devin Inthavongsa" userId="S::devin.s.intha@knights.ucf.edu::998431e8-6993-4deb-8f0c-db6ca208a555" providerId="AD" clId="Web-{776A140C-3DBA-4991-9A4D-9DE92F293C47}" dt="2020-10-07T21:11:57.162" v="707" actId="20577"/>
          <ac:spMkLst>
            <pc:docMk/>
            <pc:sldMk cId="542242687" sldId="262"/>
            <ac:spMk id="3" creationId="{D9460D1E-EBE2-EB41-94E4-F2EFCABF888B}"/>
          </ac:spMkLst>
        </pc:spChg>
        <pc:spChg chg="add">
          <ac:chgData name="Devin Inthavongsa" userId="S::devin.s.intha@knights.ucf.edu::998431e8-6993-4deb-8f0c-db6ca208a555" providerId="AD" clId="Web-{776A140C-3DBA-4991-9A4D-9DE92F293C47}" dt="2020-10-07T20:58:03.559" v="402"/>
          <ac:spMkLst>
            <pc:docMk/>
            <pc:sldMk cId="542242687" sldId="262"/>
            <ac:spMk id="9" creationId="{46F7435D-E3DB-47B1-BA61-B00ACC83A9DE}"/>
          </ac:spMkLst>
        </pc:spChg>
        <pc:spChg chg="add">
          <ac:chgData name="Devin Inthavongsa" userId="S::devin.s.intha@knights.ucf.edu::998431e8-6993-4deb-8f0c-db6ca208a555" providerId="AD" clId="Web-{776A140C-3DBA-4991-9A4D-9DE92F293C47}" dt="2020-10-07T20:58:03.559" v="402"/>
          <ac:spMkLst>
            <pc:docMk/>
            <pc:sldMk cId="542242687" sldId="262"/>
            <ac:spMk id="11" creationId="{F263A0B5-F8C4-4116-809F-78A768EA79A6}"/>
          </ac:spMkLst>
        </pc:spChg>
        <pc:picChg chg="add mod">
          <ac:chgData name="Devin Inthavongsa" userId="S::devin.s.intha@knights.ucf.edu::998431e8-6993-4deb-8f0c-db6ca208a555" providerId="AD" clId="Web-{776A140C-3DBA-4991-9A4D-9DE92F293C47}" dt="2020-10-07T20:58:03.559" v="402"/>
          <ac:picMkLst>
            <pc:docMk/>
            <pc:sldMk cId="542242687" sldId="262"/>
            <ac:picMk id="4" creationId="{AF99A193-1B85-43E5-A427-53CF06AA1AF0}"/>
          </ac:picMkLst>
        </pc:picChg>
      </pc:sldChg>
    </pc:docChg>
  </pc:docChgLst>
  <pc:docChgLst>
    <pc:chgData name="Chathura Jayalath" userId="S::acj@knights.ucf.edu::e13c908a-e77c-4814-ae47-b1d6c75a5c2a" providerId="AD" clId="Web-{B4A55D89-A653-79CD-A9FF-8263D9F67732}"/>
    <pc:docChg chg="addSld modSld">
      <pc:chgData name="Chathura Jayalath" userId="S::acj@knights.ucf.edu::e13c908a-e77c-4814-ae47-b1d6c75a5c2a" providerId="AD" clId="Web-{B4A55D89-A653-79CD-A9FF-8263D9F67732}" dt="2020-10-14T20:52:43.295" v="80"/>
      <pc:docMkLst>
        <pc:docMk/>
      </pc:docMkLst>
      <pc:sldChg chg="addSp delSp modSp">
        <pc:chgData name="Chathura Jayalath" userId="S::acj@knights.ucf.edu::e13c908a-e77c-4814-ae47-b1d6c75a5c2a" providerId="AD" clId="Web-{B4A55D89-A653-79CD-A9FF-8263D9F67732}" dt="2020-10-14T20:47:37.302" v="67" actId="1076"/>
        <pc:sldMkLst>
          <pc:docMk/>
          <pc:sldMk cId="1944882852" sldId="263"/>
        </pc:sldMkLst>
        <pc:spChg chg="mod">
          <ac:chgData name="Chathura Jayalath" userId="S::acj@knights.ucf.edu::e13c908a-e77c-4814-ae47-b1d6c75a5c2a" providerId="AD" clId="Web-{B4A55D89-A653-79CD-A9FF-8263D9F67732}" dt="2020-10-14T20:47:11.644" v="57" actId="20577"/>
          <ac:spMkLst>
            <pc:docMk/>
            <pc:sldMk cId="1944882852" sldId="263"/>
            <ac:spMk id="2" creationId="{84408D18-0663-9D4D-A061-894654FF0AAB}"/>
          </ac:spMkLst>
        </pc:spChg>
        <pc:spChg chg="add del mod">
          <ac:chgData name="Chathura Jayalath" userId="S::acj@knights.ucf.edu::e13c908a-e77c-4814-ae47-b1d6c75a5c2a" providerId="AD" clId="Web-{B4A55D89-A653-79CD-A9FF-8263D9F67732}" dt="2020-10-14T20:45:15.016" v="29"/>
          <ac:spMkLst>
            <pc:docMk/>
            <pc:sldMk cId="1944882852" sldId="263"/>
            <ac:spMk id="7" creationId="{5B351691-26B2-4913-8214-46B44A6A6B07}"/>
          </ac:spMkLst>
        </pc:spChg>
        <pc:spChg chg="del">
          <ac:chgData name="Chathura Jayalath" userId="S::acj@knights.ucf.edu::e13c908a-e77c-4814-ae47-b1d6c75a5c2a" providerId="AD" clId="Web-{B4A55D89-A653-79CD-A9FF-8263D9F67732}" dt="2020-10-14T20:44:04.420" v="18"/>
          <ac:spMkLst>
            <pc:docMk/>
            <pc:sldMk cId="1944882852" sldId="263"/>
            <ac:spMk id="13" creationId="{823AC064-BC96-4F32-8AE1-B2FD38754823}"/>
          </ac:spMkLst>
        </pc:spChg>
        <pc:spChg chg="add del">
          <ac:chgData name="Chathura Jayalath" userId="S::acj@knights.ucf.edu::e13c908a-e77c-4814-ae47-b1d6c75a5c2a" providerId="AD" clId="Web-{B4A55D89-A653-79CD-A9FF-8263D9F67732}" dt="2020-10-14T20:47:02.832" v="38"/>
          <ac:spMkLst>
            <pc:docMk/>
            <pc:sldMk cId="1944882852" sldId="263"/>
            <ac:spMk id="21" creationId="{D4771268-CB57-404A-9271-370EB28F6090}"/>
          </ac:spMkLst>
        </pc:spChg>
        <pc:spChg chg="add">
          <ac:chgData name="Chathura Jayalath" userId="S::acj@knights.ucf.edu::e13c908a-e77c-4814-ae47-b1d6c75a5c2a" providerId="AD" clId="Web-{B4A55D89-A653-79CD-A9FF-8263D9F67732}" dt="2020-10-14T20:47:02.832" v="38"/>
          <ac:spMkLst>
            <pc:docMk/>
            <pc:sldMk cId="1944882852" sldId="263"/>
            <ac:spMk id="26" creationId="{1707FC24-6981-43D9-B525-C7832BA22463}"/>
          </ac:spMkLst>
        </pc:spChg>
        <pc:picChg chg="add del mod">
          <ac:chgData name="Chathura Jayalath" userId="S::acj@knights.ucf.edu::e13c908a-e77c-4814-ae47-b1d6c75a5c2a" providerId="AD" clId="Web-{B4A55D89-A653-79CD-A9FF-8263D9F67732}" dt="2020-10-14T20:46:39.737" v="36"/>
          <ac:picMkLst>
            <pc:docMk/>
            <pc:sldMk cId="1944882852" sldId="263"/>
            <ac:picMk id="3" creationId="{4A81D87E-C3B1-43A9-89D6-DD44C2DDE38C}"/>
          </ac:picMkLst>
        </pc:picChg>
        <pc:picChg chg="del mod">
          <ac:chgData name="Chathura Jayalath" userId="S::acj@knights.ucf.edu::e13c908a-e77c-4814-ae47-b1d6c75a5c2a" providerId="AD" clId="Web-{B4A55D89-A653-79CD-A9FF-8263D9F67732}" dt="2020-10-14T20:45:10.563" v="27"/>
          <ac:picMkLst>
            <pc:docMk/>
            <pc:sldMk cId="1944882852" sldId="263"/>
            <ac:picMk id="4" creationId="{9ABBEA69-617E-498B-858C-8128ACE70792}"/>
          </ac:picMkLst>
        </pc:picChg>
        <pc:picChg chg="del">
          <ac:chgData name="Chathura Jayalath" userId="S::acj@knights.ucf.edu::e13c908a-e77c-4814-ae47-b1d6c75a5c2a" providerId="AD" clId="Web-{B4A55D89-A653-79CD-A9FF-8263D9F67732}" dt="2020-10-14T20:43:54.029" v="17"/>
          <ac:picMkLst>
            <pc:docMk/>
            <pc:sldMk cId="1944882852" sldId="263"/>
            <ac:picMk id="5" creationId="{48F300E2-BCF3-45B2-B1AA-B931D4825C12}"/>
          </ac:picMkLst>
        </pc:picChg>
        <pc:picChg chg="add mod">
          <ac:chgData name="Chathura Jayalath" userId="S::acj@knights.ucf.edu::e13c908a-e77c-4814-ae47-b1d6c75a5c2a" providerId="AD" clId="Web-{B4A55D89-A653-79CD-A9FF-8263D9F67732}" dt="2020-10-14T20:47:28.660" v="64" actId="14100"/>
          <ac:picMkLst>
            <pc:docMk/>
            <pc:sldMk cId="1944882852" sldId="263"/>
            <ac:picMk id="8" creationId="{FD9AB6BB-AC87-425E-9496-184837285164}"/>
          </ac:picMkLst>
        </pc:picChg>
        <pc:picChg chg="mod ord">
          <ac:chgData name="Chathura Jayalath" userId="S::acj@knights.ucf.edu::e13c908a-e77c-4814-ae47-b1d6c75a5c2a" providerId="AD" clId="Web-{B4A55D89-A653-79CD-A9FF-8263D9F67732}" dt="2020-10-14T20:47:37.302" v="67" actId="1076"/>
          <ac:picMkLst>
            <pc:docMk/>
            <pc:sldMk cId="1944882852" sldId="263"/>
            <ac:picMk id="9" creationId="{6352B356-F7F6-9F4B-A22A-C3E6692A2A19}"/>
          </ac:picMkLst>
        </pc:picChg>
        <pc:cxnChg chg="del">
          <ac:chgData name="Chathura Jayalath" userId="S::acj@knights.ucf.edu::e13c908a-e77c-4814-ae47-b1d6c75a5c2a" providerId="AD" clId="Web-{B4A55D89-A653-79CD-A9FF-8263D9F67732}" dt="2020-10-14T20:44:04.420" v="18"/>
          <ac:cxnSpMkLst>
            <pc:docMk/>
            <pc:sldMk cId="1944882852" sldId="263"/>
            <ac:cxnSpMk id="15" creationId="{7E7C77BC-7138-40B1-A15B-20F57A494629}"/>
          </ac:cxnSpMkLst>
        </pc:cxnChg>
        <pc:cxnChg chg="del">
          <ac:chgData name="Chathura Jayalath" userId="S::acj@knights.ucf.edu::e13c908a-e77c-4814-ae47-b1d6c75a5c2a" providerId="AD" clId="Web-{B4A55D89-A653-79CD-A9FF-8263D9F67732}" dt="2020-10-14T20:44:04.420" v="18"/>
          <ac:cxnSpMkLst>
            <pc:docMk/>
            <pc:sldMk cId="1944882852" sldId="263"/>
            <ac:cxnSpMk id="16" creationId="{DB146403-F3D6-484B-B2ED-97F9565D0370}"/>
          </ac:cxnSpMkLst>
        </pc:cxnChg>
      </pc:sldChg>
      <pc:sldChg chg="addSp modSp mod setBg modClrScheme chgLayout">
        <pc:chgData name="Chathura Jayalath" userId="S::acj@knights.ucf.edu::e13c908a-e77c-4814-ae47-b1d6c75a5c2a" providerId="AD" clId="Web-{B4A55D89-A653-79CD-A9FF-8263D9F67732}" dt="2020-10-14T20:52:43.295" v="80"/>
        <pc:sldMkLst>
          <pc:docMk/>
          <pc:sldMk cId="2403181167" sldId="264"/>
        </pc:sldMkLst>
        <pc:spChg chg="mod ord">
          <ac:chgData name="Chathura Jayalath" userId="S::acj@knights.ucf.edu::e13c908a-e77c-4814-ae47-b1d6c75a5c2a" providerId="AD" clId="Web-{B4A55D89-A653-79CD-A9FF-8263D9F67732}" dt="2020-10-14T20:52:43.295" v="80"/>
          <ac:spMkLst>
            <pc:docMk/>
            <pc:sldMk cId="2403181167" sldId="264"/>
            <ac:spMk id="2" creationId="{D9D39F91-DCE8-AF4B-8B36-71011DABE70F}"/>
          </ac:spMkLst>
        </pc:spChg>
        <pc:spChg chg="mod ord">
          <ac:chgData name="Chathura Jayalath" userId="S::acj@knights.ucf.edu::e13c908a-e77c-4814-ae47-b1d6c75a5c2a" providerId="AD" clId="Web-{B4A55D89-A653-79CD-A9FF-8263D9F67732}" dt="2020-10-14T20:52:43.295" v="80"/>
          <ac:spMkLst>
            <pc:docMk/>
            <pc:sldMk cId="2403181167" sldId="264"/>
            <ac:spMk id="3" creationId="{B3B7D220-EF52-534C-9B92-C0FA0E41F876}"/>
          </ac:spMkLst>
        </pc:spChg>
        <pc:spChg chg="add">
          <ac:chgData name="Chathura Jayalath" userId="S::acj@knights.ucf.edu::e13c908a-e77c-4814-ae47-b1d6c75a5c2a" providerId="AD" clId="Web-{B4A55D89-A653-79CD-A9FF-8263D9F67732}" dt="2020-10-14T20:52:43.295" v="80"/>
          <ac:spMkLst>
            <pc:docMk/>
            <pc:sldMk cId="2403181167" sldId="264"/>
            <ac:spMk id="8" creationId="{2A8AA5BC-4F7A-4226-8F99-6D824B226A97}"/>
          </ac:spMkLst>
        </pc:spChg>
        <pc:spChg chg="add">
          <ac:chgData name="Chathura Jayalath" userId="S::acj@knights.ucf.edu::e13c908a-e77c-4814-ae47-b1d6c75a5c2a" providerId="AD" clId="Web-{B4A55D89-A653-79CD-A9FF-8263D9F67732}" dt="2020-10-14T20:52:43.295" v="80"/>
          <ac:spMkLst>
            <pc:docMk/>
            <pc:sldMk cId="2403181167" sldId="264"/>
            <ac:spMk id="12" creationId="{5BC87C3E-1040-4EE4-9BDB-9537F7A1B335}"/>
          </ac:spMkLst>
        </pc:spChg>
        <pc:cxnChg chg="add">
          <ac:chgData name="Chathura Jayalath" userId="S::acj@knights.ucf.edu::e13c908a-e77c-4814-ae47-b1d6c75a5c2a" providerId="AD" clId="Web-{B4A55D89-A653-79CD-A9FF-8263D9F67732}" dt="2020-10-14T20:52:43.295" v="80"/>
          <ac:cxnSpMkLst>
            <pc:docMk/>
            <pc:sldMk cId="2403181167" sldId="264"/>
            <ac:cxnSpMk id="10" creationId="{911DBBF1-3229-4BD9-B3D1-B4CA571E7431}"/>
          </ac:cxnSpMkLst>
        </pc:cxnChg>
        <pc:cxnChg chg="add">
          <ac:chgData name="Chathura Jayalath" userId="S::acj@knights.ucf.edu::e13c908a-e77c-4814-ae47-b1d6c75a5c2a" providerId="AD" clId="Web-{B4A55D89-A653-79CD-A9FF-8263D9F67732}" dt="2020-10-14T20:52:43.295" v="80"/>
          <ac:cxnSpMkLst>
            <pc:docMk/>
            <pc:sldMk cId="2403181167" sldId="264"/>
            <ac:cxnSpMk id="14" creationId="{06AA7778-3AED-4D28-BAFA-926D05F55C11}"/>
          </ac:cxnSpMkLst>
        </pc:cxnChg>
        <pc:cxnChg chg="add">
          <ac:chgData name="Chathura Jayalath" userId="S::acj@knights.ucf.edu::e13c908a-e77c-4814-ae47-b1d6c75a5c2a" providerId="AD" clId="Web-{B4A55D89-A653-79CD-A9FF-8263D9F67732}" dt="2020-10-14T20:52:43.295" v="80"/>
          <ac:cxnSpMkLst>
            <pc:docMk/>
            <pc:sldMk cId="2403181167" sldId="264"/>
            <ac:cxnSpMk id="16" creationId="{F5CD5A0B-CDD7-427C-AA42-2EECFDFA1811}"/>
          </ac:cxnSpMkLst>
        </pc:cxnChg>
      </pc:sldChg>
      <pc:sldChg chg="addSp delSp modSp add replId">
        <pc:chgData name="Chathura Jayalath" userId="S::acj@knights.ucf.edu::e13c908a-e77c-4814-ae47-b1d6c75a5c2a" providerId="AD" clId="Web-{B4A55D89-A653-79CD-A9FF-8263D9F67732}" dt="2020-10-14T20:51:50.263" v="71"/>
        <pc:sldMkLst>
          <pc:docMk/>
          <pc:sldMk cId="1522240975" sldId="270"/>
        </pc:sldMkLst>
        <pc:spChg chg="mod">
          <ac:chgData name="Chathura Jayalath" userId="S::acj@knights.ucf.edu::e13c908a-e77c-4814-ae47-b1d6c75a5c2a" providerId="AD" clId="Web-{B4A55D89-A653-79CD-A9FF-8263D9F67732}" dt="2020-10-14T20:44:44.171" v="24"/>
          <ac:spMkLst>
            <pc:docMk/>
            <pc:sldMk cId="1522240975" sldId="270"/>
            <ac:spMk id="2" creationId="{84408D18-0663-9D4D-A061-894654FF0AAB}"/>
          </ac:spMkLst>
        </pc:spChg>
        <pc:spChg chg="add del mod ord">
          <ac:chgData name="Chathura Jayalath" userId="S::acj@knights.ucf.edu::e13c908a-e77c-4814-ae47-b1d6c75a5c2a" providerId="AD" clId="Web-{B4A55D89-A653-79CD-A9FF-8263D9F67732}" dt="2020-10-14T20:44:32.624" v="21"/>
          <ac:spMkLst>
            <pc:docMk/>
            <pc:sldMk cId="1522240975" sldId="270"/>
            <ac:spMk id="6" creationId="{C0204A8B-C4E8-4925-96FC-28E306F4F7BA}"/>
          </ac:spMkLst>
        </pc:spChg>
        <pc:spChg chg="del">
          <ac:chgData name="Chathura Jayalath" userId="S::acj@knights.ucf.edu::e13c908a-e77c-4814-ae47-b1d6c75a5c2a" providerId="AD" clId="Web-{B4A55D89-A653-79CD-A9FF-8263D9F67732}" dt="2020-10-14T20:44:12.061" v="19"/>
          <ac:spMkLst>
            <pc:docMk/>
            <pc:sldMk cId="1522240975" sldId="270"/>
            <ac:spMk id="13" creationId="{823AC064-BC96-4F32-8AE1-B2FD38754823}"/>
          </ac:spMkLst>
        </pc:spChg>
        <pc:spChg chg="add del">
          <ac:chgData name="Chathura Jayalath" userId="S::acj@knights.ucf.edu::e13c908a-e77c-4814-ae47-b1d6c75a5c2a" providerId="AD" clId="Web-{B4A55D89-A653-79CD-A9FF-8263D9F67732}" dt="2020-10-14T20:44:44.171" v="24"/>
          <ac:spMkLst>
            <pc:docMk/>
            <pc:sldMk cId="1522240975" sldId="270"/>
            <ac:spMk id="21" creationId="{CEF6118E-44FB-4509-B4D9-129052E4C6EE}"/>
          </ac:spMkLst>
        </pc:spChg>
        <pc:spChg chg="add del">
          <ac:chgData name="Chathura Jayalath" userId="S::acj@knights.ucf.edu::e13c908a-e77c-4814-ae47-b1d6c75a5c2a" providerId="AD" clId="Web-{B4A55D89-A653-79CD-A9FF-8263D9F67732}" dt="2020-10-14T20:51:50.263" v="71"/>
          <ac:spMkLst>
            <pc:docMk/>
            <pc:sldMk cId="1522240975" sldId="270"/>
            <ac:spMk id="23" creationId="{1707FC24-6981-43D9-B525-C7832BA22463}"/>
          </ac:spMkLst>
        </pc:spChg>
        <pc:spChg chg="add del">
          <ac:chgData name="Chathura Jayalath" userId="S::acj@knights.ucf.edu::e13c908a-e77c-4814-ae47-b1d6c75a5c2a" providerId="AD" clId="Web-{B4A55D89-A653-79CD-A9FF-8263D9F67732}" dt="2020-10-14T20:44:44.171" v="23"/>
          <ac:spMkLst>
            <pc:docMk/>
            <pc:sldMk cId="1522240975" sldId="270"/>
            <ac:spMk id="26" creationId="{53F29798-D584-4792-9B62-3F5F5C36D619}"/>
          </ac:spMkLst>
        </pc:spChg>
        <pc:spChg chg="add">
          <ac:chgData name="Chathura Jayalath" userId="S::acj@knights.ucf.edu::e13c908a-e77c-4814-ae47-b1d6c75a5c2a" providerId="AD" clId="Web-{B4A55D89-A653-79CD-A9FF-8263D9F67732}" dt="2020-10-14T20:51:50.263" v="71"/>
          <ac:spMkLst>
            <pc:docMk/>
            <pc:sldMk cId="1522240975" sldId="270"/>
            <ac:spMk id="28" creationId="{1707FC24-6981-43D9-B525-C7832BA22463}"/>
          </ac:spMkLst>
        </pc:spChg>
        <pc:picChg chg="del">
          <ac:chgData name="Chathura Jayalath" userId="S::acj@knights.ucf.edu::e13c908a-e77c-4814-ae47-b1d6c75a5c2a" providerId="AD" clId="Web-{B4A55D89-A653-79CD-A9FF-8263D9F67732}" dt="2020-10-14T20:43:49.451" v="16"/>
          <ac:picMkLst>
            <pc:docMk/>
            <pc:sldMk cId="1522240975" sldId="270"/>
            <ac:picMk id="4" creationId="{9ABBEA69-617E-498B-858C-8128ACE70792}"/>
          </ac:picMkLst>
        </pc:picChg>
        <pc:picChg chg="del mod">
          <ac:chgData name="Chathura Jayalath" userId="S::acj@knights.ucf.edu::e13c908a-e77c-4814-ae47-b1d6c75a5c2a" providerId="AD" clId="Web-{B4A55D89-A653-79CD-A9FF-8263D9F67732}" dt="2020-10-14T20:51:47.543" v="69"/>
          <ac:picMkLst>
            <pc:docMk/>
            <pc:sldMk cId="1522240975" sldId="270"/>
            <ac:picMk id="5" creationId="{48F300E2-BCF3-45B2-B1AA-B931D4825C12}"/>
          </ac:picMkLst>
        </pc:picChg>
        <pc:picChg chg="add mod">
          <ac:chgData name="Chathura Jayalath" userId="S::acj@knights.ucf.edu::e13c908a-e77c-4814-ae47-b1d6c75a5c2a" providerId="AD" clId="Web-{B4A55D89-A653-79CD-A9FF-8263D9F67732}" dt="2020-10-14T20:51:50.263" v="71"/>
          <ac:picMkLst>
            <pc:docMk/>
            <pc:sldMk cId="1522240975" sldId="270"/>
            <ac:picMk id="7" creationId="{144A2BC5-9E2E-4457-A746-45DB209EBCAE}"/>
          </ac:picMkLst>
        </pc:picChg>
        <pc:picChg chg="ord">
          <ac:chgData name="Chathura Jayalath" userId="S::acj@knights.ucf.edu::e13c908a-e77c-4814-ae47-b1d6c75a5c2a" providerId="AD" clId="Web-{B4A55D89-A653-79CD-A9FF-8263D9F67732}" dt="2020-10-14T20:51:50.263" v="71"/>
          <ac:picMkLst>
            <pc:docMk/>
            <pc:sldMk cId="1522240975" sldId="270"/>
            <ac:picMk id="9" creationId="{6352B356-F7F6-9F4B-A22A-C3E6692A2A19}"/>
          </ac:picMkLst>
        </pc:picChg>
        <pc:cxnChg chg="del">
          <ac:chgData name="Chathura Jayalath" userId="S::acj@knights.ucf.edu::e13c908a-e77c-4814-ae47-b1d6c75a5c2a" providerId="AD" clId="Web-{B4A55D89-A653-79CD-A9FF-8263D9F67732}" dt="2020-10-14T20:44:12.061" v="19"/>
          <ac:cxnSpMkLst>
            <pc:docMk/>
            <pc:sldMk cId="1522240975" sldId="270"/>
            <ac:cxnSpMk id="15" creationId="{7E7C77BC-7138-40B1-A15B-20F57A494629}"/>
          </ac:cxnSpMkLst>
        </pc:cxnChg>
        <pc:cxnChg chg="del">
          <ac:chgData name="Chathura Jayalath" userId="S::acj@knights.ucf.edu::e13c908a-e77c-4814-ae47-b1d6c75a5c2a" providerId="AD" clId="Web-{B4A55D89-A653-79CD-A9FF-8263D9F67732}" dt="2020-10-14T20:44:12.061" v="19"/>
          <ac:cxnSpMkLst>
            <pc:docMk/>
            <pc:sldMk cId="1522240975" sldId="270"/>
            <ac:cxnSpMk id="16" creationId="{DB146403-F3D6-484B-B2ED-97F9565D0370}"/>
          </ac:cxnSpMkLst>
        </pc:cxnChg>
      </pc:sldChg>
    </pc:docChg>
  </pc:docChgLst>
  <pc:docChgLst>
    <pc:chgData name="Bradley Brown" userId="S::bdbk9d@knights.ucf.edu::f541d153-f0ff-4176-aa02-1e1473b79f0b" providerId="AD" clId="Web-{13A19157-708D-36A9-CD2F-2D056A3587B5}"/>
    <pc:docChg chg="addSld delSld modSld">
      <pc:chgData name="Bradley Brown" userId="S::bdbk9d@knights.ucf.edu::f541d153-f0ff-4176-aa02-1e1473b79f0b" providerId="AD" clId="Web-{13A19157-708D-36A9-CD2F-2D056A3587B5}" dt="2020-10-13T21:24:00.479" v="731" actId="20577"/>
      <pc:docMkLst>
        <pc:docMk/>
      </pc:docMkLst>
      <pc:sldChg chg="modSp new del">
        <pc:chgData name="Bradley Brown" userId="S::bdbk9d@knights.ucf.edu::f541d153-f0ff-4176-aa02-1e1473b79f0b" providerId="AD" clId="Web-{13A19157-708D-36A9-CD2F-2D056A3587B5}" dt="2020-10-13T20:38:24.453" v="17"/>
        <pc:sldMkLst>
          <pc:docMk/>
          <pc:sldMk cId="1899428545" sldId="267"/>
        </pc:sldMkLst>
        <pc:spChg chg="mod">
          <ac:chgData name="Bradley Brown" userId="S::bdbk9d@knights.ucf.edu::f541d153-f0ff-4176-aa02-1e1473b79f0b" providerId="AD" clId="Web-{13A19157-708D-36A9-CD2F-2D056A3587B5}" dt="2020-10-13T20:38:21.922" v="14" actId="20577"/>
          <ac:spMkLst>
            <pc:docMk/>
            <pc:sldMk cId="1899428545" sldId="267"/>
            <ac:spMk id="2" creationId="{28D6E9EE-04C0-45BA-BF80-ACEE27DA9C0A}"/>
          </ac:spMkLst>
        </pc:spChg>
        <pc:spChg chg="mod">
          <ac:chgData name="Bradley Brown" userId="S::bdbk9d@knights.ucf.edu::f541d153-f0ff-4176-aa02-1e1473b79f0b" providerId="AD" clId="Web-{13A19157-708D-36A9-CD2F-2D056A3587B5}" dt="2020-10-13T20:38:18.219" v="8" actId="20577"/>
          <ac:spMkLst>
            <pc:docMk/>
            <pc:sldMk cId="1899428545" sldId="267"/>
            <ac:spMk id="3" creationId="{B44B8446-BF90-443B-AA31-4B3D18A404D0}"/>
          </ac:spMkLst>
        </pc:spChg>
      </pc:sldChg>
      <pc:sldChg chg="modSp new del">
        <pc:chgData name="Bradley Brown" userId="S::bdbk9d@knights.ucf.edu::f541d153-f0ff-4176-aa02-1e1473b79f0b" providerId="AD" clId="Web-{13A19157-708D-36A9-CD2F-2D056A3587B5}" dt="2020-10-13T20:40:51.598" v="32"/>
        <pc:sldMkLst>
          <pc:docMk/>
          <pc:sldMk cId="3572601731" sldId="267"/>
        </pc:sldMkLst>
        <pc:spChg chg="mod">
          <ac:chgData name="Bradley Brown" userId="S::bdbk9d@knights.ucf.edu::f541d153-f0ff-4176-aa02-1e1473b79f0b" providerId="AD" clId="Web-{13A19157-708D-36A9-CD2F-2D056A3587B5}" dt="2020-10-13T20:40:25.175" v="29" actId="20577"/>
          <ac:spMkLst>
            <pc:docMk/>
            <pc:sldMk cId="3572601731" sldId="267"/>
            <ac:spMk id="2" creationId="{2D7785AA-15EB-4AE5-B983-380AD16939F4}"/>
          </ac:spMkLst>
        </pc:spChg>
      </pc:sldChg>
      <pc:sldChg chg="addSp modSp add replId">
        <pc:chgData name="Bradley Brown" userId="S::bdbk9d@knights.ucf.edu::f541d153-f0ff-4176-aa02-1e1473b79f0b" providerId="AD" clId="Web-{13A19157-708D-36A9-CD2F-2D056A3587B5}" dt="2020-10-13T21:22:43.508" v="729" actId="20577"/>
        <pc:sldMkLst>
          <pc:docMk/>
          <pc:sldMk cId="4207077342" sldId="268"/>
        </pc:sldMkLst>
        <pc:spChg chg="mod">
          <ac:chgData name="Bradley Brown" userId="S::bdbk9d@knights.ucf.edu::f541d153-f0ff-4176-aa02-1e1473b79f0b" providerId="AD" clId="Web-{13A19157-708D-36A9-CD2F-2D056A3587B5}" dt="2020-10-13T20:41:02.426" v="45" actId="20577"/>
          <ac:spMkLst>
            <pc:docMk/>
            <pc:sldMk cId="4207077342" sldId="268"/>
            <ac:spMk id="2" creationId="{84408D18-0663-9D4D-A061-894654FF0AAB}"/>
          </ac:spMkLst>
        </pc:spChg>
        <pc:spChg chg="mod">
          <ac:chgData name="Bradley Brown" userId="S::bdbk9d@knights.ucf.edu::f541d153-f0ff-4176-aa02-1e1473b79f0b" providerId="AD" clId="Web-{13A19157-708D-36A9-CD2F-2D056A3587B5}" dt="2020-10-13T21:22:43.508" v="729" actId="20577"/>
          <ac:spMkLst>
            <pc:docMk/>
            <pc:sldMk cId="4207077342" sldId="268"/>
            <ac:spMk id="3" creationId="{C03BDF3D-0C69-EE48-B3A4-FC232E1BC4AF}"/>
          </ac:spMkLst>
        </pc:spChg>
        <pc:spChg chg="add mod">
          <ac:chgData name="Bradley Brown" userId="S::bdbk9d@knights.ucf.edu::f541d153-f0ff-4176-aa02-1e1473b79f0b" providerId="AD" clId="Web-{13A19157-708D-36A9-CD2F-2D056A3587B5}" dt="2020-10-13T20:50:35.644" v="690" actId="1076"/>
          <ac:spMkLst>
            <pc:docMk/>
            <pc:sldMk cId="4207077342" sldId="268"/>
            <ac:spMk id="4" creationId="{EC656262-814C-4A0A-AE73-AB8764FA6DD3}"/>
          </ac:spMkLst>
        </pc:spChg>
      </pc:sldChg>
      <pc:sldChg chg="add del replId">
        <pc:chgData name="Bradley Brown" userId="S::bdbk9d@knights.ucf.edu::f541d153-f0ff-4176-aa02-1e1473b79f0b" providerId="AD" clId="Web-{13A19157-708D-36A9-CD2F-2D056A3587B5}" dt="2020-10-13T20:48:43.626" v="529"/>
        <pc:sldMkLst>
          <pc:docMk/>
          <pc:sldMk cId="218880125" sldId="269"/>
        </pc:sldMkLst>
      </pc:sldChg>
    </pc:docChg>
  </pc:docChgLst>
  <pc:docChgLst>
    <pc:chgData name="Devin Inthavongsa" userId="S::devin.s.intha@knights.ucf.edu::998431e8-6993-4deb-8f0c-db6ca208a555" providerId="AD" clId="Web-{FFAFCDE6-4C2D-8DAD-1A9D-360E164E9280}"/>
    <pc:docChg chg="delSld">
      <pc:chgData name="Devin Inthavongsa" userId="S::devin.s.intha@knights.ucf.edu::998431e8-6993-4deb-8f0c-db6ca208a555" providerId="AD" clId="Web-{FFAFCDE6-4C2D-8DAD-1A9D-360E164E9280}" dt="2020-10-14T17:57:42.456" v="0"/>
      <pc:docMkLst>
        <pc:docMk/>
      </pc:docMkLst>
      <pc:sldChg chg="del">
        <pc:chgData name="Devin Inthavongsa" userId="S::devin.s.intha@knights.ucf.edu::998431e8-6993-4deb-8f0c-db6ca208a555" providerId="AD" clId="Web-{FFAFCDE6-4C2D-8DAD-1A9D-360E164E9280}" dt="2020-10-14T17:57:42.456" v="0"/>
        <pc:sldMkLst>
          <pc:docMk/>
          <pc:sldMk cId="354267481" sldId="269"/>
        </pc:sldMkLst>
      </pc:sldChg>
    </pc:docChg>
  </pc:docChgLst>
  <pc:docChgLst>
    <pc:chgData name="Mathew Rubio" userId="f29d7377-688c-4400-ac41-7ae5d0b016c0" providerId="ADAL" clId="{4B5D1C0D-F64B-7F48-8DFE-B0965895905B}"/>
    <pc:docChg chg="undo custSel mod addSld modSld sldOrd">
      <pc:chgData name="Mathew Rubio" userId="f29d7377-688c-4400-ac41-7ae5d0b016c0" providerId="ADAL" clId="{4B5D1C0D-F64B-7F48-8DFE-B0965895905B}" dt="2020-10-14T20:25:17.824" v="571"/>
      <pc:docMkLst>
        <pc:docMk/>
      </pc:docMkLst>
      <pc:sldChg chg="addSp delSp modSp mod">
        <pc:chgData name="Mathew Rubio" userId="f29d7377-688c-4400-ac41-7ae5d0b016c0" providerId="ADAL" clId="{4B5D1C0D-F64B-7F48-8DFE-B0965895905B}" dt="2020-10-06T15:26:01.706" v="315" actId="21"/>
        <pc:sldMkLst>
          <pc:docMk/>
          <pc:sldMk cId="3674728715" sldId="256"/>
        </pc:sldMkLst>
        <pc:spChg chg="add del mod">
          <ac:chgData name="Mathew Rubio" userId="f29d7377-688c-4400-ac41-7ae5d0b016c0" providerId="ADAL" clId="{4B5D1C0D-F64B-7F48-8DFE-B0965895905B}" dt="2020-10-06T15:26:01.706" v="315" actId="21"/>
          <ac:spMkLst>
            <pc:docMk/>
            <pc:sldMk cId="3674728715" sldId="256"/>
            <ac:spMk id="2" creationId="{D9C5A2EC-C324-EC4F-97E9-316E4DB0E7F2}"/>
          </ac:spMkLst>
        </pc:spChg>
      </pc:sldChg>
      <pc:sldChg chg="addSp modSp mod setBg">
        <pc:chgData name="Mathew Rubio" userId="f29d7377-688c-4400-ac41-7ae5d0b016c0" providerId="ADAL" clId="{4B5D1C0D-F64B-7F48-8DFE-B0965895905B}" dt="2020-10-14T20:22:06.425" v="538" actId="114"/>
        <pc:sldMkLst>
          <pc:docMk/>
          <pc:sldMk cId="80896672" sldId="257"/>
        </pc:sldMkLst>
        <pc:spChg chg="mod">
          <ac:chgData name="Mathew Rubio" userId="f29d7377-688c-4400-ac41-7ae5d0b016c0" providerId="ADAL" clId="{4B5D1C0D-F64B-7F48-8DFE-B0965895905B}" dt="2020-10-14T20:22:06.425" v="538" actId="114"/>
          <ac:spMkLst>
            <pc:docMk/>
            <pc:sldMk cId="80896672" sldId="257"/>
            <ac:spMk id="2" creationId="{AFF88A0C-437C-E448-9F65-4B2A145CA5CA}"/>
          </ac:spMkLst>
        </pc:spChg>
        <pc:spChg chg="mod">
          <ac:chgData name="Mathew Rubio" userId="f29d7377-688c-4400-ac41-7ae5d0b016c0" providerId="ADAL" clId="{4B5D1C0D-F64B-7F48-8DFE-B0965895905B}" dt="2020-10-12T20:57:14.948" v="424" actId="26606"/>
          <ac:spMkLst>
            <pc:docMk/>
            <pc:sldMk cId="80896672" sldId="257"/>
            <ac:spMk id="3" creationId="{B0670B93-2023-E94E-BF82-7E583F4049DE}"/>
          </ac:spMkLst>
        </pc:spChg>
        <pc:spChg chg="add">
          <ac:chgData name="Mathew Rubio" userId="f29d7377-688c-4400-ac41-7ae5d0b016c0" providerId="ADAL" clId="{4B5D1C0D-F64B-7F48-8DFE-B0965895905B}" dt="2020-10-12T20:57:14.948" v="424" actId="26606"/>
          <ac:spMkLst>
            <pc:docMk/>
            <pc:sldMk cId="80896672" sldId="257"/>
            <ac:spMk id="8" creationId="{7CB4857B-ED7C-444D-9F04-2F885114A1C2}"/>
          </ac:spMkLst>
        </pc:spChg>
        <pc:spChg chg="add">
          <ac:chgData name="Mathew Rubio" userId="f29d7377-688c-4400-ac41-7ae5d0b016c0" providerId="ADAL" clId="{4B5D1C0D-F64B-7F48-8DFE-B0965895905B}" dt="2020-10-12T20:57:14.948" v="424" actId="26606"/>
          <ac:spMkLst>
            <pc:docMk/>
            <pc:sldMk cId="80896672" sldId="257"/>
            <ac:spMk id="10" creationId="{D18046FB-44EA-4FD8-A585-EA09A319B2D0}"/>
          </ac:spMkLst>
        </pc:spChg>
        <pc:spChg chg="add">
          <ac:chgData name="Mathew Rubio" userId="f29d7377-688c-4400-ac41-7ae5d0b016c0" providerId="ADAL" clId="{4B5D1C0D-F64B-7F48-8DFE-B0965895905B}" dt="2020-10-12T20:57:14.948" v="424" actId="26606"/>
          <ac:spMkLst>
            <pc:docMk/>
            <pc:sldMk cId="80896672" sldId="257"/>
            <ac:spMk id="12" creationId="{479F5F2B-8B58-4140-AE6A-51F6C67B18D9}"/>
          </ac:spMkLst>
        </pc:spChg>
        <pc:picChg chg="add mod">
          <ac:chgData name="Mathew Rubio" userId="f29d7377-688c-4400-ac41-7ae5d0b016c0" providerId="ADAL" clId="{4B5D1C0D-F64B-7F48-8DFE-B0965895905B}" dt="2020-10-12T20:57:23.543" v="425"/>
          <ac:picMkLst>
            <pc:docMk/>
            <pc:sldMk cId="80896672" sldId="257"/>
            <ac:picMk id="7" creationId="{AE4D3F7C-FA7E-6F4B-A5DC-8CDE92A1DD6B}"/>
          </ac:picMkLst>
        </pc:picChg>
      </pc:sldChg>
      <pc:sldChg chg="addSp modSp mod setBg setClrOvrMap">
        <pc:chgData name="Mathew Rubio" userId="f29d7377-688c-4400-ac41-7ae5d0b016c0" providerId="ADAL" clId="{4B5D1C0D-F64B-7F48-8DFE-B0965895905B}" dt="2020-10-12T20:57:59.963" v="431"/>
        <pc:sldMkLst>
          <pc:docMk/>
          <pc:sldMk cId="3765351573" sldId="258"/>
        </pc:sldMkLst>
        <pc:spChg chg="mod">
          <ac:chgData name="Mathew Rubio" userId="f29d7377-688c-4400-ac41-7ae5d0b016c0" providerId="ADAL" clId="{4B5D1C0D-F64B-7F48-8DFE-B0965895905B}" dt="2020-10-12T20:57:36.631" v="426" actId="26606"/>
          <ac:spMkLst>
            <pc:docMk/>
            <pc:sldMk cId="3765351573" sldId="258"/>
            <ac:spMk id="2" creationId="{D9E8464D-C423-9747-8F04-A3EBB21DB8FF}"/>
          </ac:spMkLst>
        </pc:spChg>
        <pc:spChg chg="mod">
          <ac:chgData name="Mathew Rubio" userId="f29d7377-688c-4400-ac41-7ae5d0b016c0" providerId="ADAL" clId="{4B5D1C0D-F64B-7F48-8DFE-B0965895905B}" dt="2020-10-12T20:57:54.142" v="430" actId="27636"/>
          <ac:spMkLst>
            <pc:docMk/>
            <pc:sldMk cId="3765351573" sldId="258"/>
            <ac:spMk id="3" creationId="{EA470FB1-0084-924F-9EFF-1EA28E1E3768}"/>
          </ac:spMkLst>
        </pc:spChg>
        <pc:spChg chg="add">
          <ac:chgData name="Mathew Rubio" userId="f29d7377-688c-4400-ac41-7ae5d0b016c0" providerId="ADAL" clId="{4B5D1C0D-F64B-7F48-8DFE-B0965895905B}" dt="2020-10-12T20:57:36.631" v="426" actId="26606"/>
          <ac:spMkLst>
            <pc:docMk/>
            <pc:sldMk cId="3765351573" sldId="258"/>
            <ac:spMk id="8" creationId="{C7FA33FF-088D-4F16-95A2-2C64D353DEA8}"/>
          </ac:spMkLst>
        </pc:spChg>
        <pc:spChg chg="add">
          <ac:chgData name="Mathew Rubio" userId="f29d7377-688c-4400-ac41-7ae5d0b016c0" providerId="ADAL" clId="{4B5D1C0D-F64B-7F48-8DFE-B0965895905B}" dt="2020-10-12T20:57:36.631" v="426" actId="26606"/>
          <ac:spMkLst>
            <pc:docMk/>
            <pc:sldMk cId="3765351573" sldId="258"/>
            <ac:spMk id="10" creationId="{A376EFB1-01CF-419F-ABF1-2AF02BBFCBD1}"/>
          </ac:spMkLst>
        </pc:spChg>
        <pc:spChg chg="add">
          <ac:chgData name="Mathew Rubio" userId="f29d7377-688c-4400-ac41-7ae5d0b016c0" providerId="ADAL" clId="{4B5D1C0D-F64B-7F48-8DFE-B0965895905B}" dt="2020-10-12T20:57:36.631" v="426" actId="26606"/>
          <ac:spMkLst>
            <pc:docMk/>
            <pc:sldMk cId="3765351573" sldId="258"/>
            <ac:spMk id="12" creationId="{FF9DEA15-78BD-4750-AA18-B9F28A6D5AB8}"/>
          </ac:spMkLst>
        </pc:spChg>
        <pc:picChg chg="add mod">
          <ac:chgData name="Mathew Rubio" userId="f29d7377-688c-4400-ac41-7ae5d0b016c0" providerId="ADAL" clId="{4B5D1C0D-F64B-7F48-8DFE-B0965895905B}" dt="2020-10-12T20:57:59.963" v="431"/>
          <ac:picMkLst>
            <pc:docMk/>
            <pc:sldMk cId="3765351573" sldId="258"/>
            <ac:picMk id="7" creationId="{7C0F9958-4411-6847-968D-41166B41BD3D}"/>
          </ac:picMkLst>
        </pc:picChg>
      </pc:sldChg>
      <pc:sldChg chg="addSp delSp modSp mod setBg">
        <pc:chgData name="Mathew Rubio" userId="f29d7377-688c-4400-ac41-7ae5d0b016c0" providerId="ADAL" clId="{4B5D1C0D-F64B-7F48-8DFE-B0965895905B}" dt="2020-10-14T20:22:18.026" v="539" actId="2711"/>
        <pc:sldMkLst>
          <pc:docMk/>
          <pc:sldMk cId="3437767657" sldId="259"/>
        </pc:sldMkLst>
        <pc:spChg chg="mod">
          <ac:chgData name="Mathew Rubio" userId="f29d7377-688c-4400-ac41-7ae5d0b016c0" providerId="ADAL" clId="{4B5D1C0D-F64B-7F48-8DFE-B0965895905B}" dt="2020-10-14T20:22:18.026" v="539" actId="2711"/>
          <ac:spMkLst>
            <pc:docMk/>
            <pc:sldMk cId="3437767657" sldId="259"/>
            <ac:spMk id="2" creationId="{DB8E2FD3-87D4-2947-A93A-5F3B1ACFEDD9}"/>
          </ac:spMkLst>
        </pc:spChg>
        <pc:spChg chg="add del mod">
          <ac:chgData name="Mathew Rubio" userId="f29d7377-688c-4400-ac41-7ae5d0b016c0" providerId="ADAL" clId="{4B5D1C0D-F64B-7F48-8DFE-B0965895905B}" dt="2020-10-12T20:56:46.068" v="423"/>
          <ac:spMkLst>
            <pc:docMk/>
            <pc:sldMk cId="3437767657" sldId="259"/>
            <ac:spMk id="3" creationId="{01E2D495-343A-6449-B87F-0949F40B588F}"/>
          </ac:spMkLst>
        </pc:spChg>
        <pc:spChg chg="add del mod">
          <ac:chgData name="Mathew Rubio" userId="f29d7377-688c-4400-ac41-7ae5d0b016c0" providerId="ADAL" clId="{4B5D1C0D-F64B-7F48-8DFE-B0965895905B}" dt="2020-10-14T20:15:42.030" v="462"/>
          <ac:spMkLst>
            <pc:docMk/>
            <pc:sldMk cId="3437767657" sldId="259"/>
            <ac:spMk id="3" creationId="{7EF86B15-4E03-4B45-869D-C00F7D524107}"/>
          </ac:spMkLst>
        </pc:spChg>
        <pc:spChg chg="mod">
          <ac:chgData name="Mathew Rubio" userId="f29d7377-688c-4400-ac41-7ae5d0b016c0" providerId="ADAL" clId="{4B5D1C0D-F64B-7F48-8DFE-B0965895905B}" dt="2020-10-14T20:15:49.326" v="463" actId="2711"/>
          <ac:spMkLst>
            <pc:docMk/>
            <pc:sldMk cId="3437767657" sldId="259"/>
            <ac:spMk id="7" creationId="{A2CB0E01-05EF-4905-902C-37CE301BF04F}"/>
          </ac:spMkLst>
        </pc:spChg>
        <pc:spChg chg="add del">
          <ac:chgData name="Mathew Rubio" userId="f29d7377-688c-4400-ac41-7ae5d0b016c0" providerId="ADAL" clId="{4B5D1C0D-F64B-7F48-8DFE-B0965895905B}" dt="2020-10-12T20:56:22.082" v="417" actId="26606"/>
          <ac:spMkLst>
            <pc:docMk/>
            <pc:sldMk cId="3437767657" sldId="259"/>
            <ac:spMk id="12" creationId="{99899462-FC16-43B0-966B-FCA263450716}"/>
          </ac:spMkLst>
        </pc:spChg>
        <pc:spChg chg="add del">
          <ac:chgData name="Mathew Rubio" userId="f29d7377-688c-4400-ac41-7ae5d0b016c0" providerId="ADAL" clId="{4B5D1C0D-F64B-7F48-8DFE-B0965895905B}" dt="2020-10-12T20:56:40.055" v="419" actId="26606"/>
          <ac:spMkLst>
            <pc:docMk/>
            <pc:sldMk cId="3437767657" sldId="259"/>
            <ac:spMk id="16" creationId="{39D6C490-0229-4573-9696-B73E5B3A9C33}"/>
          </ac:spMkLst>
        </pc:spChg>
        <pc:spChg chg="add del">
          <ac:chgData name="Mathew Rubio" userId="f29d7377-688c-4400-ac41-7ae5d0b016c0" providerId="ADAL" clId="{4B5D1C0D-F64B-7F48-8DFE-B0965895905B}" dt="2020-10-12T20:56:40.055" v="419" actId="26606"/>
          <ac:spMkLst>
            <pc:docMk/>
            <pc:sldMk cId="3437767657" sldId="259"/>
            <ac:spMk id="17" creationId="{C95B82D5-A8BB-45BF-BED8-C7B206892100}"/>
          </ac:spMkLst>
        </pc:spChg>
        <pc:spChg chg="add del">
          <ac:chgData name="Mathew Rubio" userId="f29d7377-688c-4400-ac41-7ae5d0b016c0" providerId="ADAL" clId="{4B5D1C0D-F64B-7F48-8DFE-B0965895905B}" dt="2020-10-12T20:56:40.055" v="419" actId="26606"/>
          <ac:spMkLst>
            <pc:docMk/>
            <pc:sldMk cId="3437767657" sldId="259"/>
            <ac:spMk id="18" creationId="{296C61EC-FBF4-4216-BE67-6C864D30A01C}"/>
          </ac:spMkLst>
        </pc:spChg>
        <pc:spChg chg="add del">
          <ac:chgData name="Mathew Rubio" userId="f29d7377-688c-4400-ac41-7ae5d0b016c0" providerId="ADAL" clId="{4B5D1C0D-F64B-7F48-8DFE-B0965895905B}" dt="2020-10-12T20:58:20.987" v="432" actId="26606"/>
          <ac:spMkLst>
            <pc:docMk/>
            <pc:sldMk cId="3437767657" sldId="259"/>
            <ac:spMk id="20" creationId="{99899462-FC16-43B0-966B-FCA263450716}"/>
          </ac:spMkLst>
        </pc:spChg>
        <pc:spChg chg="add">
          <ac:chgData name="Mathew Rubio" userId="f29d7377-688c-4400-ac41-7ae5d0b016c0" providerId="ADAL" clId="{4B5D1C0D-F64B-7F48-8DFE-B0965895905B}" dt="2020-10-12T20:58:20.987" v="432" actId="26606"/>
          <ac:spMkLst>
            <pc:docMk/>
            <pc:sldMk cId="3437767657" sldId="259"/>
            <ac:spMk id="26" creationId="{AAAE94E3-A7DB-4868-B1E3-E49703488BBC}"/>
          </ac:spMkLst>
        </pc:spChg>
        <pc:spChg chg="add">
          <ac:chgData name="Mathew Rubio" userId="f29d7377-688c-4400-ac41-7ae5d0b016c0" providerId="ADAL" clId="{4B5D1C0D-F64B-7F48-8DFE-B0965895905B}" dt="2020-10-12T20:58:20.987" v="432" actId="26606"/>
          <ac:spMkLst>
            <pc:docMk/>
            <pc:sldMk cId="3437767657" sldId="259"/>
            <ac:spMk id="32" creationId="{3873B707-463F-40B0-8227-E8CC6C67EB25}"/>
          </ac:spMkLst>
        </pc:spChg>
        <pc:spChg chg="add">
          <ac:chgData name="Mathew Rubio" userId="f29d7377-688c-4400-ac41-7ae5d0b016c0" providerId="ADAL" clId="{4B5D1C0D-F64B-7F48-8DFE-B0965895905B}" dt="2020-10-12T20:58:20.987" v="432" actId="26606"/>
          <ac:spMkLst>
            <pc:docMk/>
            <pc:sldMk cId="3437767657" sldId="259"/>
            <ac:spMk id="34" creationId="{C13237C8-E62C-4F0D-A318-BD6FB6C2D138}"/>
          </ac:spMkLst>
        </pc:spChg>
        <pc:spChg chg="add">
          <ac:chgData name="Mathew Rubio" userId="f29d7377-688c-4400-ac41-7ae5d0b016c0" providerId="ADAL" clId="{4B5D1C0D-F64B-7F48-8DFE-B0965895905B}" dt="2020-10-12T20:58:20.987" v="432" actId="26606"/>
          <ac:spMkLst>
            <pc:docMk/>
            <pc:sldMk cId="3437767657" sldId="259"/>
            <ac:spMk id="36" creationId="{19C9EAEA-39D0-4B0E-A0EB-51E7B26740B1}"/>
          </ac:spMkLst>
        </pc:spChg>
        <pc:spChg chg="add">
          <ac:chgData name="Mathew Rubio" userId="f29d7377-688c-4400-ac41-7ae5d0b016c0" providerId="ADAL" clId="{4B5D1C0D-F64B-7F48-8DFE-B0965895905B}" dt="2020-10-12T20:58:20.987" v="432" actId="26606"/>
          <ac:spMkLst>
            <pc:docMk/>
            <pc:sldMk cId="3437767657" sldId="259"/>
            <ac:spMk id="38" creationId="{8CB5D2D7-DF65-4E86-BFBA-FFB9B5ACEB64}"/>
          </ac:spMkLst>
        </pc:spChg>
        <pc:grpChg chg="add">
          <ac:chgData name="Mathew Rubio" userId="f29d7377-688c-4400-ac41-7ae5d0b016c0" providerId="ADAL" clId="{4B5D1C0D-F64B-7F48-8DFE-B0965895905B}" dt="2020-10-12T20:58:20.987" v="432" actId="26606"/>
          <ac:grpSpMkLst>
            <pc:docMk/>
            <pc:sldMk cId="3437767657" sldId="259"/>
            <ac:grpSpMk id="28" creationId="{1DE889C7-FAD6-4397-98E2-05D503484459}"/>
          </ac:grpSpMkLst>
        </pc:grpChg>
        <pc:picChg chg="mod ord">
          <ac:chgData name="Mathew Rubio" userId="f29d7377-688c-4400-ac41-7ae5d0b016c0" providerId="ADAL" clId="{4B5D1C0D-F64B-7F48-8DFE-B0965895905B}" dt="2020-10-12T20:58:20.987" v="432" actId="26606"/>
          <ac:picMkLst>
            <pc:docMk/>
            <pc:sldMk cId="3437767657" sldId="259"/>
            <ac:picMk id="4" creationId="{8D638247-DDBD-4390-98B4-EDAF1D1B90C9}"/>
          </ac:picMkLst>
        </pc:picChg>
        <pc:picChg chg="mod ord">
          <ac:chgData name="Mathew Rubio" userId="f29d7377-688c-4400-ac41-7ae5d0b016c0" providerId="ADAL" clId="{4B5D1C0D-F64B-7F48-8DFE-B0965895905B}" dt="2020-10-12T20:58:20.987" v="432" actId="26606"/>
          <ac:picMkLst>
            <pc:docMk/>
            <pc:sldMk cId="3437767657" sldId="259"/>
            <ac:picMk id="5" creationId="{354BF499-90E0-4107-B589-DE1C0F1D39B3}"/>
          </ac:picMkLst>
        </pc:picChg>
        <pc:picChg chg="add del mod">
          <ac:chgData name="Mathew Rubio" userId="f29d7377-688c-4400-ac41-7ae5d0b016c0" providerId="ADAL" clId="{4B5D1C0D-F64B-7F48-8DFE-B0965895905B}" dt="2020-10-12T20:58:26.570" v="434"/>
          <ac:picMkLst>
            <pc:docMk/>
            <pc:sldMk cId="3437767657" sldId="259"/>
            <ac:picMk id="22" creationId="{C9FF7FAE-C62E-0B48-BB6B-89AE60A0A07C}"/>
          </ac:picMkLst>
        </pc:picChg>
        <pc:cxnChg chg="add del">
          <ac:chgData name="Mathew Rubio" userId="f29d7377-688c-4400-ac41-7ae5d0b016c0" providerId="ADAL" clId="{4B5D1C0D-F64B-7F48-8DFE-B0965895905B}" dt="2020-10-12T20:56:22.082" v="417" actId="26606"/>
          <ac:cxnSpMkLst>
            <pc:docMk/>
            <pc:sldMk cId="3437767657" sldId="259"/>
            <ac:cxnSpMk id="14" creationId="{AAFEA932-2DF1-410C-A00A-7A1E7DBF7511}"/>
          </ac:cxnSpMkLst>
        </pc:cxnChg>
        <pc:cxnChg chg="add del">
          <ac:chgData name="Mathew Rubio" userId="f29d7377-688c-4400-ac41-7ae5d0b016c0" providerId="ADAL" clId="{4B5D1C0D-F64B-7F48-8DFE-B0965895905B}" dt="2020-10-12T20:58:20.987" v="432" actId="26606"/>
          <ac:cxnSpMkLst>
            <pc:docMk/>
            <pc:sldMk cId="3437767657" sldId="259"/>
            <ac:cxnSpMk id="21" creationId="{AAFEA932-2DF1-410C-A00A-7A1E7DBF7511}"/>
          </ac:cxnSpMkLst>
        </pc:cxnChg>
      </pc:sldChg>
      <pc:sldChg chg="addSp delSp modSp mod setBg">
        <pc:chgData name="Mathew Rubio" userId="f29d7377-688c-4400-ac41-7ae5d0b016c0" providerId="ADAL" clId="{4B5D1C0D-F64B-7F48-8DFE-B0965895905B}" dt="2020-10-14T20:25:01.783" v="570" actId="1076"/>
        <pc:sldMkLst>
          <pc:docMk/>
          <pc:sldMk cId="2862311903" sldId="260"/>
        </pc:sldMkLst>
        <pc:spChg chg="mod ord">
          <ac:chgData name="Mathew Rubio" userId="f29d7377-688c-4400-ac41-7ae5d0b016c0" providerId="ADAL" clId="{4B5D1C0D-F64B-7F48-8DFE-B0965895905B}" dt="2020-10-14T20:23:47.614" v="544" actId="26606"/>
          <ac:spMkLst>
            <pc:docMk/>
            <pc:sldMk cId="2862311903" sldId="260"/>
            <ac:spMk id="2" creationId="{6E7443E1-782B-6747-8812-513BA1C9EEEB}"/>
          </ac:spMkLst>
        </pc:spChg>
        <pc:spChg chg="mod ord">
          <ac:chgData name="Mathew Rubio" userId="f29d7377-688c-4400-ac41-7ae5d0b016c0" providerId="ADAL" clId="{4B5D1C0D-F64B-7F48-8DFE-B0965895905B}" dt="2020-10-14T20:24:42.782" v="563" actId="27636"/>
          <ac:spMkLst>
            <pc:docMk/>
            <pc:sldMk cId="2862311903" sldId="260"/>
            <ac:spMk id="3" creationId="{E126CFD8-80D6-3146-B7B6-1F58C779345D}"/>
          </ac:spMkLst>
        </pc:spChg>
        <pc:spChg chg="add del mod">
          <ac:chgData name="Mathew Rubio" userId="f29d7377-688c-4400-ac41-7ae5d0b016c0" providerId="ADAL" clId="{4B5D1C0D-F64B-7F48-8DFE-B0965895905B}" dt="2020-10-06T15:00:10.097" v="109"/>
          <ac:spMkLst>
            <pc:docMk/>
            <pc:sldMk cId="2862311903" sldId="260"/>
            <ac:spMk id="8" creationId="{638E2656-3832-D240-8DBF-B2A1D168C3AE}"/>
          </ac:spMkLst>
        </pc:spChg>
        <pc:spChg chg="add del mod">
          <ac:chgData name="Mathew Rubio" userId="f29d7377-688c-4400-ac41-7ae5d0b016c0" providerId="ADAL" clId="{4B5D1C0D-F64B-7F48-8DFE-B0965895905B}" dt="2020-10-06T14:56:35.642" v="56" actId="478"/>
          <ac:spMkLst>
            <pc:docMk/>
            <pc:sldMk cId="2862311903" sldId="260"/>
            <ac:spMk id="9" creationId="{8D9CC923-02C3-2244-800C-1900FE1AD0CB}"/>
          </ac:spMkLst>
        </pc:spChg>
        <pc:spChg chg="add del mod">
          <ac:chgData name="Mathew Rubio" userId="f29d7377-688c-4400-ac41-7ae5d0b016c0" providerId="ADAL" clId="{4B5D1C0D-F64B-7F48-8DFE-B0965895905B}" dt="2020-10-06T15:26:49.552" v="323" actId="478"/>
          <ac:spMkLst>
            <pc:docMk/>
            <pc:sldMk cId="2862311903" sldId="260"/>
            <ac:spMk id="26" creationId="{CFF5A0FA-1914-CC41-8C34-ACA57B34E21E}"/>
          </ac:spMkLst>
        </pc:spChg>
        <pc:spChg chg="add">
          <ac:chgData name="Mathew Rubio" userId="f29d7377-688c-4400-ac41-7ae5d0b016c0" providerId="ADAL" clId="{4B5D1C0D-F64B-7F48-8DFE-B0965895905B}" dt="2020-10-14T20:23:47.614" v="544" actId="26606"/>
          <ac:spMkLst>
            <pc:docMk/>
            <pc:sldMk cId="2862311903" sldId="260"/>
            <ac:spMk id="32" creationId="{42A5316D-ED2F-4F89-B4B4-8D9240B1A348}"/>
          </ac:spMkLst>
        </pc:spChg>
        <pc:graphicFrameChg chg="add mod modGraphic">
          <ac:chgData name="Mathew Rubio" userId="f29d7377-688c-4400-ac41-7ae5d0b016c0" providerId="ADAL" clId="{4B5D1C0D-F64B-7F48-8DFE-B0965895905B}" dt="2020-10-14T20:24:55.169" v="567" actId="1076"/>
          <ac:graphicFrameMkLst>
            <pc:docMk/>
            <pc:sldMk cId="2862311903" sldId="260"/>
            <ac:graphicFrameMk id="10" creationId="{C8255BBB-72D9-054F-BB42-D64DA8E3AE73}"/>
          </ac:graphicFrameMkLst>
        </pc:graphicFrameChg>
        <pc:picChg chg="add del mod">
          <ac:chgData name="Mathew Rubio" userId="f29d7377-688c-4400-ac41-7ae5d0b016c0" providerId="ADAL" clId="{4B5D1C0D-F64B-7F48-8DFE-B0965895905B}" dt="2020-10-06T14:56:56.507" v="57" actId="478"/>
          <ac:picMkLst>
            <pc:docMk/>
            <pc:sldMk cId="2862311903" sldId="260"/>
            <ac:picMk id="5" creationId="{29BA7D9C-DD16-7644-98A2-29B035761C8B}"/>
          </ac:picMkLst>
        </pc:picChg>
        <pc:picChg chg="add mod">
          <ac:chgData name="Mathew Rubio" userId="f29d7377-688c-4400-ac41-7ae5d0b016c0" providerId="ADAL" clId="{4B5D1C0D-F64B-7F48-8DFE-B0965895905B}" dt="2020-10-14T20:24:46.252" v="564" actId="1076"/>
          <ac:picMkLst>
            <pc:docMk/>
            <pc:sldMk cId="2862311903" sldId="260"/>
            <ac:picMk id="7" creationId="{1035ED12-C716-9149-B3E6-E32B59757093}"/>
          </ac:picMkLst>
        </pc:picChg>
        <pc:picChg chg="add mod">
          <ac:chgData name="Mathew Rubio" userId="f29d7377-688c-4400-ac41-7ae5d0b016c0" providerId="ADAL" clId="{4B5D1C0D-F64B-7F48-8DFE-B0965895905B}" dt="2020-10-14T20:24:08.129" v="546"/>
          <ac:picMkLst>
            <pc:docMk/>
            <pc:sldMk cId="2862311903" sldId="260"/>
            <ac:picMk id="11" creationId="{F116416C-23B9-B44C-97CD-D79F9034754B}"/>
          </ac:picMkLst>
        </pc:picChg>
        <pc:picChg chg="add del mod">
          <ac:chgData name="Mathew Rubio" userId="f29d7377-688c-4400-ac41-7ae5d0b016c0" providerId="ADAL" clId="{4B5D1C0D-F64B-7F48-8DFE-B0965895905B}" dt="2020-10-06T15:02:55.044" v="131" actId="478"/>
          <ac:picMkLst>
            <pc:docMk/>
            <pc:sldMk cId="2862311903" sldId="260"/>
            <ac:picMk id="12" creationId="{DF564940-1059-4840-AEA1-9DF7A92DB655}"/>
          </ac:picMkLst>
        </pc:picChg>
        <pc:picChg chg="add del mod">
          <ac:chgData name="Mathew Rubio" userId="f29d7377-688c-4400-ac41-7ae5d0b016c0" providerId="ADAL" clId="{4B5D1C0D-F64B-7F48-8DFE-B0965895905B}" dt="2020-10-06T15:02:53.546" v="130" actId="478"/>
          <ac:picMkLst>
            <pc:docMk/>
            <pc:sldMk cId="2862311903" sldId="260"/>
            <ac:picMk id="14" creationId="{053FBA26-0B68-1E49-9870-AADCBA79A387}"/>
          </ac:picMkLst>
        </pc:picChg>
        <pc:picChg chg="add del mod">
          <ac:chgData name="Mathew Rubio" userId="f29d7377-688c-4400-ac41-7ae5d0b016c0" providerId="ADAL" clId="{4B5D1C0D-F64B-7F48-8DFE-B0965895905B}" dt="2020-10-06T15:07:31.768" v="141" actId="478"/>
          <ac:picMkLst>
            <pc:docMk/>
            <pc:sldMk cId="2862311903" sldId="260"/>
            <ac:picMk id="16" creationId="{8A644EFF-5AFE-684E-BE29-E14DE3F87E2C}"/>
          </ac:picMkLst>
        </pc:picChg>
        <pc:picChg chg="add del mod modCrop">
          <ac:chgData name="Mathew Rubio" userId="f29d7377-688c-4400-ac41-7ae5d0b016c0" providerId="ADAL" clId="{4B5D1C0D-F64B-7F48-8DFE-B0965895905B}" dt="2020-10-06T15:10:01.427" v="209" actId="478"/>
          <ac:picMkLst>
            <pc:docMk/>
            <pc:sldMk cId="2862311903" sldId="260"/>
            <ac:picMk id="18" creationId="{FE6019CA-A9BE-3741-933B-71CAF5532E5D}"/>
          </ac:picMkLst>
        </pc:picChg>
        <pc:picChg chg="add mod">
          <ac:chgData name="Mathew Rubio" userId="f29d7377-688c-4400-ac41-7ae5d0b016c0" providerId="ADAL" clId="{4B5D1C0D-F64B-7F48-8DFE-B0965895905B}" dt="2020-10-14T20:24:59.069" v="569" actId="1076"/>
          <ac:picMkLst>
            <pc:docMk/>
            <pc:sldMk cId="2862311903" sldId="260"/>
            <ac:picMk id="20" creationId="{DD9DFD77-1DF6-E14C-8275-26A56C38C79D}"/>
          </ac:picMkLst>
        </pc:picChg>
        <pc:picChg chg="add mod">
          <ac:chgData name="Mathew Rubio" userId="f29d7377-688c-4400-ac41-7ae5d0b016c0" providerId="ADAL" clId="{4B5D1C0D-F64B-7F48-8DFE-B0965895905B}" dt="2020-10-14T20:24:57.394" v="568" actId="1076"/>
          <ac:picMkLst>
            <pc:docMk/>
            <pc:sldMk cId="2862311903" sldId="260"/>
            <ac:picMk id="22" creationId="{A03EAFB7-9F66-5242-B2E1-853D3F411649}"/>
          </ac:picMkLst>
        </pc:picChg>
        <pc:picChg chg="add mod">
          <ac:chgData name="Mathew Rubio" userId="f29d7377-688c-4400-ac41-7ae5d0b016c0" providerId="ADAL" clId="{4B5D1C0D-F64B-7F48-8DFE-B0965895905B}" dt="2020-10-14T20:25:01.783" v="570" actId="1076"/>
          <ac:picMkLst>
            <pc:docMk/>
            <pc:sldMk cId="2862311903" sldId="260"/>
            <ac:picMk id="25" creationId="{CC48EB2F-BD73-634F-95C4-463559858CD3}"/>
          </ac:picMkLst>
        </pc:picChg>
        <pc:picChg chg="add del mod">
          <ac:chgData name="Mathew Rubio" userId="f29d7377-688c-4400-ac41-7ae5d0b016c0" providerId="ADAL" clId="{4B5D1C0D-F64B-7F48-8DFE-B0965895905B}" dt="2020-10-14T20:23:51.933" v="545" actId="478"/>
          <ac:picMkLst>
            <pc:docMk/>
            <pc:sldMk cId="2862311903" sldId="260"/>
            <ac:picMk id="27" creationId="{45E9C635-3AE2-8E4D-AD68-C0A51D0E416D}"/>
          </ac:picMkLst>
        </pc:picChg>
      </pc:sldChg>
      <pc:sldChg chg="addSp delSp modSp mod setBg">
        <pc:chgData name="Mathew Rubio" userId="f29d7377-688c-4400-ac41-7ae5d0b016c0" providerId="ADAL" clId="{4B5D1C0D-F64B-7F48-8DFE-B0965895905B}" dt="2020-10-14T20:23:02.348" v="543" actId="2711"/>
        <pc:sldMkLst>
          <pc:docMk/>
          <pc:sldMk cId="1996489564" sldId="261"/>
        </pc:sldMkLst>
        <pc:spChg chg="mod">
          <ac:chgData name="Mathew Rubio" userId="f29d7377-688c-4400-ac41-7ae5d0b016c0" providerId="ADAL" clId="{4B5D1C0D-F64B-7F48-8DFE-B0965895905B}" dt="2020-10-14T20:22:52.199" v="542" actId="404"/>
          <ac:spMkLst>
            <pc:docMk/>
            <pc:sldMk cId="1996489564" sldId="261"/>
            <ac:spMk id="2" creationId="{D253EBA4-D250-D241-A52F-B711C7592723}"/>
          </ac:spMkLst>
        </pc:spChg>
        <pc:spChg chg="del mod">
          <ac:chgData name="Mathew Rubio" userId="f29d7377-688c-4400-ac41-7ae5d0b016c0" providerId="ADAL" clId="{4B5D1C0D-F64B-7F48-8DFE-B0965895905B}" dt="2020-10-12T20:58:56.238" v="436" actId="26606"/>
          <ac:spMkLst>
            <pc:docMk/>
            <pc:sldMk cId="1996489564" sldId="261"/>
            <ac:spMk id="3" creationId="{B60263C9-8F7D-F244-9B7B-47968FD08522}"/>
          </ac:spMkLst>
        </pc:spChg>
        <pc:spChg chg="add del">
          <ac:chgData name="Mathew Rubio" userId="f29d7377-688c-4400-ac41-7ae5d0b016c0" providerId="ADAL" clId="{4B5D1C0D-F64B-7F48-8DFE-B0965895905B}" dt="2020-10-12T20:59:08.527" v="437" actId="26606"/>
          <ac:spMkLst>
            <pc:docMk/>
            <pc:sldMk cId="1996489564" sldId="261"/>
            <ac:spMk id="10" creationId="{2F56F8EA-3356-4455-9899-320874F6E465}"/>
          </ac:spMkLst>
        </pc:spChg>
        <pc:spChg chg="add del">
          <ac:chgData name="Mathew Rubio" userId="f29d7377-688c-4400-ac41-7ae5d0b016c0" providerId="ADAL" clId="{4B5D1C0D-F64B-7F48-8DFE-B0965895905B}" dt="2020-10-12T20:59:20.038" v="440" actId="26606"/>
          <ac:spMkLst>
            <pc:docMk/>
            <pc:sldMk cId="1996489564" sldId="261"/>
            <ac:spMk id="15" creationId="{DCC231C8-C761-4B31-9B1C-C6D19248C6B3}"/>
          </ac:spMkLst>
        </pc:spChg>
        <pc:spChg chg="add del">
          <ac:chgData name="Mathew Rubio" userId="f29d7377-688c-4400-ac41-7ae5d0b016c0" providerId="ADAL" clId="{4B5D1C0D-F64B-7F48-8DFE-B0965895905B}" dt="2020-10-12T20:59:44.109" v="446" actId="26606"/>
          <ac:spMkLst>
            <pc:docMk/>
            <pc:sldMk cId="1996489564" sldId="261"/>
            <ac:spMk id="20" creationId="{20D5D19D-0789-4518-B5DC-D47ADF69D25A}"/>
          </ac:spMkLst>
        </pc:spChg>
        <pc:spChg chg="add del">
          <ac:chgData name="Mathew Rubio" userId="f29d7377-688c-4400-ac41-7ae5d0b016c0" providerId="ADAL" clId="{4B5D1C0D-F64B-7F48-8DFE-B0965895905B}" dt="2020-10-12T20:59:44.109" v="446" actId="26606"/>
          <ac:spMkLst>
            <pc:docMk/>
            <pc:sldMk cId="1996489564" sldId="261"/>
            <ac:spMk id="27" creationId="{B81933D1-5615-42C7-9C0B-4EB7105CCE2D}"/>
          </ac:spMkLst>
        </pc:spChg>
        <pc:spChg chg="add del">
          <ac:chgData name="Mathew Rubio" userId="f29d7377-688c-4400-ac41-7ae5d0b016c0" providerId="ADAL" clId="{4B5D1C0D-F64B-7F48-8DFE-B0965895905B}" dt="2020-10-12T20:59:44.109" v="446" actId="26606"/>
          <ac:spMkLst>
            <pc:docMk/>
            <pc:sldMk cId="1996489564" sldId="261"/>
            <ac:spMk id="29" creationId="{19C9EAEA-39D0-4B0E-A0EB-51E7B26740B1}"/>
          </ac:spMkLst>
        </pc:spChg>
        <pc:spChg chg="add del">
          <ac:chgData name="Mathew Rubio" userId="f29d7377-688c-4400-ac41-7ae5d0b016c0" providerId="ADAL" clId="{4B5D1C0D-F64B-7F48-8DFE-B0965895905B}" dt="2020-10-12T20:59:40.476" v="443" actId="26606"/>
          <ac:spMkLst>
            <pc:docMk/>
            <pc:sldMk cId="1996489564" sldId="261"/>
            <ac:spMk id="34" creationId="{20D5D19D-0789-4518-B5DC-D47ADF69D25A}"/>
          </ac:spMkLst>
        </pc:spChg>
        <pc:spChg chg="add del">
          <ac:chgData name="Mathew Rubio" userId="f29d7377-688c-4400-ac41-7ae5d0b016c0" providerId="ADAL" clId="{4B5D1C0D-F64B-7F48-8DFE-B0965895905B}" dt="2020-10-12T20:59:40.476" v="443" actId="26606"/>
          <ac:spMkLst>
            <pc:docMk/>
            <pc:sldMk cId="1996489564" sldId="261"/>
            <ac:spMk id="41" creationId="{B81933D1-5615-42C7-9C0B-4EB7105CCE2D}"/>
          </ac:spMkLst>
        </pc:spChg>
        <pc:spChg chg="add del">
          <ac:chgData name="Mathew Rubio" userId="f29d7377-688c-4400-ac41-7ae5d0b016c0" providerId="ADAL" clId="{4B5D1C0D-F64B-7F48-8DFE-B0965895905B}" dt="2020-10-12T20:59:40.476" v="443" actId="26606"/>
          <ac:spMkLst>
            <pc:docMk/>
            <pc:sldMk cId="1996489564" sldId="261"/>
            <ac:spMk id="43" creationId="{19C9EAEA-39D0-4B0E-A0EB-51E7B26740B1}"/>
          </ac:spMkLst>
        </pc:spChg>
        <pc:spChg chg="add del">
          <ac:chgData name="Mathew Rubio" userId="f29d7377-688c-4400-ac41-7ae5d0b016c0" providerId="ADAL" clId="{4B5D1C0D-F64B-7F48-8DFE-B0965895905B}" dt="2020-10-12T20:59:44.098" v="445" actId="26606"/>
          <ac:spMkLst>
            <pc:docMk/>
            <pc:sldMk cId="1996489564" sldId="261"/>
            <ac:spMk id="45" creationId="{8CC66E84-2B42-463F-8329-75BA0D52127B}"/>
          </ac:spMkLst>
        </pc:spChg>
        <pc:spChg chg="add del">
          <ac:chgData name="Mathew Rubio" userId="f29d7377-688c-4400-ac41-7ae5d0b016c0" providerId="ADAL" clId="{4B5D1C0D-F64B-7F48-8DFE-B0965895905B}" dt="2020-10-12T20:59:44.098" v="445" actId="26606"/>
          <ac:spMkLst>
            <pc:docMk/>
            <pc:sldMk cId="1996489564" sldId="261"/>
            <ac:spMk id="50" creationId="{19C9EAEA-39D0-4B0E-A0EB-51E7B26740B1}"/>
          </ac:spMkLst>
        </pc:spChg>
        <pc:spChg chg="add del">
          <ac:chgData name="Mathew Rubio" userId="f29d7377-688c-4400-ac41-7ae5d0b016c0" providerId="ADAL" clId="{4B5D1C0D-F64B-7F48-8DFE-B0965895905B}" dt="2020-10-12T20:59:44.098" v="445" actId="26606"/>
          <ac:spMkLst>
            <pc:docMk/>
            <pc:sldMk cId="1996489564" sldId="261"/>
            <ac:spMk id="51" creationId="{3873B707-463F-40B0-8227-E8CC6C67EB25}"/>
          </ac:spMkLst>
        </pc:spChg>
        <pc:spChg chg="add">
          <ac:chgData name="Mathew Rubio" userId="f29d7377-688c-4400-ac41-7ae5d0b016c0" providerId="ADAL" clId="{4B5D1C0D-F64B-7F48-8DFE-B0965895905B}" dt="2020-10-12T20:59:44.109" v="446" actId="26606"/>
          <ac:spMkLst>
            <pc:docMk/>
            <pc:sldMk cId="1996489564" sldId="261"/>
            <ac:spMk id="53" creationId="{20D5D19D-0789-4518-B5DC-D47ADF69D25A}"/>
          </ac:spMkLst>
        </pc:spChg>
        <pc:spChg chg="add">
          <ac:chgData name="Mathew Rubio" userId="f29d7377-688c-4400-ac41-7ae5d0b016c0" providerId="ADAL" clId="{4B5D1C0D-F64B-7F48-8DFE-B0965895905B}" dt="2020-10-12T20:59:44.109" v="446" actId="26606"/>
          <ac:spMkLst>
            <pc:docMk/>
            <pc:sldMk cId="1996489564" sldId="261"/>
            <ac:spMk id="55" creationId="{B81933D1-5615-42C7-9C0B-4EB7105CCE2D}"/>
          </ac:spMkLst>
        </pc:spChg>
        <pc:spChg chg="add">
          <ac:chgData name="Mathew Rubio" userId="f29d7377-688c-4400-ac41-7ae5d0b016c0" providerId="ADAL" clId="{4B5D1C0D-F64B-7F48-8DFE-B0965895905B}" dt="2020-10-12T20:59:44.109" v="446" actId="26606"/>
          <ac:spMkLst>
            <pc:docMk/>
            <pc:sldMk cId="1996489564" sldId="261"/>
            <ac:spMk id="56" creationId="{19C9EAEA-39D0-4B0E-A0EB-51E7B26740B1}"/>
          </ac:spMkLst>
        </pc:spChg>
        <pc:grpChg chg="add del">
          <ac:chgData name="Mathew Rubio" userId="f29d7377-688c-4400-ac41-7ae5d0b016c0" providerId="ADAL" clId="{4B5D1C0D-F64B-7F48-8DFE-B0965895905B}" dt="2020-10-12T20:59:44.109" v="446" actId="26606"/>
          <ac:grpSpMkLst>
            <pc:docMk/>
            <pc:sldMk cId="1996489564" sldId="261"/>
            <ac:grpSpMk id="22" creationId="{032D8612-31EB-44CF-A1D0-14FD4C705424}"/>
          </ac:grpSpMkLst>
        </pc:grpChg>
        <pc:grpChg chg="add del">
          <ac:chgData name="Mathew Rubio" userId="f29d7377-688c-4400-ac41-7ae5d0b016c0" providerId="ADAL" clId="{4B5D1C0D-F64B-7F48-8DFE-B0965895905B}" dt="2020-10-12T20:59:40.476" v="443" actId="26606"/>
          <ac:grpSpMkLst>
            <pc:docMk/>
            <pc:sldMk cId="1996489564" sldId="261"/>
            <ac:grpSpMk id="36" creationId="{032D8612-31EB-44CF-A1D0-14FD4C705424}"/>
          </ac:grpSpMkLst>
        </pc:grpChg>
        <pc:grpChg chg="add del">
          <ac:chgData name="Mathew Rubio" userId="f29d7377-688c-4400-ac41-7ae5d0b016c0" providerId="ADAL" clId="{4B5D1C0D-F64B-7F48-8DFE-B0965895905B}" dt="2020-10-12T20:59:44.098" v="445" actId="26606"/>
          <ac:grpSpMkLst>
            <pc:docMk/>
            <pc:sldMk cId="1996489564" sldId="261"/>
            <ac:grpSpMk id="46" creationId="{032D8612-31EB-44CF-A1D0-14FD4C705424}"/>
          </ac:grpSpMkLst>
        </pc:grpChg>
        <pc:grpChg chg="add">
          <ac:chgData name="Mathew Rubio" userId="f29d7377-688c-4400-ac41-7ae5d0b016c0" providerId="ADAL" clId="{4B5D1C0D-F64B-7F48-8DFE-B0965895905B}" dt="2020-10-12T20:59:44.109" v="446" actId="26606"/>
          <ac:grpSpMkLst>
            <pc:docMk/>
            <pc:sldMk cId="1996489564" sldId="261"/>
            <ac:grpSpMk id="54" creationId="{032D8612-31EB-44CF-A1D0-14FD4C705424}"/>
          </ac:grpSpMkLst>
        </pc:grpChg>
        <pc:graphicFrameChg chg="add mod modGraphic">
          <ac:chgData name="Mathew Rubio" userId="f29d7377-688c-4400-ac41-7ae5d0b016c0" providerId="ADAL" clId="{4B5D1C0D-F64B-7F48-8DFE-B0965895905B}" dt="2020-10-14T20:23:02.348" v="543" actId="2711"/>
          <ac:graphicFrameMkLst>
            <pc:docMk/>
            <pc:sldMk cId="1996489564" sldId="261"/>
            <ac:graphicFrameMk id="7" creationId="{7A90D3AD-F24E-44E7-8907-A7A5218A9C40}"/>
          </ac:graphicFrameMkLst>
        </pc:graphicFrameChg>
        <pc:picChg chg="add mod">
          <ac:chgData name="Mathew Rubio" userId="f29d7377-688c-4400-ac41-7ae5d0b016c0" providerId="ADAL" clId="{4B5D1C0D-F64B-7F48-8DFE-B0965895905B}" dt="2020-10-13T21:05:01.947" v="459" actId="14100"/>
          <ac:picMkLst>
            <pc:docMk/>
            <pc:sldMk cId="1996489564" sldId="261"/>
            <ac:picMk id="4" creationId="{BF29B0AA-C5E6-CE40-A5C0-CF504336A0D8}"/>
          </ac:picMkLst>
        </pc:picChg>
        <pc:picChg chg="add del mod modCrop">
          <ac:chgData name="Mathew Rubio" userId="f29d7377-688c-4400-ac41-7ae5d0b016c0" providerId="ADAL" clId="{4B5D1C0D-F64B-7F48-8DFE-B0965895905B}" dt="2020-10-06T15:30:23.044" v="345" actId="478"/>
          <ac:picMkLst>
            <pc:docMk/>
            <pc:sldMk cId="1996489564" sldId="261"/>
            <ac:picMk id="6" creationId="{7602E6B9-2E57-644F-A036-0339892E1325}"/>
          </ac:picMkLst>
        </pc:picChg>
        <pc:picChg chg="add del mod">
          <ac:chgData name="Mathew Rubio" userId="f29d7377-688c-4400-ac41-7ae5d0b016c0" providerId="ADAL" clId="{4B5D1C0D-F64B-7F48-8DFE-B0965895905B}" dt="2020-10-12T20:58:45.604" v="435" actId="478"/>
          <ac:picMkLst>
            <pc:docMk/>
            <pc:sldMk cId="1996489564" sldId="261"/>
            <ac:picMk id="8" creationId="{4CFB5E22-3A50-5942-A9BA-DA2493C9B1A4}"/>
          </ac:picMkLst>
        </pc:picChg>
      </pc:sldChg>
      <pc:sldChg chg="addSp delSp modSp mod setBg">
        <pc:chgData name="Mathew Rubio" userId="f29d7377-688c-4400-ac41-7ae5d0b016c0" providerId="ADAL" clId="{4B5D1C0D-F64B-7F48-8DFE-B0965895905B}" dt="2020-10-14T20:20:30.502" v="505" actId="404"/>
        <pc:sldMkLst>
          <pc:docMk/>
          <pc:sldMk cId="1944882852" sldId="263"/>
        </pc:sldMkLst>
        <pc:spChg chg="mod">
          <ac:chgData name="Mathew Rubio" userId="f29d7377-688c-4400-ac41-7ae5d0b016c0" providerId="ADAL" clId="{4B5D1C0D-F64B-7F48-8DFE-B0965895905B}" dt="2020-10-14T20:20:30.502" v="505" actId="404"/>
          <ac:spMkLst>
            <pc:docMk/>
            <pc:sldMk cId="1944882852" sldId="263"/>
            <ac:spMk id="2" creationId="{84408D18-0663-9D4D-A061-894654FF0AAB}"/>
          </ac:spMkLst>
        </pc:spChg>
        <pc:spChg chg="add del mod">
          <ac:chgData name="Mathew Rubio" userId="f29d7377-688c-4400-ac41-7ae5d0b016c0" providerId="ADAL" clId="{4B5D1C0D-F64B-7F48-8DFE-B0965895905B}" dt="2020-10-12T21:01:50.919" v="455"/>
          <ac:spMkLst>
            <pc:docMk/>
            <pc:sldMk cId="1944882852" sldId="263"/>
            <ac:spMk id="4" creationId="{46CFD88A-8EF1-AD40-9C19-36B4CE7B6C82}"/>
          </ac:spMkLst>
        </pc:spChg>
        <pc:spChg chg="add">
          <ac:chgData name="Mathew Rubio" userId="f29d7377-688c-4400-ac41-7ae5d0b016c0" providerId="ADAL" clId="{4B5D1C0D-F64B-7F48-8DFE-B0965895905B}" dt="2020-10-14T20:19:20.470" v="490" actId="26606"/>
          <ac:spMkLst>
            <pc:docMk/>
            <pc:sldMk cId="1944882852" sldId="263"/>
            <ac:spMk id="13" creationId="{823AC064-BC96-4F32-8AE1-B2FD38754823}"/>
          </ac:spMkLst>
        </pc:spChg>
        <pc:picChg chg="mod">
          <ac:chgData name="Mathew Rubio" userId="f29d7377-688c-4400-ac41-7ae5d0b016c0" providerId="ADAL" clId="{4B5D1C0D-F64B-7F48-8DFE-B0965895905B}" dt="2020-10-14T20:19:36.807" v="498" actId="1076"/>
          <ac:picMkLst>
            <pc:docMk/>
            <pc:sldMk cId="1944882852" sldId="263"/>
            <ac:picMk id="4" creationId="{9ABBEA69-617E-498B-858C-8128ACE70792}"/>
          </ac:picMkLst>
        </pc:picChg>
        <pc:picChg chg="mod">
          <ac:chgData name="Mathew Rubio" userId="f29d7377-688c-4400-ac41-7ae5d0b016c0" providerId="ADAL" clId="{4B5D1C0D-F64B-7F48-8DFE-B0965895905B}" dt="2020-10-14T20:19:34.638" v="497" actId="1076"/>
          <ac:picMkLst>
            <pc:docMk/>
            <pc:sldMk cId="1944882852" sldId="263"/>
            <ac:picMk id="5" creationId="{48F300E2-BCF3-45B2-B1AA-B931D4825C12}"/>
          </ac:picMkLst>
        </pc:picChg>
        <pc:picChg chg="add mod">
          <ac:chgData name="Mathew Rubio" userId="f29d7377-688c-4400-ac41-7ae5d0b016c0" providerId="ADAL" clId="{4B5D1C0D-F64B-7F48-8DFE-B0965895905B}" dt="2020-10-14T20:19:28.470" v="494" actId="571"/>
          <ac:picMkLst>
            <pc:docMk/>
            <pc:sldMk cId="1944882852" sldId="263"/>
            <ac:picMk id="8" creationId="{22068B38-D06D-C846-AAAC-C4F8D698A9A8}"/>
          </ac:picMkLst>
        </pc:picChg>
        <pc:picChg chg="add mod">
          <ac:chgData name="Mathew Rubio" userId="f29d7377-688c-4400-ac41-7ae5d0b016c0" providerId="ADAL" clId="{4B5D1C0D-F64B-7F48-8DFE-B0965895905B}" dt="2020-10-14T20:19:46.285" v="499"/>
          <ac:picMkLst>
            <pc:docMk/>
            <pc:sldMk cId="1944882852" sldId="263"/>
            <ac:picMk id="9" creationId="{6352B356-F7F6-9F4B-A22A-C3E6692A2A19}"/>
          </ac:picMkLst>
        </pc:picChg>
        <pc:cxnChg chg="add">
          <ac:chgData name="Mathew Rubio" userId="f29d7377-688c-4400-ac41-7ae5d0b016c0" providerId="ADAL" clId="{4B5D1C0D-F64B-7F48-8DFE-B0965895905B}" dt="2020-10-14T20:19:20.470" v="490" actId="26606"/>
          <ac:cxnSpMkLst>
            <pc:docMk/>
            <pc:sldMk cId="1944882852" sldId="263"/>
            <ac:cxnSpMk id="15" creationId="{7E7C77BC-7138-40B1-A15B-20F57A494629}"/>
          </ac:cxnSpMkLst>
        </pc:cxnChg>
        <pc:cxnChg chg="add">
          <ac:chgData name="Mathew Rubio" userId="f29d7377-688c-4400-ac41-7ae5d0b016c0" providerId="ADAL" clId="{4B5D1C0D-F64B-7F48-8DFE-B0965895905B}" dt="2020-10-14T20:19:20.470" v="490" actId="26606"/>
          <ac:cxnSpMkLst>
            <pc:docMk/>
            <pc:sldMk cId="1944882852" sldId="263"/>
            <ac:cxnSpMk id="16" creationId="{DB146403-F3D6-484B-B2ED-97F9565D0370}"/>
          </ac:cxnSpMkLst>
        </pc:cxnChg>
      </pc:sldChg>
      <pc:sldChg chg="addSp delSp modSp add mod ord">
        <pc:chgData name="Mathew Rubio" userId="f29d7377-688c-4400-ac41-7ae5d0b016c0" providerId="ADAL" clId="{4B5D1C0D-F64B-7F48-8DFE-B0965895905B}" dt="2020-10-14T20:16:42.566" v="466" actId="20578"/>
        <pc:sldMkLst>
          <pc:docMk/>
          <pc:sldMk cId="1943155649" sldId="265"/>
        </pc:sldMkLst>
        <pc:spChg chg="mod">
          <ac:chgData name="Mathew Rubio" userId="f29d7377-688c-4400-ac41-7ae5d0b016c0" providerId="ADAL" clId="{4B5D1C0D-F64B-7F48-8DFE-B0965895905B}" dt="2020-10-06T15:42:53.768" v="415" actId="20577"/>
          <ac:spMkLst>
            <pc:docMk/>
            <pc:sldMk cId="1943155649" sldId="265"/>
            <ac:spMk id="2" creationId="{70DE4ACB-A8A3-6748-949C-8D406F096527}"/>
          </ac:spMkLst>
        </pc:spChg>
        <pc:spChg chg="del mod">
          <ac:chgData name="Mathew Rubio" userId="f29d7377-688c-4400-ac41-7ae5d0b016c0" providerId="ADAL" clId="{4B5D1C0D-F64B-7F48-8DFE-B0965895905B}" dt="2020-10-06T15:12:01.371" v="222" actId="3680"/>
          <ac:spMkLst>
            <pc:docMk/>
            <pc:sldMk cId="1943155649" sldId="265"/>
            <ac:spMk id="3" creationId="{CE77814E-80A4-D348-96CD-7A63783ADB9E}"/>
          </ac:spMkLst>
        </pc:spChg>
        <pc:spChg chg="add del mod">
          <ac:chgData name="Mathew Rubio" userId="f29d7377-688c-4400-ac41-7ae5d0b016c0" providerId="ADAL" clId="{4B5D1C0D-F64B-7F48-8DFE-B0965895905B}" dt="2020-10-06T15:14:58.702" v="265"/>
          <ac:spMkLst>
            <pc:docMk/>
            <pc:sldMk cId="1943155649" sldId="265"/>
            <ac:spMk id="5" creationId="{CE6A348C-7943-2E49-A2F4-EA52532CEFAC}"/>
          </ac:spMkLst>
        </pc:spChg>
        <pc:graphicFrameChg chg="add mod ord modGraphic">
          <ac:chgData name="Mathew Rubio" userId="f29d7377-688c-4400-ac41-7ae5d0b016c0" providerId="ADAL" clId="{4B5D1C0D-F64B-7F48-8DFE-B0965895905B}" dt="2020-10-06T15:37:16.479" v="410" actId="14100"/>
          <ac:graphicFrameMkLst>
            <pc:docMk/>
            <pc:sldMk cId="1943155649" sldId="265"/>
            <ac:graphicFrameMk id="4" creationId="{B5B4C9AC-2E77-9447-AE69-5D838E497B73}"/>
          </ac:graphicFrameMkLst>
        </pc:graphicFrameChg>
        <pc:picChg chg="add del mod">
          <ac:chgData name="Mathew Rubio" userId="f29d7377-688c-4400-ac41-7ae5d0b016c0" providerId="ADAL" clId="{4B5D1C0D-F64B-7F48-8DFE-B0965895905B}" dt="2020-10-06T15:37:22.256" v="413" actId="478"/>
          <ac:picMkLst>
            <pc:docMk/>
            <pc:sldMk cId="1943155649" sldId="265"/>
            <ac:picMk id="6" creationId="{1162E4FD-BA95-4A44-B71C-EF8E7D9E254C}"/>
          </ac:picMkLst>
        </pc:picChg>
        <pc:picChg chg="add del mod">
          <ac:chgData name="Mathew Rubio" userId="f29d7377-688c-4400-ac41-7ae5d0b016c0" providerId="ADAL" clId="{4B5D1C0D-F64B-7F48-8DFE-B0965895905B}" dt="2020-10-06T15:27:47.490" v="332"/>
          <ac:picMkLst>
            <pc:docMk/>
            <pc:sldMk cId="1943155649" sldId="265"/>
            <ac:picMk id="7" creationId="{73DA6C6F-2F0F-8E4E-ADC0-2572BD753FBF}"/>
          </ac:picMkLst>
        </pc:picChg>
        <pc:picChg chg="add mod">
          <ac:chgData name="Mathew Rubio" userId="f29d7377-688c-4400-ac41-7ae5d0b016c0" providerId="ADAL" clId="{4B5D1C0D-F64B-7F48-8DFE-B0965895905B}" dt="2020-10-06T15:37:27.262" v="414"/>
          <ac:picMkLst>
            <pc:docMk/>
            <pc:sldMk cId="1943155649" sldId="265"/>
            <ac:picMk id="8" creationId="{836E11FB-E630-B845-AEB7-3349278A873C}"/>
          </ac:picMkLst>
        </pc:picChg>
      </pc:sldChg>
      <pc:sldChg chg="addSp modSp mod setBg">
        <pc:chgData name="Mathew Rubio" userId="f29d7377-688c-4400-ac41-7ae5d0b016c0" providerId="ADAL" clId="{4B5D1C0D-F64B-7F48-8DFE-B0965895905B}" dt="2020-10-14T20:19:56.844" v="501" actId="14100"/>
        <pc:sldMkLst>
          <pc:docMk/>
          <pc:sldMk cId="683632344" sldId="266"/>
        </pc:sldMkLst>
        <pc:spChg chg="mod">
          <ac:chgData name="Mathew Rubio" userId="f29d7377-688c-4400-ac41-7ae5d0b016c0" providerId="ADAL" clId="{4B5D1C0D-F64B-7F48-8DFE-B0965895905B}" dt="2020-10-12T21:01:38.585" v="452" actId="114"/>
          <ac:spMkLst>
            <pc:docMk/>
            <pc:sldMk cId="683632344" sldId="266"/>
            <ac:spMk id="2" creationId="{767E346A-36B2-4F7E-89C0-E7F50AE89E1D}"/>
          </ac:spMkLst>
        </pc:spChg>
        <pc:spChg chg="mod">
          <ac:chgData name="Mathew Rubio" userId="f29d7377-688c-4400-ac41-7ae5d0b016c0" providerId="ADAL" clId="{4B5D1C0D-F64B-7F48-8DFE-B0965895905B}" dt="2020-10-12T21:01:13.676" v="448" actId="2711"/>
          <ac:spMkLst>
            <pc:docMk/>
            <pc:sldMk cId="683632344" sldId="266"/>
            <ac:spMk id="3" creationId="{BB0B9F2A-8497-416A-B190-F109323EF9AD}"/>
          </ac:spMkLst>
        </pc:spChg>
        <pc:spChg chg="add">
          <ac:chgData name="Mathew Rubio" userId="f29d7377-688c-4400-ac41-7ae5d0b016c0" providerId="ADAL" clId="{4B5D1C0D-F64B-7F48-8DFE-B0965895905B}" dt="2020-10-12T21:01:04.454" v="447" actId="26606"/>
          <ac:spMkLst>
            <pc:docMk/>
            <pc:sldMk cId="683632344" sldId="266"/>
            <ac:spMk id="9" creationId="{117AB3D3-3C9C-4DED-809A-78734805B895}"/>
          </ac:spMkLst>
        </pc:spChg>
        <pc:spChg chg="add">
          <ac:chgData name="Mathew Rubio" userId="f29d7377-688c-4400-ac41-7ae5d0b016c0" providerId="ADAL" clId="{4B5D1C0D-F64B-7F48-8DFE-B0965895905B}" dt="2020-10-12T21:01:04.454" v="447" actId="26606"/>
          <ac:spMkLst>
            <pc:docMk/>
            <pc:sldMk cId="683632344" sldId="266"/>
            <ac:spMk id="11" creationId="{3A9A4357-BD1D-4622-A4FE-766E6AB8DE84}"/>
          </ac:spMkLst>
        </pc:spChg>
        <pc:spChg chg="add">
          <ac:chgData name="Mathew Rubio" userId="f29d7377-688c-4400-ac41-7ae5d0b016c0" providerId="ADAL" clId="{4B5D1C0D-F64B-7F48-8DFE-B0965895905B}" dt="2020-10-12T21:01:04.454" v="447" actId="26606"/>
          <ac:spMkLst>
            <pc:docMk/>
            <pc:sldMk cId="683632344" sldId="266"/>
            <ac:spMk id="13" creationId="{E659831F-0D9A-4C63-9EBB-8435B85A440F}"/>
          </ac:spMkLst>
        </pc:spChg>
        <pc:spChg chg="add">
          <ac:chgData name="Mathew Rubio" userId="f29d7377-688c-4400-ac41-7ae5d0b016c0" providerId="ADAL" clId="{4B5D1C0D-F64B-7F48-8DFE-B0965895905B}" dt="2020-10-12T21:01:04.454" v="447" actId="26606"/>
          <ac:spMkLst>
            <pc:docMk/>
            <pc:sldMk cId="683632344" sldId="266"/>
            <ac:spMk id="15" creationId="{E6995CE5-F890-4ABA-82A2-26507CE8D2A3}"/>
          </ac:spMkLst>
        </pc:spChg>
        <pc:picChg chg="mod">
          <ac:chgData name="Mathew Rubio" userId="f29d7377-688c-4400-ac41-7ae5d0b016c0" providerId="ADAL" clId="{4B5D1C0D-F64B-7F48-8DFE-B0965895905B}" dt="2020-10-12T21:01:04.454" v="447" actId="26606"/>
          <ac:picMkLst>
            <pc:docMk/>
            <pc:sldMk cId="683632344" sldId="266"/>
            <ac:picMk id="4" creationId="{3A010CC8-03BE-4006-9FAE-CE79EF6EF351}"/>
          </ac:picMkLst>
        </pc:picChg>
        <pc:picChg chg="add mod">
          <ac:chgData name="Mathew Rubio" userId="f29d7377-688c-4400-ac41-7ae5d0b016c0" providerId="ADAL" clId="{4B5D1C0D-F64B-7F48-8DFE-B0965895905B}" dt="2020-10-14T20:19:56.844" v="501" actId="14100"/>
          <ac:picMkLst>
            <pc:docMk/>
            <pc:sldMk cId="683632344" sldId="266"/>
            <ac:picMk id="10" creationId="{1D71E315-B128-8247-BB3D-E2389005B400}"/>
          </ac:picMkLst>
        </pc:picChg>
      </pc:sldChg>
      <pc:sldChg chg="addSp modSp mod setBg">
        <pc:chgData name="Mathew Rubio" userId="f29d7377-688c-4400-ac41-7ae5d0b016c0" providerId="ADAL" clId="{4B5D1C0D-F64B-7F48-8DFE-B0965895905B}" dt="2020-10-14T20:25:17.824" v="571"/>
        <pc:sldMkLst>
          <pc:docMk/>
          <pc:sldMk cId="4207077342" sldId="268"/>
        </pc:sldMkLst>
        <pc:spChg chg="mod">
          <ac:chgData name="Mathew Rubio" userId="f29d7377-688c-4400-ac41-7ae5d0b016c0" providerId="ADAL" clId="{4B5D1C0D-F64B-7F48-8DFE-B0965895905B}" dt="2020-10-14T20:20:46.016" v="508" actId="1076"/>
          <ac:spMkLst>
            <pc:docMk/>
            <pc:sldMk cId="4207077342" sldId="268"/>
            <ac:spMk id="2" creationId="{84408D18-0663-9D4D-A061-894654FF0AAB}"/>
          </ac:spMkLst>
        </pc:spChg>
        <pc:spChg chg="mod">
          <ac:chgData name="Mathew Rubio" userId="f29d7377-688c-4400-ac41-7ae5d0b016c0" providerId="ADAL" clId="{4B5D1C0D-F64B-7F48-8DFE-B0965895905B}" dt="2020-10-14T20:21:38.096" v="533" actId="1076"/>
          <ac:spMkLst>
            <pc:docMk/>
            <pc:sldMk cId="4207077342" sldId="268"/>
            <ac:spMk id="3" creationId="{C03BDF3D-0C69-EE48-B3A4-FC232E1BC4AF}"/>
          </ac:spMkLst>
        </pc:spChg>
        <pc:spChg chg="mod">
          <ac:chgData name="Mathew Rubio" userId="f29d7377-688c-4400-ac41-7ae5d0b016c0" providerId="ADAL" clId="{4B5D1C0D-F64B-7F48-8DFE-B0965895905B}" dt="2020-10-14T20:21:03.198" v="512" actId="404"/>
          <ac:spMkLst>
            <pc:docMk/>
            <pc:sldMk cId="4207077342" sldId="268"/>
            <ac:spMk id="4" creationId="{EC656262-814C-4A0A-AE73-AB8764FA6DD3}"/>
          </ac:spMkLst>
        </pc:spChg>
        <pc:spChg chg="add">
          <ac:chgData name="Mathew Rubio" userId="f29d7377-688c-4400-ac41-7ae5d0b016c0" providerId="ADAL" clId="{4B5D1C0D-F64B-7F48-8DFE-B0965895905B}" dt="2020-10-14T20:20:11.255" v="502" actId="26606"/>
          <ac:spMkLst>
            <pc:docMk/>
            <pc:sldMk cId="4207077342" sldId="268"/>
            <ac:spMk id="9" creationId="{4C608BEB-860E-4094-8511-78603564A75E}"/>
          </ac:spMkLst>
        </pc:spChg>
        <pc:picChg chg="add mod">
          <ac:chgData name="Mathew Rubio" userId="f29d7377-688c-4400-ac41-7ae5d0b016c0" providerId="ADAL" clId="{4B5D1C0D-F64B-7F48-8DFE-B0965895905B}" dt="2020-10-14T20:25:17.824" v="571"/>
          <ac:picMkLst>
            <pc:docMk/>
            <pc:sldMk cId="4207077342" sldId="268"/>
            <ac:picMk id="7" creationId="{8D369D07-2011-FB45-ABB3-8EE39763FBDF}"/>
          </ac:picMkLst>
        </pc:picChg>
        <pc:cxnChg chg="add">
          <ac:chgData name="Mathew Rubio" userId="f29d7377-688c-4400-ac41-7ae5d0b016c0" providerId="ADAL" clId="{4B5D1C0D-F64B-7F48-8DFE-B0965895905B}" dt="2020-10-14T20:20:11.255" v="502" actId="26606"/>
          <ac:cxnSpMkLst>
            <pc:docMk/>
            <pc:sldMk cId="4207077342" sldId="268"/>
            <ac:cxnSpMk id="11" creationId="{1F16A8D4-FE87-4604-88B2-394B5D1EB437}"/>
          </ac:cxnSpMkLst>
        </pc:cxnChg>
      </pc:sldChg>
    </pc:docChg>
  </pc:docChgLst>
  <pc:docChgLst>
    <pc:chgData name="Devin Inthavongsa" userId="998431e8-6993-4deb-8f0c-db6ca208a555" providerId="ADAL" clId="{4AFB353E-E70B-42D8-928D-8890BD47FA73}"/>
    <pc:docChg chg="undo custSel mod addSld modSld">
      <pc:chgData name="Devin Inthavongsa" userId="998431e8-6993-4deb-8f0c-db6ca208a555" providerId="ADAL" clId="{4AFB353E-E70B-42D8-928D-8890BD47FA73}" dt="2020-10-14T20:48:40.959" v="1155" actId="404"/>
      <pc:docMkLst>
        <pc:docMk/>
      </pc:docMkLst>
      <pc:sldChg chg="modCm">
        <pc:chgData name="Devin Inthavongsa" userId="998431e8-6993-4deb-8f0c-db6ca208a555" providerId="ADAL" clId="{4AFB353E-E70B-42D8-928D-8890BD47FA73}" dt="2020-10-14T02:35:04.812" v="1"/>
        <pc:sldMkLst>
          <pc:docMk/>
          <pc:sldMk cId="542242687" sldId="262"/>
        </pc:sldMkLst>
      </pc:sldChg>
      <pc:sldChg chg="new">
        <pc:chgData name="Devin Inthavongsa" userId="998431e8-6993-4deb-8f0c-db6ca208a555" providerId="ADAL" clId="{4AFB353E-E70B-42D8-928D-8890BD47FA73}" dt="2020-10-14T02:23:27.788" v="0" actId="680"/>
        <pc:sldMkLst>
          <pc:docMk/>
          <pc:sldMk cId="354267481" sldId="269"/>
        </pc:sldMkLst>
      </pc:sldChg>
      <pc:sldChg chg="addSp delSp modSp new mod setBg">
        <pc:chgData name="Devin Inthavongsa" userId="998431e8-6993-4deb-8f0c-db6ca208a555" providerId="ADAL" clId="{4AFB353E-E70B-42D8-928D-8890BD47FA73}" dt="2020-10-14T20:48:40.959" v="1155" actId="404"/>
        <pc:sldMkLst>
          <pc:docMk/>
          <pc:sldMk cId="563430343" sldId="269"/>
        </pc:sldMkLst>
        <pc:spChg chg="del mod">
          <ac:chgData name="Devin Inthavongsa" userId="998431e8-6993-4deb-8f0c-db6ca208a555" providerId="ADAL" clId="{4AFB353E-E70B-42D8-928D-8890BD47FA73}" dt="2020-10-14T18:13:18.667" v="254" actId="478"/>
          <ac:spMkLst>
            <pc:docMk/>
            <pc:sldMk cId="563430343" sldId="269"/>
            <ac:spMk id="2" creationId="{BD261B57-F203-4D46-830E-F9D897573394}"/>
          </ac:spMkLst>
        </pc:spChg>
        <pc:spChg chg="del">
          <ac:chgData name="Devin Inthavongsa" userId="998431e8-6993-4deb-8f0c-db6ca208a555" providerId="ADAL" clId="{4AFB353E-E70B-42D8-928D-8890BD47FA73}" dt="2020-10-14T17:59:10.733" v="3" actId="22"/>
          <ac:spMkLst>
            <pc:docMk/>
            <pc:sldMk cId="563430343" sldId="269"/>
            <ac:spMk id="3" creationId="{DF53381F-EFB7-4564-8582-0B458636CB06}"/>
          </ac:spMkLst>
        </pc:spChg>
        <pc:spChg chg="add del mod">
          <ac:chgData name="Devin Inthavongsa" userId="998431e8-6993-4deb-8f0c-db6ca208a555" providerId="ADAL" clId="{4AFB353E-E70B-42D8-928D-8890BD47FA73}" dt="2020-10-14T20:33:08.229" v="365" actId="478"/>
          <ac:spMkLst>
            <pc:docMk/>
            <pc:sldMk cId="563430343" sldId="269"/>
            <ac:spMk id="6" creationId="{3E2EBC4F-A273-49A0-AED8-599CB8D769C3}"/>
          </ac:spMkLst>
        </pc:spChg>
        <pc:spChg chg="add mod">
          <ac:chgData name="Devin Inthavongsa" userId="998431e8-6993-4deb-8f0c-db6ca208a555" providerId="ADAL" clId="{4AFB353E-E70B-42D8-928D-8890BD47FA73}" dt="2020-10-14T20:48:35.340" v="1154" actId="404"/>
          <ac:spMkLst>
            <pc:docMk/>
            <pc:sldMk cId="563430343" sldId="269"/>
            <ac:spMk id="7" creationId="{CE7B005D-46A6-4C1A-A6E7-6D539C8FD22D}"/>
          </ac:spMkLst>
        </pc:spChg>
        <pc:spChg chg="add mod">
          <ac:chgData name="Devin Inthavongsa" userId="998431e8-6993-4deb-8f0c-db6ca208a555" providerId="ADAL" clId="{4AFB353E-E70B-42D8-928D-8890BD47FA73}" dt="2020-10-14T20:48:40.959" v="1155" actId="404"/>
          <ac:spMkLst>
            <pc:docMk/>
            <pc:sldMk cId="563430343" sldId="269"/>
            <ac:spMk id="8" creationId="{340DEFB6-60DC-4F7E-AB6B-C1BD17AC899C}"/>
          </ac:spMkLst>
        </pc:spChg>
        <pc:spChg chg="add del">
          <ac:chgData name="Devin Inthavongsa" userId="998431e8-6993-4deb-8f0c-db6ca208a555" providerId="ADAL" clId="{4AFB353E-E70B-42D8-928D-8890BD47FA73}" dt="2020-10-14T17:59:25.032" v="5" actId="26606"/>
          <ac:spMkLst>
            <pc:docMk/>
            <pc:sldMk cId="563430343" sldId="269"/>
            <ac:spMk id="10" creationId="{20D5D19D-0789-4518-B5DC-D47ADF69D25A}"/>
          </ac:spMkLst>
        </pc:spChg>
        <pc:spChg chg="add del mod">
          <ac:chgData name="Devin Inthavongsa" userId="998431e8-6993-4deb-8f0c-db6ca208a555" providerId="ADAL" clId="{4AFB353E-E70B-42D8-928D-8890BD47FA73}" dt="2020-10-14T20:33:02.423" v="363" actId="22"/>
          <ac:spMkLst>
            <pc:docMk/>
            <pc:sldMk cId="563430343" sldId="269"/>
            <ac:spMk id="11" creationId="{4938905F-ABB8-4B6C-AC08-A1AB56E8ADD8}"/>
          </ac:spMkLst>
        </pc:spChg>
        <pc:spChg chg="add del">
          <ac:chgData name="Devin Inthavongsa" userId="998431e8-6993-4deb-8f0c-db6ca208a555" providerId="ADAL" clId="{4AFB353E-E70B-42D8-928D-8890BD47FA73}" dt="2020-10-14T17:59:25.032" v="5" actId="26606"/>
          <ac:spMkLst>
            <pc:docMk/>
            <pc:sldMk cId="563430343" sldId="269"/>
            <ac:spMk id="17" creationId="{B81933D1-5615-42C7-9C0B-4EB7105CCE2D}"/>
          </ac:spMkLst>
        </pc:spChg>
        <pc:spChg chg="add del">
          <ac:chgData name="Devin Inthavongsa" userId="998431e8-6993-4deb-8f0c-db6ca208a555" providerId="ADAL" clId="{4AFB353E-E70B-42D8-928D-8890BD47FA73}" dt="2020-10-14T17:59:25.032" v="5" actId="26606"/>
          <ac:spMkLst>
            <pc:docMk/>
            <pc:sldMk cId="563430343" sldId="269"/>
            <ac:spMk id="19" creationId="{19C9EAEA-39D0-4B0E-A0EB-51E7B26740B1}"/>
          </ac:spMkLst>
        </pc:spChg>
        <pc:spChg chg="add del">
          <ac:chgData name="Devin Inthavongsa" userId="998431e8-6993-4deb-8f0c-db6ca208a555" providerId="ADAL" clId="{4AFB353E-E70B-42D8-928D-8890BD47FA73}" dt="2020-10-14T17:59:25.700" v="7" actId="26606"/>
          <ac:spMkLst>
            <pc:docMk/>
            <pc:sldMk cId="563430343" sldId="269"/>
            <ac:spMk id="21" creationId="{DCD9C319-51C4-4B3F-AEB3-47BB3616FF6F}"/>
          </ac:spMkLst>
        </pc:spChg>
        <pc:spChg chg="add del">
          <ac:chgData name="Devin Inthavongsa" userId="998431e8-6993-4deb-8f0c-db6ca208a555" providerId="ADAL" clId="{4AFB353E-E70B-42D8-928D-8890BD47FA73}" dt="2020-10-14T17:59:31.294" v="9" actId="26606"/>
          <ac:spMkLst>
            <pc:docMk/>
            <pc:sldMk cId="563430343" sldId="269"/>
            <ac:spMk id="23" creationId="{20D5D19D-0789-4518-B5DC-D47ADF69D25A}"/>
          </ac:spMkLst>
        </pc:spChg>
        <pc:spChg chg="add del">
          <ac:chgData name="Devin Inthavongsa" userId="998431e8-6993-4deb-8f0c-db6ca208a555" providerId="ADAL" clId="{4AFB353E-E70B-42D8-928D-8890BD47FA73}" dt="2020-10-14T17:59:31.294" v="9" actId="26606"/>
          <ac:spMkLst>
            <pc:docMk/>
            <pc:sldMk cId="563430343" sldId="269"/>
            <ac:spMk id="25" creationId="{B81933D1-5615-42C7-9C0B-4EB7105CCE2D}"/>
          </ac:spMkLst>
        </pc:spChg>
        <pc:spChg chg="add del">
          <ac:chgData name="Devin Inthavongsa" userId="998431e8-6993-4deb-8f0c-db6ca208a555" providerId="ADAL" clId="{4AFB353E-E70B-42D8-928D-8890BD47FA73}" dt="2020-10-14T17:59:31.294" v="9" actId="26606"/>
          <ac:spMkLst>
            <pc:docMk/>
            <pc:sldMk cId="563430343" sldId="269"/>
            <ac:spMk id="26" creationId="{19C9EAEA-39D0-4B0E-A0EB-51E7B26740B1}"/>
          </ac:spMkLst>
        </pc:spChg>
        <pc:spChg chg="add del">
          <ac:chgData name="Devin Inthavongsa" userId="998431e8-6993-4deb-8f0c-db6ca208a555" providerId="ADAL" clId="{4AFB353E-E70B-42D8-928D-8890BD47FA73}" dt="2020-10-14T17:59:35.498" v="11" actId="26606"/>
          <ac:spMkLst>
            <pc:docMk/>
            <pc:sldMk cId="563430343" sldId="269"/>
            <ac:spMk id="28" creationId="{DCD9C319-51C4-4B3F-AEB3-47BB3616FF6F}"/>
          </ac:spMkLst>
        </pc:spChg>
        <pc:spChg chg="add">
          <ac:chgData name="Devin Inthavongsa" userId="998431e8-6993-4deb-8f0c-db6ca208a555" providerId="ADAL" clId="{4AFB353E-E70B-42D8-928D-8890BD47FA73}" dt="2020-10-14T17:59:35.504" v="12" actId="26606"/>
          <ac:spMkLst>
            <pc:docMk/>
            <pc:sldMk cId="563430343" sldId="269"/>
            <ac:spMk id="30" creationId="{71FC7D98-7B8B-402A-90FC-F027482F2142}"/>
          </ac:spMkLst>
        </pc:spChg>
        <pc:spChg chg="add">
          <ac:chgData name="Devin Inthavongsa" userId="998431e8-6993-4deb-8f0c-db6ca208a555" providerId="ADAL" clId="{4AFB353E-E70B-42D8-928D-8890BD47FA73}" dt="2020-10-14T17:59:35.504" v="12" actId="26606"/>
          <ac:spMkLst>
            <pc:docMk/>
            <pc:sldMk cId="563430343" sldId="269"/>
            <ac:spMk id="31" creationId="{AD7356EA-285B-4E5D-8FEC-104659A4FD2C}"/>
          </ac:spMkLst>
        </pc:spChg>
        <pc:grpChg chg="add del">
          <ac:chgData name="Devin Inthavongsa" userId="998431e8-6993-4deb-8f0c-db6ca208a555" providerId="ADAL" clId="{4AFB353E-E70B-42D8-928D-8890BD47FA73}" dt="2020-10-14T17:59:25.032" v="5" actId="26606"/>
          <ac:grpSpMkLst>
            <pc:docMk/>
            <pc:sldMk cId="563430343" sldId="269"/>
            <ac:grpSpMk id="12" creationId="{032D8612-31EB-44CF-A1D0-14FD4C705424}"/>
          </ac:grpSpMkLst>
        </pc:grpChg>
        <pc:grpChg chg="add del">
          <ac:chgData name="Devin Inthavongsa" userId="998431e8-6993-4deb-8f0c-db6ca208a555" providerId="ADAL" clId="{4AFB353E-E70B-42D8-928D-8890BD47FA73}" dt="2020-10-14T17:59:31.294" v="9" actId="26606"/>
          <ac:grpSpMkLst>
            <pc:docMk/>
            <pc:sldMk cId="563430343" sldId="269"/>
            <ac:grpSpMk id="24" creationId="{032D8612-31EB-44CF-A1D0-14FD4C705424}"/>
          </ac:grpSpMkLst>
        </pc:grpChg>
        <pc:picChg chg="add del mod ord">
          <ac:chgData name="Devin Inthavongsa" userId="998431e8-6993-4deb-8f0c-db6ca208a555" providerId="ADAL" clId="{4AFB353E-E70B-42D8-928D-8890BD47FA73}" dt="2020-10-14T20:32:38.975" v="362" actId="478"/>
          <ac:picMkLst>
            <pc:docMk/>
            <pc:sldMk cId="563430343" sldId="269"/>
            <ac:picMk id="5" creationId="{A5F0248E-C67F-49AE-B710-94903B5A767B}"/>
          </ac:picMkLst>
        </pc:picChg>
        <pc:picChg chg="add mod ord">
          <ac:chgData name="Devin Inthavongsa" userId="998431e8-6993-4deb-8f0c-db6ca208a555" providerId="ADAL" clId="{4AFB353E-E70B-42D8-928D-8890BD47FA73}" dt="2020-10-14T20:33:26.404" v="369" actId="1076"/>
          <ac:picMkLst>
            <pc:docMk/>
            <pc:sldMk cId="563430343" sldId="269"/>
            <ac:picMk id="18" creationId="{8FEE8C0C-4AE8-449B-BB16-6D7DF815389B}"/>
          </ac:picMkLst>
        </pc:picChg>
      </pc:sldChg>
    </pc:docChg>
  </pc:docChgLst>
  <pc:docChgLst>
    <pc:chgData name="Devin Inthavongsa" userId="S::devin.s.intha@knights.ucf.edu::998431e8-6993-4deb-8f0c-db6ca208a555" providerId="AD" clId="Web-{28A53B39-994F-15C2-B7CA-8881BF1185E0}"/>
    <pc:docChg chg="">
      <pc:chgData name="Devin Inthavongsa" userId="S::devin.s.intha@knights.ucf.edu::998431e8-6993-4deb-8f0c-db6ca208a555" providerId="AD" clId="Web-{28A53B39-994F-15C2-B7CA-8881BF1185E0}" dt="2020-10-14T20:49:54.326" v="0"/>
      <pc:docMkLst>
        <pc:docMk/>
      </pc:docMkLst>
      <pc:sldChg chg="delCm">
        <pc:chgData name="Devin Inthavongsa" userId="S::devin.s.intha@knights.ucf.edu::998431e8-6993-4deb-8f0c-db6ca208a555" providerId="AD" clId="Web-{28A53B39-994F-15C2-B7CA-8881BF1185E0}" dt="2020-10-14T20:49:54.326" v="0"/>
        <pc:sldMkLst>
          <pc:docMk/>
          <pc:sldMk cId="542242687" sldId="262"/>
        </pc:sldMkLst>
      </pc:sldChg>
    </pc:docChg>
  </pc:docChgLst>
  <pc:docChgLst>
    <pc:chgData name="Mathew Rubio" userId="S::matrubio@knights.ucf.edu::f29d7377-688c-4400-ac41-7ae5d0b016c0" providerId="AD" clId="Web-{6FDEC25C-5C87-41EA-83CD-39DB953A33AF}"/>
    <pc:docChg chg="modSld">
      <pc:chgData name="Mathew Rubio" userId="S::matrubio@knights.ucf.edu::f29d7377-688c-4400-ac41-7ae5d0b016c0" providerId="AD" clId="Web-{6FDEC25C-5C87-41EA-83CD-39DB953A33AF}" dt="2020-10-06T14:47:53.850" v="11" actId="1076"/>
      <pc:docMkLst>
        <pc:docMk/>
      </pc:docMkLst>
      <pc:sldChg chg="modSp">
        <pc:chgData name="Mathew Rubio" userId="S::matrubio@knights.ucf.edu::f29d7377-688c-4400-ac41-7ae5d0b016c0" providerId="AD" clId="Web-{6FDEC25C-5C87-41EA-83CD-39DB953A33AF}" dt="2020-10-06T14:47:53.850" v="11" actId="1076"/>
        <pc:sldMkLst>
          <pc:docMk/>
          <pc:sldMk cId="2862311903" sldId="260"/>
        </pc:sldMkLst>
        <pc:spChg chg="mod">
          <ac:chgData name="Mathew Rubio" userId="S::matrubio@knights.ucf.edu::f29d7377-688c-4400-ac41-7ae5d0b016c0" providerId="AD" clId="Web-{6FDEC25C-5C87-41EA-83CD-39DB953A33AF}" dt="2020-10-06T14:47:53.850" v="11" actId="1076"/>
          <ac:spMkLst>
            <pc:docMk/>
            <pc:sldMk cId="2862311903" sldId="260"/>
            <ac:spMk id="3" creationId="{E126CFD8-80D6-3146-B7B6-1F58C779345D}"/>
          </ac:spMkLst>
        </pc:spChg>
      </pc:sldChg>
    </pc:docChg>
  </pc:docChgLst>
  <pc:docChgLst>
    <pc:chgData name="Mathew Rubio" userId="S::matrubio@knights.ucf.edu::f29d7377-688c-4400-ac41-7ae5d0b016c0" providerId="AD" clId="Web-{1AABD1F1-D509-40CA-B6E0-C25362C5FDD6}"/>
    <pc:docChg chg="modSld">
      <pc:chgData name="Mathew Rubio" userId="S::matrubio@knights.ucf.edu::f29d7377-688c-4400-ac41-7ae5d0b016c0" providerId="AD" clId="Web-{1AABD1F1-D509-40CA-B6E0-C25362C5FDD6}" dt="2020-09-24T13:26:53.206" v="2"/>
      <pc:docMkLst>
        <pc:docMk/>
      </pc:docMkLst>
      <pc:sldChg chg="delSp modSp">
        <pc:chgData name="Mathew Rubio" userId="S::matrubio@knights.ucf.edu::f29d7377-688c-4400-ac41-7ae5d0b016c0" providerId="AD" clId="Web-{1AABD1F1-D509-40CA-B6E0-C25362C5FDD6}" dt="2020-09-24T13:26:53.206" v="2"/>
        <pc:sldMkLst>
          <pc:docMk/>
          <pc:sldMk cId="3674728715" sldId="256"/>
        </pc:sldMkLst>
        <pc:spChg chg="del">
          <ac:chgData name="Mathew Rubio" userId="S::matrubio@knights.ucf.edu::f29d7377-688c-4400-ac41-7ae5d0b016c0" providerId="AD" clId="Web-{1AABD1F1-D509-40CA-B6E0-C25362C5FDD6}" dt="2020-09-24T13:26:53.206" v="2"/>
          <ac:spMkLst>
            <pc:docMk/>
            <pc:sldMk cId="3674728715" sldId="256"/>
            <ac:spMk id="4" creationId="{B0A43B35-2B0D-244A-A540-AD54ABC86CF6}"/>
          </ac:spMkLst>
        </pc:spChg>
        <pc:spChg chg="del">
          <ac:chgData name="Mathew Rubio" userId="S::matrubio@knights.ucf.edu::f29d7377-688c-4400-ac41-7ae5d0b016c0" providerId="AD" clId="Web-{1AABD1F1-D509-40CA-B6E0-C25362C5FDD6}" dt="2020-09-24T13:26:50.940" v="1"/>
          <ac:spMkLst>
            <pc:docMk/>
            <pc:sldMk cId="3674728715" sldId="256"/>
            <ac:spMk id="5" creationId="{CFE4C047-8FA6-C245-A29A-FDD8AB679B62}"/>
          </ac:spMkLst>
        </pc:spChg>
        <pc:picChg chg="ord">
          <ac:chgData name="Mathew Rubio" userId="S::matrubio@knights.ucf.edu::f29d7377-688c-4400-ac41-7ae5d0b016c0" providerId="AD" clId="Web-{1AABD1F1-D509-40CA-B6E0-C25362C5FDD6}" dt="2020-09-24T13:26:48.690" v="0"/>
          <ac:picMkLst>
            <pc:docMk/>
            <pc:sldMk cId="3674728715" sldId="256"/>
            <ac:picMk id="7" creationId="{F2CEFF3B-0A63-EC46-ADAE-164E2A8198FB}"/>
          </ac:picMkLst>
        </pc:picChg>
      </pc:sldChg>
    </pc:docChg>
  </pc:docChgLst>
  <pc:docChgLst>
    <pc:chgData name="Chathura Jayalath" userId="S::acj@knights.ucf.edu::e13c908a-e77c-4814-ae47-b1d6c75a5c2a" providerId="AD" clId="Web-{DAFDCCF0-5A44-AAB5-7156-C7C0A1D42D21}"/>
    <pc:docChg chg="modSld">
      <pc:chgData name="Chathura Jayalath" userId="S::acj@knights.ucf.edu::e13c908a-e77c-4814-ae47-b1d6c75a5c2a" providerId="AD" clId="Web-{DAFDCCF0-5A44-AAB5-7156-C7C0A1D42D21}" dt="2020-10-13T21:16:28.058" v="55"/>
      <pc:docMkLst>
        <pc:docMk/>
      </pc:docMkLst>
      <pc:sldChg chg="addSp delSp modSp mod setBg">
        <pc:chgData name="Chathura Jayalath" userId="S::acj@knights.ucf.edu::e13c908a-e77c-4814-ae47-b1d6c75a5c2a" providerId="AD" clId="Web-{DAFDCCF0-5A44-AAB5-7156-C7C0A1D42D21}" dt="2020-10-13T21:16:28.058" v="55"/>
        <pc:sldMkLst>
          <pc:docMk/>
          <pc:sldMk cId="1944882852" sldId="263"/>
        </pc:sldMkLst>
        <pc:spChg chg="mod">
          <ac:chgData name="Chathura Jayalath" userId="S::acj@knights.ucf.edu::e13c908a-e77c-4814-ae47-b1d6c75a5c2a" providerId="AD" clId="Web-{DAFDCCF0-5A44-AAB5-7156-C7C0A1D42D21}" dt="2020-10-13T21:15:07.650" v="46" actId="14100"/>
          <ac:spMkLst>
            <pc:docMk/>
            <pc:sldMk cId="1944882852" sldId="263"/>
            <ac:spMk id="2" creationId="{84408D18-0663-9D4D-A061-894654FF0AAB}"/>
          </ac:spMkLst>
        </pc:spChg>
        <pc:spChg chg="del">
          <ac:chgData name="Chathura Jayalath" userId="S::acj@knights.ucf.edu::e13c908a-e77c-4814-ae47-b1d6c75a5c2a" providerId="AD" clId="Web-{DAFDCCF0-5A44-AAB5-7156-C7C0A1D42D21}" dt="2020-10-13T21:12:41.880" v="0"/>
          <ac:spMkLst>
            <pc:docMk/>
            <pc:sldMk cId="1944882852" sldId="263"/>
            <ac:spMk id="3" creationId="{C03BDF3D-0C69-EE48-B3A4-FC232E1BC4AF}"/>
          </ac:spMkLst>
        </pc:spChg>
        <pc:spChg chg="add del">
          <ac:chgData name="Chathura Jayalath" userId="S::acj@knights.ucf.edu::e13c908a-e77c-4814-ae47-b1d6c75a5c2a" providerId="AD" clId="Web-{DAFDCCF0-5A44-AAB5-7156-C7C0A1D42D21}" dt="2020-10-13T21:13:19.631" v="25"/>
          <ac:spMkLst>
            <pc:docMk/>
            <pc:sldMk cId="1944882852" sldId="263"/>
            <ac:spMk id="6" creationId="{1707FC24-6981-43D9-B525-C7832BA22463}"/>
          </ac:spMkLst>
        </pc:spChg>
        <pc:spChg chg="add del">
          <ac:chgData name="Chathura Jayalath" userId="S::acj@knights.ucf.edu::e13c908a-e77c-4814-ae47-b1d6c75a5c2a" providerId="AD" clId="Web-{DAFDCCF0-5A44-AAB5-7156-C7C0A1D42D21}" dt="2020-10-13T21:13:17.037" v="23"/>
          <ac:spMkLst>
            <pc:docMk/>
            <pc:sldMk cId="1944882852" sldId="263"/>
            <ac:spMk id="9" creationId="{6753252F-4873-4F63-801D-CC719279A7D5}"/>
          </ac:spMkLst>
        </pc:spChg>
        <pc:spChg chg="add del">
          <ac:chgData name="Chathura Jayalath" userId="S::acj@knights.ucf.edu::e13c908a-e77c-4814-ae47-b1d6c75a5c2a" providerId="AD" clId="Web-{DAFDCCF0-5A44-AAB5-7156-C7C0A1D42D21}" dt="2020-10-13T21:14:50.227" v="37"/>
          <ac:spMkLst>
            <pc:docMk/>
            <pc:sldMk cId="1944882852" sldId="263"/>
            <ac:spMk id="10" creationId="{823AC064-BC96-4F32-8AE1-B2FD38754823}"/>
          </ac:spMkLst>
        </pc:spChg>
        <pc:spChg chg="add del">
          <ac:chgData name="Chathura Jayalath" userId="S::acj@knights.ucf.edu::e13c908a-e77c-4814-ae47-b1d6c75a5c2a" providerId="AD" clId="Web-{DAFDCCF0-5A44-AAB5-7156-C7C0A1D42D21}" dt="2020-10-13T21:13:17.037" v="23"/>
          <ac:spMkLst>
            <pc:docMk/>
            <pc:sldMk cId="1944882852" sldId="263"/>
            <ac:spMk id="11" creationId="{047C8CCB-F95D-4249-92DD-651249D3535A}"/>
          </ac:spMkLst>
        </pc:spChg>
        <pc:picChg chg="add mod ord">
          <ac:chgData name="Chathura Jayalath" userId="S::acj@knights.ucf.edu::e13c908a-e77c-4814-ae47-b1d6c75a5c2a" providerId="AD" clId="Web-{DAFDCCF0-5A44-AAB5-7156-C7C0A1D42D21}" dt="2020-10-13T21:15:13.587" v="47" actId="14100"/>
          <ac:picMkLst>
            <pc:docMk/>
            <pc:sldMk cId="1944882852" sldId="263"/>
            <ac:picMk id="4" creationId="{9ABBEA69-617E-498B-858C-8128ACE70792}"/>
          </ac:picMkLst>
        </pc:picChg>
        <pc:picChg chg="add mod">
          <ac:chgData name="Chathura Jayalath" userId="S::acj@knights.ucf.edu::e13c908a-e77c-4814-ae47-b1d6c75a5c2a" providerId="AD" clId="Web-{DAFDCCF0-5A44-AAB5-7156-C7C0A1D42D21}" dt="2020-10-13T21:15:16.978" v="48" actId="14100"/>
          <ac:picMkLst>
            <pc:docMk/>
            <pc:sldMk cId="1944882852" sldId="263"/>
            <ac:picMk id="5" creationId="{48F300E2-BCF3-45B2-B1AA-B931D4825C12}"/>
          </ac:picMkLst>
        </pc:picChg>
        <pc:picChg chg="add del mod">
          <ac:chgData name="Chathura Jayalath" userId="S::acj@knights.ucf.edu::e13c908a-e77c-4814-ae47-b1d6c75a5c2a" providerId="AD" clId="Web-{DAFDCCF0-5A44-AAB5-7156-C7C0A1D42D21}" dt="2020-10-13T21:16:10.261" v="50"/>
          <ac:picMkLst>
            <pc:docMk/>
            <pc:sldMk cId="1944882852" sldId="263"/>
            <ac:picMk id="7" creationId="{B4D2089B-E0E3-4F9F-B4F9-8260CDF1A9EC}"/>
          </ac:picMkLst>
        </pc:picChg>
        <pc:picChg chg="add del mod">
          <ac:chgData name="Chathura Jayalath" userId="S::acj@knights.ucf.edu::e13c908a-e77c-4814-ae47-b1d6c75a5c2a" providerId="AD" clId="Web-{DAFDCCF0-5A44-AAB5-7156-C7C0A1D42D21}" dt="2020-10-13T21:16:28.058" v="55"/>
          <ac:picMkLst>
            <pc:docMk/>
            <pc:sldMk cId="1944882852" sldId="263"/>
            <ac:picMk id="8" creationId="{4E0166E4-585B-4882-88F5-C8280C43A747}"/>
          </ac:picMkLst>
        </pc:picChg>
        <pc:cxnChg chg="add del">
          <ac:chgData name="Chathura Jayalath" userId="S::acj@knights.ucf.edu::e13c908a-e77c-4814-ae47-b1d6c75a5c2a" providerId="AD" clId="Web-{DAFDCCF0-5A44-AAB5-7156-C7C0A1D42D21}" dt="2020-10-13T21:14:50.227" v="37"/>
          <ac:cxnSpMkLst>
            <pc:docMk/>
            <pc:sldMk cId="1944882852" sldId="263"/>
            <ac:cxnSpMk id="12" creationId="{7E7C77BC-7138-40B1-A15B-20F57A494629}"/>
          </ac:cxnSpMkLst>
        </pc:cxnChg>
        <pc:cxnChg chg="add del">
          <ac:chgData name="Chathura Jayalath" userId="S::acj@knights.ucf.edu::e13c908a-e77c-4814-ae47-b1d6c75a5c2a" providerId="AD" clId="Web-{DAFDCCF0-5A44-AAB5-7156-C7C0A1D42D21}" dt="2020-10-13T21:14:50.227" v="37"/>
          <ac:cxnSpMkLst>
            <pc:docMk/>
            <pc:sldMk cId="1944882852" sldId="263"/>
            <ac:cxnSpMk id="14" creationId="{DB146403-F3D6-484B-B2ED-97F9565D0370}"/>
          </ac:cxnSpMkLst>
        </pc:cxnChg>
      </pc:sldChg>
    </pc:docChg>
  </pc:docChgLst>
  <pc:docChgLst>
    <pc:chgData name="Bradley Brown" userId="S::bdbk9d@knights.ucf.edu::f541d153-f0ff-4176-aa02-1e1473b79f0b" providerId="AD" clId="Web-{A84B0F6F-6906-E52A-D0B2-392F7C6E4AF1}"/>
    <pc:docChg chg="addSld modSld sldOrd">
      <pc:chgData name="Bradley Brown" userId="S::bdbk9d@knights.ucf.edu::f541d153-f0ff-4176-aa02-1e1473b79f0b" providerId="AD" clId="Web-{A84B0F6F-6906-E52A-D0B2-392F7C6E4AF1}" dt="2020-10-07T02:21:12.522" v="814" actId="1076"/>
      <pc:docMkLst>
        <pc:docMk/>
      </pc:docMkLst>
      <pc:sldChg chg="modSp">
        <pc:chgData name="Bradley Brown" userId="S::bdbk9d@knights.ucf.edu::f541d153-f0ff-4176-aa02-1e1473b79f0b" providerId="AD" clId="Web-{A84B0F6F-6906-E52A-D0B2-392F7C6E4AF1}" dt="2020-10-07T02:01:04" v="226" actId="20577"/>
        <pc:sldMkLst>
          <pc:docMk/>
          <pc:sldMk cId="80896672" sldId="257"/>
        </pc:sldMkLst>
        <pc:spChg chg="mod">
          <ac:chgData name="Bradley Brown" userId="S::bdbk9d@knights.ucf.edu::f541d153-f0ff-4176-aa02-1e1473b79f0b" providerId="AD" clId="Web-{A84B0F6F-6906-E52A-D0B2-392F7C6E4AF1}" dt="2020-10-07T02:01:04" v="226" actId="20577"/>
          <ac:spMkLst>
            <pc:docMk/>
            <pc:sldMk cId="80896672" sldId="257"/>
            <ac:spMk id="3" creationId="{B0670B93-2023-E94E-BF82-7E583F4049DE}"/>
          </ac:spMkLst>
        </pc:spChg>
      </pc:sldChg>
      <pc:sldChg chg="modSp">
        <pc:chgData name="Bradley Brown" userId="S::bdbk9d@knights.ucf.edu::f541d153-f0ff-4176-aa02-1e1473b79f0b" providerId="AD" clId="Web-{A84B0F6F-6906-E52A-D0B2-392F7C6E4AF1}" dt="2020-10-07T02:03:46.161" v="248" actId="20577"/>
        <pc:sldMkLst>
          <pc:docMk/>
          <pc:sldMk cId="3765351573" sldId="258"/>
        </pc:sldMkLst>
        <pc:spChg chg="mod">
          <ac:chgData name="Bradley Brown" userId="S::bdbk9d@knights.ucf.edu::f541d153-f0ff-4176-aa02-1e1473b79f0b" providerId="AD" clId="Web-{A84B0F6F-6906-E52A-D0B2-392F7C6E4AF1}" dt="2020-10-07T02:03:46.161" v="248" actId="20577"/>
          <ac:spMkLst>
            <pc:docMk/>
            <pc:sldMk cId="3765351573" sldId="258"/>
            <ac:spMk id="3" creationId="{EA470FB1-0084-924F-9EFF-1EA28E1E3768}"/>
          </ac:spMkLst>
        </pc:spChg>
      </pc:sldChg>
      <pc:sldChg chg="addSp delSp modSp">
        <pc:chgData name="Bradley Brown" userId="S::bdbk9d@knights.ucf.edu::f541d153-f0ff-4176-aa02-1e1473b79f0b" providerId="AD" clId="Web-{A84B0F6F-6906-E52A-D0B2-392F7C6E4AF1}" dt="2020-10-07T02:10:39.393" v="406" actId="20577"/>
        <pc:sldMkLst>
          <pc:docMk/>
          <pc:sldMk cId="3437767657" sldId="259"/>
        </pc:sldMkLst>
        <pc:spChg chg="mod">
          <ac:chgData name="Bradley Brown" userId="S::bdbk9d@knights.ucf.edu::f541d153-f0ff-4176-aa02-1e1473b79f0b" providerId="AD" clId="Web-{A84B0F6F-6906-E52A-D0B2-392F7C6E4AF1}" dt="2020-10-07T02:07:57.825" v="267" actId="20577"/>
          <ac:spMkLst>
            <pc:docMk/>
            <pc:sldMk cId="3437767657" sldId="259"/>
            <ac:spMk id="2" creationId="{DB8E2FD3-87D4-2947-A93A-5F3B1ACFEDD9}"/>
          </ac:spMkLst>
        </pc:spChg>
        <pc:spChg chg="del">
          <ac:chgData name="Bradley Brown" userId="S::bdbk9d@knights.ucf.edu::f541d153-f0ff-4176-aa02-1e1473b79f0b" providerId="AD" clId="Web-{A84B0F6F-6906-E52A-D0B2-392F7C6E4AF1}" dt="2020-10-07T02:04:30.569" v="251"/>
          <ac:spMkLst>
            <pc:docMk/>
            <pc:sldMk cId="3437767657" sldId="259"/>
            <ac:spMk id="3" creationId="{AB92CB16-1383-934F-8952-9D0D53D96DC2}"/>
          </ac:spMkLst>
        </pc:spChg>
        <pc:spChg chg="add del">
          <ac:chgData name="Bradley Brown" userId="S::bdbk9d@knights.ucf.edu::f541d153-f0ff-4176-aa02-1e1473b79f0b" providerId="AD" clId="Web-{A84B0F6F-6906-E52A-D0B2-392F7C6E4AF1}" dt="2020-10-07T02:08:19.732" v="277"/>
          <ac:spMkLst>
            <pc:docMk/>
            <pc:sldMk cId="3437767657" sldId="259"/>
            <ac:spMk id="6" creationId="{C26267ED-8AE6-42C3-859A-84CD08B14307}"/>
          </ac:spMkLst>
        </pc:spChg>
        <pc:spChg chg="add mod">
          <ac:chgData name="Bradley Brown" userId="S::bdbk9d@knights.ucf.edu::f541d153-f0ff-4176-aa02-1e1473b79f0b" providerId="AD" clId="Web-{A84B0F6F-6906-E52A-D0B2-392F7C6E4AF1}" dt="2020-10-07T02:10:39.393" v="406" actId="20577"/>
          <ac:spMkLst>
            <pc:docMk/>
            <pc:sldMk cId="3437767657" sldId="259"/>
            <ac:spMk id="7" creationId="{A2CB0E01-05EF-4905-902C-37CE301BF04F}"/>
          </ac:spMkLst>
        </pc:spChg>
        <pc:picChg chg="add mod">
          <ac:chgData name="Bradley Brown" userId="S::bdbk9d@knights.ucf.edu::f541d153-f0ff-4176-aa02-1e1473b79f0b" providerId="AD" clId="Web-{A84B0F6F-6906-E52A-D0B2-392F7C6E4AF1}" dt="2020-10-07T02:06:20.088" v="258" actId="1076"/>
          <ac:picMkLst>
            <pc:docMk/>
            <pc:sldMk cId="3437767657" sldId="259"/>
            <ac:picMk id="4" creationId="{8D638247-DDBD-4390-98B4-EDAF1D1B90C9}"/>
          </ac:picMkLst>
        </pc:picChg>
        <pc:picChg chg="add mod">
          <ac:chgData name="Bradley Brown" userId="S::bdbk9d@knights.ucf.edu::f541d153-f0ff-4176-aa02-1e1473b79f0b" providerId="AD" clId="Web-{A84B0F6F-6906-E52A-D0B2-392F7C6E4AF1}" dt="2020-10-07T02:06:30.932" v="261" actId="1076"/>
          <ac:picMkLst>
            <pc:docMk/>
            <pc:sldMk cId="3437767657" sldId="259"/>
            <ac:picMk id="5" creationId="{354BF499-90E0-4107-B589-DE1C0F1D39B3}"/>
          </ac:picMkLst>
        </pc:picChg>
      </pc:sldChg>
      <pc:sldChg chg="addSp modSp new ord">
        <pc:chgData name="Bradley Brown" userId="S::bdbk9d@knights.ucf.edu::f541d153-f0ff-4176-aa02-1e1473b79f0b" providerId="AD" clId="Web-{A84B0F6F-6906-E52A-D0B2-392F7C6E4AF1}" dt="2020-10-07T02:21:12.522" v="814" actId="1076"/>
        <pc:sldMkLst>
          <pc:docMk/>
          <pc:sldMk cId="683632344" sldId="266"/>
        </pc:sldMkLst>
        <pc:spChg chg="mod">
          <ac:chgData name="Bradley Brown" userId="S::bdbk9d@knights.ucf.edu::f541d153-f0ff-4176-aa02-1e1473b79f0b" providerId="AD" clId="Web-{A84B0F6F-6906-E52A-D0B2-392F7C6E4AF1}" dt="2020-10-07T02:12:33.303" v="428" actId="20577"/>
          <ac:spMkLst>
            <pc:docMk/>
            <pc:sldMk cId="683632344" sldId="266"/>
            <ac:spMk id="2" creationId="{767E346A-36B2-4F7E-89C0-E7F50AE89E1D}"/>
          </ac:spMkLst>
        </pc:spChg>
        <pc:spChg chg="mod">
          <ac:chgData name="Bradley Brown" userId="S::bdbk9d@knights.ucf.edu::f541d153-f0ff-4176-aa02-1e1473b79f0b" providerId="AD" clId="Web-{A84B0F6F-6906-E52A-D0B2-392F7C6E4AF1}" dt="2020-10-07T02:21:05.913" v="810" actId="20577"/>
          <ac:spMkLst>
            <pc:docMk/>
            <pc:sldMk cId="683632344" sldId="266"/>
            <ac:spMk id="3" creationId="{BB0B9F2A-8497-416A-B190-F109323EF9AD}"/>
          </ac:spMkLst>
        </pc:spChg>
        <pc:picChg chg="add mod">
          <ac:chgData name="Bradley Brown" userId="S::bdbk9d@knights.ucf.edu::f541d153-f0ff-4176-aa02-1e1473b79f0b" providerId="AD" clId="Web-{A84B0F6F-6906-E52A-D0B2-392F7C6E4AF1}" dt="2020-10-07T02:21:12.522" v="814" actId="1076"/>
          <ac:picMkLst>
            <pc:docMk/>
            <pc:sldMk cId="683632344" sldId="266"/>
            <ac:picMk id="4" creationId="{3A010CC8-03BE-4006-9FAE-CE79EF6EF35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EFF73A-7F12-4C16-BF8B-C1629ECCB7D2}"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US"/>
        </a:p>
      </dgm:t>
    </dgm:pt>
    <dgm:pt modelId="{7096FE2F-3A4B-4ABA-81B8-C4E4732C2489}">
      <dgm:prSet/>
      <dgm:spPr/>
      <dgm:t>
        <a:bodyPr/>
        <a:lstStyle/>
        <a:p>
          <a:r>
            <a:rPr lang="en-US" b="0" i="0">
              <a:latin typeface="Courier" pitchFamily="2" charset="0"/>
            </a:rPr>
            <a:t>The number of expected infections proportional to the squared value of the attendance.</a:t>
          </a:r>
        </a:p>
      </dgm:t>
    </dgm:pt>
    <dgm:pt modelId="{60155002-0ACD-4F62-9B85-38670F0AAE0A}" type="parTrans" cxnId="{C8C238D4-CF63-42EA-8254-09A95CF486A6}">
      <dgm:prSet/>
      <dgm:spPr/>
      <dgm:t>
        <a:bodyPr/>
        <a:lstStyle/>
        <a:p>
          <a:endParaRPr lang="en-US" b="0" i="0">
            <a:latin typeface="Courier" pitchFamily="2" charset="0"/>
          </a:endParaRPr>
        </a:p>
      </dgm:t>
    </dgm:pt>
    <dgm:pt modelId="{EE546E37-9A29-4B5B-B3A0-A949B13F6105}" type="sibTrans" cxnId="{C8C238D4-CF63-42EA-8254-09A95CF486A6}">
      <dgm:prSet/>
      <dgm:spPr/>
      <dgm:t>
        <a:bodyPr/>
        <a:lstStyle/>
        <a:p>
          <a:endParaRPr lang="en-US" b="0" i="0">
            <a:latin typeface="Courier" pitchFamily="2" charset="0"/>
          </a:endParaRPr>
        </a:p>
      </dgm:t>
    </dgm:pt>
    <dgm:pt modelId="{48BDB595-56AA-4E7F-8A3D-C9B19D23B24B}">
      <dgm:prSet/>
      <dgm:spPr/>
      <dgm:t>
        <a:bodyPr/>
        <a:lstStyle/>
        <a:p>
          <a:r>
            <a:rPr lang="en-US" b="0" i="0">
              <a:latin typeface="Courier" pitchFamily="2" charset="0"/>
            </a:rPr>
            <a:t>The group size does affect the number of infections (or number of contacts).</a:t>
          </a:r>
        </a:p>
      </dgm:t>
    </dgm:pt>
    <dgm:pt modelId="{DCDD7C59-4E89-4B46-B463-E81224FF0393}" type="parTrans" cxnId="{C3DACE60-8C35-43F1-B6B1-20775533B3FB}">
      <dgm:prSet/>
      <dgm:spPr/>
      <dgm:t>
        <a:bodyPr/>
        <a:lstStyle/>
        <a:p>
          <a:endParaRPr lang="en-US" b="0" i="0">
            <a:latin typeface="Courier" pitchFamily="2" charset="0"/>
          </a:endParaRPr>
        </a:p>
      </dgm:t>
    </dgm:pt>
    <dgm:pt modelId="{825AB56C-4D3F-41FF-9369-412014A5479C}" type="sibTrans" cxnId="{C3DACE60-8C35-43F1-B6B1-20775533B3FB}">
      <dgm:prSet/>
      <dgm:spPr/>
      <dgm:t>
        <a:bodyPr/>
        <a:lstStyle/>
        <a:p>
          <a:endParaRPr lang="en-US" b="0" i="0">
            <a:latin typeface="Courier" pitchFamily="2" charset="0"/>
          </a:endParaRPr>
        </a:p>
      </dgm:t>
    </dgm:pt>
    <dgm:pt modelId="{C835B123-7444-48E4-9483-E9AAE985F78C}">
      <dgm:prSet/>
      <dgm:spPr/>
      <dgm:t>
        <a:bodyPr/>
        <a:lstStyle/>
        <a:p>
          <a:r>
            <a:rPr lang="en-US" b="0" i="0">
              <a:latin typeface="Courier" pitchFamily="2" charset="0"/>
            </a:rPr>
            <a:t>The number of expected infections is proportional to the group size.</a:t>
          </a:r>
        </a:p>
      </dgm:t>
    </dgm:pt>
    <dgm:pt modelId="{070EF6AE-F022-471F-8FE7-AD0BC5B9217F}" type="parTrans" cxnId="{ABCD607B-D411-4785-AF05-E76C8E3C1114}">
      <dgm:prSet/>
      <dgm:spPr/>
      <dgm:t>
        <a:bodyPr/>
        <a:lstStyle/>
        <a:p>
          <a:endParaRPr lang="en-US" b="0" i="0">
            <a:latin typeface="Courier" pitchFamily="2" charset="0"/>
          </a:endParaRPr>
        </a:p>
      </dgm:t>
    </dgm:pt>
    <dgm:pt modelId="{2A9A4D53-C32A-4F07-B03A-0EEE601AD344}" type="sibTrans" cxnId="{ABCD607B-D411-4785-AF05-E76C8E3C1114}">
      <dgm:prSet/>
      <dgm:spPr/>
      <dgm:t>
        <a:bodyPr/>
        <a:lstStyle/>
        <a:p>
          <a:endParaRPr lang="en-US" b="0" i="0">
            <a:latin typeface="Courier" pitchFamily="2" charset="0"/>
          </a:endParaRPr>
        </a:p>
      </dgm:t>
    </dgm:pt>
    <dgm:pt modelId="{05C9936D-B9C7-479C-9DCD-4B36FAAE589D}">
      <dgm:prSet/>
      <dgm:spPr/>
      <dgm:t>
        <a:bodyPr/>
        <a:lstStyle/>
        <a:p>
          <a:r>
            <a:rPr lang="en-US" b="0" i="0">
              <a:latin typeface="Courier" pitchFamily="2" charset="0"/>
            </a:rPr>
            <a:t>The number of infections is not proportional to attendance capacity</a:t>
          </a:r>
        </a:p>
      </dgm:t>
    </dgm:pt>
    <dgm:pt modelId="{B3C779A4-61E4-4B25-A0CF-ACB0E420F6E3}" type="parTrans" cxnId="{297EC5BE-1697-45B1-A651-FAA068EEC8C7}">
      <dgm:prSet/>
      <dgm:spPr/>
      <dgm:t>
        <a:bodyPr/>
        <a:lstStyle/>
        <a:p>
          <a:endParaRPr lang="en-US" b="0" i="0">
            <a:latin typeface="Courier" pitchFamily="2" charset="0"/>
          </a:endParaRPr>
        </a:p>
      </dgm:t>
    </dgm:pt>
    <dgm:pt modelId="{74CA8DBB-ABEB-4206-9F80-CF1A63611425}" type="sibTrans" cxnId="{297EC5BE-1697-45B1-A651-FAA068EEC8C7}">
      <dgm:prSet/>
      <dgm:spPr/>
      <dgm:t>
        <a:bodyPr/>
        <a:lstStyle/>
        <a:p>
          <a:endParaRPr lang="en-US" b="0" i="0">
            <a:latin typeface="Courier" pitchFamily="2" charset="0"/>
          </a:endParaRPr>
        </a:p>
      </dgm:t>
    </dgm:pt>
    <dgm:pt modelId="{4AB52D31-0104-DD44-BC16-143DA61913A3}" type="pres">
      <dgm:prSet presAssocID="{A8EFF73A-7F12-4C16-BF8B-C1629ECCB7D2}" presName="linear" presStyleCnt="0">
        <dgm:presLayoutVars>
          <dgm:animLvl val="lvl"/>
          <dgm:resizeHandles val="exact"/>
        </dgm:presLayoutVars>
      </dgm:prSet>
      <dgm:spPr/>
    </dgm:pt>
    <dgm:pt modelId="{A318E556-54F7-FF4F-8FEE-E883BAD4E427}" type="pres">
      <dgm:prSet presAssocID="{7096FE2F-3A4B-4ABA-81B8-C4E4732C2489}" presName="parentText" presStyleLbl="node1" presStyleIdx="0" presStyleCnt="4">
        <dgm:presLayoutVars>
          <dgm:chMax val="0"/>
          <dgm:bulletEnabled val="1"/>
        </dgm:presLayoutVars>
      </dgm:prSet>
      <dgm:spPr/>
    </dgm:pt>
    <dgm:pt modelId="{A73655C3-C869-0149-9A6A-F5E4DF8B6BE4}" type="pres">
      <dgm:prSet presAssocID="{EE546E37-9A29-4B5B-B3A0-A949B13F6105}" presName="spacer" presStyleCnt="0"/>
      <dgm:spPr/>
    </dgm:pt>
    <dgm:pt modelId="{7E591182-106A-A041-A16E-CCFDB353A535}" type="pres">
      <dgm:prSet presAssocID="{48BDB595-56AA-4E7F-8A3D-C9B19D23B24B}" presName="parentText" presStyleLbl="node1" presStyleIdx="1" presStyleCnt="4">
        <dgm:presLayoutVars>
          <dgm:chMax val="0"/>
          <dgm:bulletEnabled val="1"/>
        </dgm:presLayoutVars>
      </dgm:prSet>
      <dgm:spPr/>
    </dgm:pt>
    <dgm:pt modelId="{E7D58C76-319C-E345-8DBE-672DA46AC12A}" type="pres">
      <dgm:prSet presAssocID="{825AB56C-4D3F-41FF-9369-412014A5479C}" presName="spacer" presStyleCnt="0"/>
      <dgm:spPr/>
    </dgm:pt>
    <dgm:pt modelId="{22DCA6DD-269A-A347-B98C-CADCDF60D3B6}" type="pres">
      <dgm:prSet presAssocID="{C835B123-7444-48E4-9483-E9AAE985F78C}" presName="parentText" presStyleLbl="node1" presStyleIdx="2" presStyleCnt="4">
        <dgm:presLayoutVars>
          <dgm:chMax val="0"/>
          <dgm:bulletEnabled val="1"/>
        </dgm:presLayoutVars>
      </dgm:prSet>
      <dgm:spPr/>
    </dgm:pt>
    <dgm:pt modelId="{6E20E549-2904-F04F-ABC5-E413F7604958}" type="pres">
      <dgm:prSet presAssocID="{2A9A4D53-C32A-4F07-B03A-0EEE601AD344}" presName="spacer" presStyleCnt="0"/>
      <dgm:spPr/>
    </dgm:pt>
    <dgm:pt modelId="{B72D1FA1-4467-B04B-91D4-1446FD92C739}" type="pres">
      <dgm:prSet presAssocID="{05C9936D-B9C7-479C-9DCD-4B36FAAE589D}" presName="parentText" presStyleLbl="node1" presStyleIdx="3" presStyleCnt="4">
        <dgm:presLayoutVars>
          <dgm:chMax val="0"/>
          <dgm:bulletEnabled val="1"/>
        </dgm:presLayoutVars>
      </dgm:prSet>
      <dgm:spPr/>
    </dgm:pt>
  </dgm:ptLst>
  <dgm:cxnLst>
    <dgm:cxn modelId="{0277051F-97DA-6443-B0C7-4CE8ABB07B2D}" type="presOf" srcId="{C835B123-7444-48E4-9483-E9AAE985F78C}" destId="{22DCA6DD-269A-A347-B98C-CADCDF60D3B6}" srcOrd="0" destOrd="0" presId="urn:microsoft.com/office/officeart/2005/8/layout/vList2"/>
    <dgm:cxn modelId="{AF696B33-F25A-5F4C-9334-CCDDA24C8625}" type="presOf" srcId="{A8EFF73A-7F12-4C16-BF8B-C1629ECCB7D2}" destId="{4AB52D31-0104-DD44-BC16-143DA61913A3}" srcOrd="0" destOrd="0" presId="urn:microsoft.com/office/officeart/2005/8/layout/vList2"/>
    <dgm:cxn modelId="{C3DACE60-8C35-43F1-B6B1-20775533B3FB}" srcId="{A8EFF73A-7F12-4C16-BF8B-C1629ECCB7D2}" destId="{48BDB595-56AA-4E7F-8A3D-C9B19D23B24B}" srcOrd="1" destOrd="0" parTransId="{DCDD7C59-4E89-4B46-B463-E81224FF0393}" sibTransId="{825AB56C-4D3F-41FF-9369-412014A5479C}"/>
    <dgm:cxn modelId="{6C18B478-254A-C24D-A368-22634BED8D34}" type="presOf" srcId="{7096FE2F-3A4B-4ABA-81B8-C4E4732C2489}" destId="{A318E556-54F7-FF4F-8FEE-E883BAD4E427}" srcOrd="0" destOrd="0" presId="urn:microsoft.com/office/officeart/2005/8/layout/vList2"/>
    <dgm:cxn modelId="{DD9D625A-E77B-5643-80CA-B96283102E86}" type="presOf" srcId="{05C9936D-B9C7-479C-9DCD-4B36FAAE589D}" destId="{B72D1FA1-4467-B04B-91D4-1446FD92C739}" srcOrd="0" destOrd="0" presId="urn:microsoft.com/office/officeart/2005/8/layout/vList2"/>
    <dgm:cxn modelId="{ABCD607B-D411-4785-AF05-E76C8E3C1114}" srcId="{A8EFF73A-7F12-4C16-BF8B-C1629ECCB7D2}" destId="{C835B123-7444-48E4-9483-E9AAE985F78C}" srcOrd="2" destOrd="0" parTransId="{070EF6AE-F022-471F-8FE7-AD0BC5B9217F}" sibTransId="{2A9A4D53-C32A-4F07-B03A-0EEE601AD344}"/>
    <dgm:cxn modelId="{297EC5BE-1697-45B1-A651-FAA068EEC8C7}" srcId="{A8EFF73A-7F12-4C16-BF8B-C1629ECCB7D2}" destId="{05C9936D-B9C7-479C-9DCD-4B36FAAE589D}" srcOrd="3" destOrd="0" parTransId="{B3C779A4-61E4-4B25-A0CF-ACB0E420F6E3}" sibTransId="{74CA8DBB-ABEB-4206-9F80-CF1A63611425}"/>
    <dgm:cxn modelId="{C8C238D4-CF63-42EA-8254-09A95CF486A6}" srcId="{A8EFF73A-7F12-4C16-BF8B-C1629ECCB7D2}" destId="{7096FE2F-3A4B-4ABA-81B8-C4E4732C2489}" srcOrd="0" destOrd="0" parTransId="{60155002-0ACD-4F62-9B85-38670F0AAE0A}" sibTransId="{EE546E37-9A29-4B5B-B3A0-A949B13F6105}"/>
    <dgm:cxn modelId="{E16318E2-C6A9-F045-BE59-DA056FBDE3F6}" type="presOf" srcId="{48BDB595-56AA-4E7F-8A3D-C9B19D23B24B}" destId="{7E591182-106A-A041-A16E-CCFDB353A535}" srcOrd="0" destOrd="0" presId="urn:microsoft.com/office/officeart/2005/8/layout/vList2"/>
    <dgm:cxn modelId="{78B807CB-C95A-BC46-8496-11CFE986F3B0}" type="presParOf" srcId="{4AB52D31-0104-DD44-BC16-143DA61913A3}" destId="{A318E556-54F7-FF4F-8FEE-E883BAD4E427}" srcOrd="0" destOrd="0" presId="urn:microsoft.com/office/officeart/2005/8/layout/vList2"/>
    <dgm:cxn modelId="{62D6E88E-5A94-ED42-9AD0-896979319DEA}" type="presParOf" srcId="{4AB52D31-0104-DD44-BC16-143DA61913A3}" destId="{A73655C3-C869-0149-9A6A-F5E4DF8B6BE4}" srcOrd="1" destOrd="0" presId="urn:microsoft.com/office/officeart/2005/8/layout/vList2"/>
    <dgm:cxn modelId="{5E5AA4AA-6C47-B942-95CF-83EEA1B373D5}" type="presParOf" srcId="{4AB52D31-0104-DD44-BC16-143DA61913A3}" destId="{7E591182-106A-A041-A16E-CCFDB353A535}" srcOrd="2" destOrd="0" presId="urn:microsoft.com/office/officeart/2005/8/layout/vList2"/>
    <dgm:cxn modelId="{2C12EC5E-2B5F-9042-9E23-194E78582376}" type="presParOf" srcId="{4AB52D31-0104-DD44-BC16-143DA61913A3}" destId="{E7D58C76-319C-E345-8DBE-672DA46AC12A}" srcOrd="3" destOrd="0" presId="urn:microsoft.com/office/officeart/2005/8/layout/vList2"/>
    <dgm:cxn modelId="{FEDCAC29-4209-1C4E-8AF8-A6DD12145F07}" type="presParOf" srcId="{4AB52D31-0104-DD44-BC16-143DA61913A3}" destId="{22DCA6DD-269A-A347-B98C-CADCDF60D3B6}" srcOrd="4" destOrd="0" presId="urn:microsoft.com/office/officeart/2005/8/layout/vList2"/>
    <dgm:cxn modelId="{674C3309-4391-D144-8416-EB9E35153E2B}" type="presParOf" srcId="{4AB52D31-0104-DD44-BC16-143DA61913A3}" destId="{6E20E549-2904-F04F-ABC5-E413F7604958}" srcOrd="5" destOrd="0" presId="urn:microsoft.com/office/officeart/2005/8/layout/vList2"/>
    <dgm:cxn modelId="{B497E9CB-2A2A-8A45-8EE2-30AD57730467}" type="presParOf" srcId="{4AB52D31-0104-DD44-BC16-143DA61913A3}" destId="{B72D1FA1-4467-B04B-91D4-1446FD92C73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8E556-54F7-FF4F-8FEE-E883BAD4E427}">
      <dsp:nvSpPr>
        <dsp:cNvPr id="0" name=""/>
        <dsp:cNvSpPr/>
      </dsp:nvSpPr>
      <dsp:spPr>
        <a:xfrm>
          <a:off x="0" y="345575"/>
          <a:ext cx="5588235" cy="110564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latin typeface="Courier" pitchFamily="2" charset="0"/>
            </a:rPr>
            <a:t>The number of expected infections proportional to the squared value of the attendance.</a:t>
          </a:r>
        </a:p>
      </dsp:txBody>
      <dsp:txXfrm>
        <a:off x="53973" y="399548"/>
        <a:ext cx="5480289" cy="997703"/>
      </dsp:txXfrm>
    </dsp:sp>
    <dsp:sp modelId="{7E591182-106A-A041-A16E-CCFDB353A535}">
      <dsp:nvSpPr>
        <dsp:cNvPr id="0" name=""/>
        <dsp:cNvSpPr/>
      </dsp:nvSpPr>
      <dsp:spPr>
        <a:xfrm>
          <a:off x="0" y="1511705"/>
          <a:ext cx="5588235" cy="110564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latin typeface="Courier" pitchFamily="2" charset="0"/>
            </a:rPr>
            <a:t>The group size does affect the number of infections (or number of contacts).</a:t>
          </a:r>
        </a:p>
      </dsp:txBody>
      <dsp:txXfrm>
        <a:off x="53973" y="1565678"/>
        <a:ext cx="5480289" cy="997703"/>
      </dsp:txXfrm>
    </dsp:sp>
    <dsp:sp modelId="{22DCA6DD-269A-A347-B98C-CADCDF60D3B6}">
      <dsp:nvSpPr>
        <dsp:cNvPr id="0" name=""/>
        <dsp:cNvSpPr/>
      </dsp:nvSpPr>
      <dsp:spPr>
        <a:xfrm>
          <a:off x="0" y="2677835"/>
          <a:ext cx="5588235" cy="110564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latin typeface="Courier" pitchFamily="2" charset="0"/>
            </a:rPr>
            <a:t>The number of expected infections is proportional to the group size.</a:t>
          </a:r>
        </a:p>
      </dsp:txBody>
      <dsp:txXfrm>
        <a:off x="53973" y="2731808"/>
        <a:ext cx="5480289" cy="997703"/>
      </dsp:txXfrm>
    </dsp:sp>
    <dsp:sp modelId="{B72D1FA1-4467-B04B-91D4-1446FD92C739}">
      <dsp:nvSpPr>
        <dsp:cNvPr id="0" name=""/>
        <dsp:cNvSpPr/>
      </dsp:nvSpPr>
      <dsp:spPr>
        <a:xfrm>
          <a:off x="0" y="3843965"/>
          <a:ext cx="5588235" cy="110564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latin typeface="Courier" pitchFamily="2" charset="0"/>
            </a:rPr>
            <a:t>The number of infections is not proportional to attendance capacity</a:t>
          </a:r>
        </a:p>
      </dsp:txBody>
      <dsp:txXfrm>
        <a:off x="53973" y="3897938"/>
        <a:ext cx="5480289" cy="9977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D9017-6B7D-5741-86CB-C6866673DE31}" type="datetimeFigureOut">
              <a:rPr lang="en-US" smtClean="0"/>
              <a:t>10/14/2020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86F70-FC66-414D-A2B3-3585D7DBE4E1}" type="slidenum">
              <a:rPr lang="en-US" smtClean="0"/>
              <a:t>‹#›</a:t>
            </a:fld>
            <a:endParaRPr lang="en-US"/>
          </a:p>
        </p:txBody>
      </p:sp>
    </p:spTree>
    <p:extLst>
      <p:ext uri="{BB962C8B-B14F-4D97-AF65-F5344CB8AC3E}">
        <p14:creationId xmlns:p14="http://schemas.microsoft.com/office/powerpoint/2010/main" val="1607185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FF86F70-FC66-414D-A2B3-3585D7DBE4E1}" type="slidenum">
              <a:rPr lang="en-US" smtClean="0"/>
              <a:t>6</a:t>
            </a:fld>
            <a:endParaRPr lang="en-US"/>
          </a:p>
        </p:txBody>
      </p:sp>
    </p:spTree>
    <p:extLst>
      <p:ext uri="{BB962C8B-B14F-4D97-AF65-F5344CB8AC3E}">
        <p14:creationId xmlns:p14="http://schemas.microsoft.com/office/powerpoint/2010/main" val="4096170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FF86F70-FC66-414D-A2B3-3585D7DBE4E1}" type="slidenum">
              <a:rPr lang="en-US" smtClean="0"/>
              <a:t>14</a:t>
            </a:fld>
            <a:endParaRPr lang="en-US"/>
          </a:p>
        </p:txBody>
      </p:sp>
    </p:spTree>
    <p:extLst>
      <p:ext uri="{BB962C8B-B14F-4D97-AF65-F5344CB8AC3E}">
        <p14:creationId xmlns:p14="http://schemas.microsoft.com/office/powerpoint/2010/main" val="2997171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DFD0-DF81-134D-AB5F-A49DE198D9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1EA35D-C955-9443-9389-DB13DB055B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BB794F-B0BC-F74A-86CD-D0167D9CC915}"/>
              </a:ext>
            </a:extLst>
          </p:cNvPr>
          <p:cNvSpPr>
            <a:spLocks noGrp="1"/>
          </p:cNvSpPr>
          <p:nvPr>
            <p:ph type="dt" sz="half" idx="10"/>
          </p:nvPr>
        </p:nvSpPr>
        <p:spPr/>
        <p:txBody>
          <a:bodyPr/>
          <a:lstStyle/>
          <a:p>
            <a:fld id="{A3A8C14A-3844-F040-8234-8909D9F0757C}" type="datetimeFigureOut">
              <a:rPr lang="en-US" smtClean="0"/>
              <a:t>10/14/2020</a:t>
            </a:fld>
            <a:endParaRPr lang="en-US"/>
          </a:p>
        </p:txBody>
      </p:sp>
      <p:sp>
        <p:nvSpPr>
          <p:cNvPr id="5" name="Footer Placeholder 4">
            <a:extLst>
              <a:ext uri="{FF2B5EF4-FFF2-40B4-BE49-F238E27FC236}">
                <a16:creationId xmlns:a16="http://schemas.microsoft.com/office/drawing/2014/main" id="{F3637BEE-62B8-B045-A29D-4192E043B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FFCFC8-6689-404E-9E3C-2E9F53B91742}"/>
              </a:ext>
            </a:extLst>
          </p:cNvPr>
          <p:cNvSpPr>
            <a:spLocks noGrp="1"/>
          </p:cNvSpPr>
          <p:nvPr>
            <p:ph type="sldNum" sz="quarter" idx="12"/>
          </p:nvPr>
        </p:nvSpPr>
        <p:spPr/>
        <p:txBody>
          <a:bodyPr/>
          <a:lstStyle/>
          <a:p>
            <a:fld id="{B8DD75E5-0F6D-6C44-9B65-BFE1D252DFD7}" type="slidenum">
              <a:rPr lang="en-US" smtClean="0"/>
              <a:t>‹#›</a:t>
            </a:fld>
            <a:endParaRPr lang="en-US"/>
          </a:p>
        </p:txBody>
      </p:sp>
    </p:spTree>
    <p:extLst>
      <p:ext uri="{BB962C8B-B14F-4D97-AF65-F5344CB8AC3E}">
        <p14:creationId xmlns:p14="http://schemas.microsoft.com/office/powerpoint/2010/main" val="1920379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2665-01CB-9C4D-8B2D-E3EF72CF99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4A96F5-F1B3-1F48-BDD1-34D64A7F8D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A16CC7-F6C6-B941-A293-453E06E9EDB7}"/>
              </a:ext>
            </a:extLst>
          </p:cNvPr>
          <p:cNvSpPr>
            <a:spLocks noGrp="1"/>
          </p:cNvSpPr>
          <p:nvPr>
            <p:ph type="dt" sz="half" idx="10"/>
          </p:nvPr>
        </p:nvSpPr>
        <p:spPr/>
        <p:txBody>
          <a:bodyPr/>
          <a:lstStyle/>
          <a:p>
            <a:fld id="{A3A8C14A-3844-F040-8234-8909D9F0757C}" type="datetimeFigureOut">
              <a:rPr lang="en-US" smtClean="0"/>
              <a:t>10/14/2020</a:t>
            </a:fld>
            <a:endParaRPr lang="en-US"/>
          </a:p>
        </p:txBody>
      </p:sp>
      <p:sp>
        <p:nvSpPr>
          <p:cNvPr id="5" name="Footer Placeholder 4">
            <a:extLst>
              <a:ext uri="{FF2B5EF4-FFF2-40B4-BE49-F238E27FC236}">
                <a16:creationId xmlns:a16="http://schemas.microsoft.com/office/drawing/2014/main" id="{D544A34D-C6CF-D748-AC7C-B775AF168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5700A-6969-6549-A5A7-B023C73298FB}"/>
              </a:ext>
            </a:extLst>
          </p:cNvPr>
          <p:cNvSpPr>
            <a:spLocks noGrp="1"/>
          </p:cNvSpPr>
          <p:nvPr>
            <p:ph type="sldNum" sz="quarter" idx="12"/>
          </p:nvPr>
        </p:nvSpPr>
        <p:spPr/>
        <p:txBody>
          <a:bodyPr/>
          <a:lstStyle/>
          <a:p>
            <a:fld id="{B8DD75E5-0F6D-6C44-9B65-BFE1D252DFD7}" type="slidenum">
              <a:rPr lang="en-US" smtClean="0"/>
              <a:t>‹#›</a:t>
            </a:fld>
            <a:endParaRPr lang="en-US"/>
          </a:p>
        </p:txBody>
      </p:sp>
    </p:spTree>
    <p:extLst>
      <p:ext uri="{BB962C8B-B14F-4D97-AF65-F5344CB8AC3E}">
        <p14:creationId xmlns:p14="http://schemas.microsoft.com/office/powerpoint/2010/main" val="3200884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DE259F-04E3-FA49-B95B-C2F224A038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F632BE-C3D9-674A-84EB-B5C898CD3C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02B40-ABC0-6A4D-B056-35E6F7A445AB}"/>
              </a:ext>
            </a:extLst>
          </p:cNvPr>
          <p:cNvSpPr>
            <a:spLocks noGrp="1"/>
          </p:cNvSpPr>
          <p:nvPr>
            <p:ph type="dt" sz="half" idx="10"/>
          </p:nvPr>
        </p:nvSpPr>
        <p:spPr/>
        <p:txBody>
          <a:bodyPr/>
          <a:lstStyle/>
          <a:p>
            <a:fld id="{A3A8C14A-3844-F040-8234-8909D9F0757C}" type="datetimeFigureOut">
              <a:rPr lang="en-US" smtClean="0"/>
              <a:t>10/14/2020</a:t>
            </a:fld>
            <a:endParaRPr lang="en-US"/>
          </a:p>
        </p:txBody>
      </p:sp>
      <p:sp>
        <p:nvSpPr>
          <p:cNvPr id="5" name="Footer Placeholder 4">
            <a:extLst>
              <a:ext uri="{FF2B5EF4-FFF2-40B4-BE49-F238E27FC236}">
                <a16:creationId xmlns:a16="http://schemas.microsoft.com/office/drawing/2014/main" id="{F801F53F-AC3B-974F-B71E-2B73C962E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A0735-17B0-F644-99D7-C17C964B485E}"/>
              </a:ext>
            </a:extLst>
          </p:cNvPr>
          <p:cNvSpPr>
            <a:spLocks noGrp="1"/>
          </p:cNvSpPr>
          <p:nvPr>
            <p:ph type="sldNum" sz="quarter" idx="12"/>
          </p:nvPr>
        </p:nvSpPr>
        <p:spPr/>
        <p:txBody>
          <a:bodyPr/>
          <a:lstStyle/>
          <a:p>
            <a:fld id="{B8DD75E5-0F6D-6C44-9B65-BFE1D252DFD7}" type="slidenum">
              <a:rPr lang="en-US" smtClean="0"/>
              <a:t>‹#›</a:t>
            </a:fld>
            <a:endParaRPr lang="en-US"/>
          </a:p>
        </p:txBody>
      </p:sp>
    </p:spTree>
    <p:extLst>
      <p:ext uri="{BB962C8B-B14F-4D97-AF65-F5344CB8AC3E}">
        <p14:creationId xmlns:p14="http://schemas.microsoft.com/office/powerpoint/2010/main" val="3771970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DC1A-2860-AE47-AC0C-B1B7258D40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EBA2C1-801D-824F-8E6A-0C18328C25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AE1CF-A214-284C-B888-92A1F869F3D8}"/>
              </a:ext>
            </a:extLst>
          </p:cNvPr>
          <p:cNvSpPr>
            <a:spLocks noGrp="1"/>
          </p:cNvSpPr>
          <p:nvPr>
            <p:ph type="dt" sz="half" idx="10"/>
          </p:nvPr>
        </p:nvSpPr>
        <p:spPr/>
        <p:txBody>
          <a:bodyPr/>
          <a:lstStyle/>
          <a:p>
            <a:fld id="{A3A8C14A-3844-F040-8234-8909D9F0757C}" type="datetimeFigureOut">
              <a:rPr lang="en-US" smtClean="0"/>
              <a:t>10/14/2020</a:t>
            </a:fld>
            <a:endParaRPr lang="en-US"/>
          </a:p>
        </p:txBody>
      </p:sp>
      <p:sp>
        <p:nvSpPr>
          <p:cNvPr id="5" name="Footer Placeholder 4">
            <a:extLst>
              <a:ext uri="{FF2B5EF4-FFF2-40B4-BE49-F238E27FC236}">
                <a16:creationId xmlns:a16="http://schemas.microsoft.com/office/drawing/2014/main" id="{4D9DB3C4-507C-104E-8071-B20768BC2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D4FF5-68D6-ED48-AEB8-911CD440BCFE}"/>
              </a:ext>
            </a:extLst>
          </p:cNvPr>
          <p:cNvSpPr>
            <a:spLocks noGrp="1"/>
          </p:cNvSpPr>
          <p:nvPr>
            <p:ph type="sldNum" sz="quarter" idx="12"/>
          </p:nvPr>
        </p:nvSpPr>
        <p:spPr/>
        <p:txBody>
          <a:bodyPr/>
          <a:lstStyle/>
          <a:p>
            <a:fld id="{B8DD75E5-0F6D-6C44-9B65-BFE1D252DFD7}" type="slidenum">
              <a:rPr lang="en-US" smtClean="0"/>
              <a:t>‹#›</a:t>
            </a:fld>
            <a:endParaRPr lang="en-US"/>
          </a:p>
        </p:txBody>
      </p:sp>
    </p:spTree>
    <p:extLst>
      <p:ext uri="{BB962C8B-B14F-4D97-AF65-F5344CB8AC3E}">
        <p14:creationId xmlns:p14="http://schemas.microsoft.com/office/powerpoint/2010/main" val="381611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4DA89-26DD-A246-BC0E-2AB76D6A7B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6135C0-D3A9-804D-95B1-5710663DED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567D64-DC9D-844D-84EE-1A0D92395EF0}"/>
              </a:ext>
            </a:extLst>
          </p:cNvPr>
          <p:cNvSpPr>
            <a:spLocks noGrp="1"/>
          </p:cNvSpPr>
          <p:nvPr>
            <p:ph type="dt" sz="half" idx="10"/>
          </p:nvPr>
        </p:nvSpPr>
        <p:spPr/>
        <p:txBody>
          <a:bodyPr/>
          <a:lstStyle/>
          <a:p>
            <a:fld id="{A3A8C14A-3844-F040-8234-8909D9F0757C}" type="datetimeFigureOut">
              <a:rPr lang="en-US" smtClean="0"/>
              <a:t>10/14/2020</a:t>
            </a:fld>
            <a:endParaRPr lang="en-US"/>
          </a:p>
        </p:txBody>
      </p:sp>
      <p:sp>
        <p:nvSpPr>
          <p:cNvPr id="5" name="Footer Placeholder 4">
            <a:extLst>
              <a:ext uri="{FF2B5EF4-FFF2-40B4-BE49-F238E27FC236}">
                <a16:creationId xmlns:a16="http://schemas.microsoft.com/office/drawing/2014/main" id="{40A28D22-89C7-604E-A678-885B8448C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EB6AB-F1A1-CC47-9370-DE2F56C5C5D8}"/>
              </a:ext>
            </a:extLst>
          </p:cNvPr>
          <p:cNvSpPr>
            <a:spLocks noGrp="1"/>
          </p:cNvSpPr>
          <p:nvPr>
            <p:ph type="sldNum" sz="quarter" idx="12"/>
          </p:nvPr>
        </p:nvSpPr>
        <p:spPr/>
        <p:txBody>
          <a:bodyPr/>
          <a:lstStyle/>
          <a:p>
            <a:fld id="{B8DD75E5-0F6D-6C44-9B65-BFE1D252DFD7}" type="slidenum">
              <a:rPr lang="en-US" smtClean="0"/>
              <a:t>‹#›</a:t>
            </a:fld>
            <a:endParaRPr lang="en-US"/>
          </a:p>
        </p:txBody>
      </p:sp>
    </p:spTree>
    <p:extLst>
      <p:ext uri="{BB962C8B-B14F-4D97-AF65-F5344CB8AC3E}">
        <p14:creationId xmlns:p14="http://schemas.microsoft.com/office/powerpoint/2010/main" val="1984749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99F4-9FBC-A043-BB22-1A64F23CAC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702C39-2805-2E46-B193-978C2E4633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96F6AC-401E-234B-89A7-FCDBB307BC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31E576-B46D-A14C-9959-DEAF2E3F0687}"/>
              </a:ext>
            </a:extLst>
          </p:cNvPr>
          <p:cNvSpPr>
            <a:spLocks noGrp="1"/>
          </p:cNvSpPr>
          <p:nvPr>
            <p:ph type="dt" sz="half" idx="10"/>
          </p:nvPr>
        </p:nvSpPr>
        <p:spPr/>
        <p:txBody>
          <a:bodyPr/>
          <a:lstStyle/>
          <a:p>
            <a:fld id="{A3A8C14A-3844-F040-8234-8909D9F0757C}" type="datetimeFigureOut">
              <a:rPr lang="en-US" smtClean="0"/>
              <a:t>10/14/2020</a:t>
            </a:fld>
            <a:endParaRPr lang="en-US"/>
          </a:p>
        </p:txBody>
      </p:sp>
      <p:sp>
        <p:nvSpPr>
          <p:cNvPr id="6" name="Footer Placeholder 5">
            <a:extLst>
              <a:ext uri="{FF2B5EF4-FFF2-40B4-BE49-F238E27FC236}">
                <a16:creationId xmlns:a16="http://schemas.microsoft.com/office/drawing/2014/main" id="{50249C71-7FCF-3B46-B797-812B92E704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5FBEC0-14FF-4C41-8A3E-DB23FEE9C75B}"/>
              </a:ext>
            </a:extLst>
          </p:cNvPr>
          <p:cNvSpPr>
            <a:spLocks noGrp="1"/>
          </p:cNvSpPr>
          <p:nvPr>
            <p:ph type="sldNum" sz="quarter" idx="12"/>
          </p:nvPr>
        </p:nvSpPr>
        <p:spPr/>
        <p:txBody>
          <a:bodyPr/>
          <a:lstStyle/>
          <a:p>
            <a:fld id="{B8DD75E5-0F6D-6C44-9B65-BFE1D252DFD7}" type="slidenum">
              <a:rPr lang="en-US" smtClean="0"/>
              <a:t>‹#›</a:t>
            </a:fld>
            <a:endParaRPr lang="en-US"/>
          </a:p>
        </p:txBody>
      </p:sp>
    </p:spTree>
    <p:extLst>
      <p:ext uri="{BB962C8B-B14F-4D97-AF65-F5344CB8AC3E}">
        <p14:creationId xmlns:p14="http://schemas.microsoft.com/office/powerpoint/2010/main" val="210806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E3B2B-CA74-E145-8AA6-1C861223DF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45C794-729B-D043-B955-3688F107BC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937E2E-3AA7-5345-841A-0FA5315D82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DD5212-55E3-F344-97AE-86BB9413EA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9ABBC5-C7E2-2B4D-965A-B9FE022790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C7B15C-1840-7F4F-AEC6-BB365DE364C2}"/>
              </a:ext>
            </a:extLst>
          </p:cNvPr>
          <p:cNvSpPr>
            <a:spLocks noGrp="1"/>
          </p:cNvSpPr>
          <p:nvPr>
            <p:ph type="dt" sz="half" idx="10"/>
          </p:nvPr>
        </p:nvSpPr>
        <p:spPr/>
        <p:txBody>
          <a:bodyPr/>
          <a:lstStyle/>
          <a:p>
            <a:fld id="{A3A8C14A-3844-F040-8234-8909D9F0757C}" type="datetimeFigureOut">
              <a:rPr lang="en-US" smtClean="0"/>
              <a:t>10/14/2020</a:t>
            </a:fld>
            <a:endParaRPr lang="en-US"/>
          </a:p>
        </p:txBody>
      </p:sp>
      <p:sp>
        <p:nvSpPr>
          <p:cNvPr id="8" name="Footer Placeholder 7">
            <a:extLst>
              <a:ext uri="{FF2B5EF4-FFF2-40B4-BE49-F238E27FC236}">
                <a16:creationId xmlns:a16="http://schemas.microsoft.com/office/drawing/2014/main" id="{7B3BD0E8-EE3E-1F4E-985B-DF4A4A010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444DAE-810B-8141-A2B1-FB6A72DAD4A6}"/>
              </a:ext>
            </a:extLst>
          </p:cNvPr>
          <p:cNvSpPr>
            <a:spLocks noGrp="1"/>
          </p:cNvSpPr>
          <p:nvPr>
            <p:ph type="sldNum" sz="quarter" idx="12"/>
          </p:nvPr>
        </p:nvSpPr>
        <p:spPr/>
        <p:txBody>
          <a:bodyPr/>
          <a:lstStyle/>
          <a:p>
            <a:fld id="{B8DD75E5-0F6D-6C44-9B65-BFE1D252DFD7}" type="slidenum">
              <a:rPr lang="en-US" smtClean="0"/>
              <a:t>‹#›</a:t>
            </a:fld>
            <a:endParaRPr lang="en-US"/>
          </a:p>
        </p:txBody>
      </p:sp>
    </p:spTree>
    <p:extLst>
      <p:ext uri="{BB962C8B-B14F-4D97-AF65-F5344CB8AC3E}">
        <p14:creationId xmlns:p14="http://schemas.microsoft.com/office/powerpoint/2010/main" val="299058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50110-DE7E-4D4E-97D6-DE06C56E6D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4F9D17-7E24-9343-812C-5A13184AACF8}"/>
              </a:ext>
            </a:extLst>
          </p:cNvPr>
          <p:cNvSpPr>
            <a:spLocks noGrp="1"/>
          </p:cNvSpPr>
          <p:nvPr>
            <p:ph type="dt" sz="half" idx="10"/>
          </p:nvPr>
        </p:nvSpPr>
        <p:spPr/>
        <p:txBody>
          <a:bodyPr/>
          <a:lstStyle/>
          <a:p>
            <a:fld id="{A3A8C14A-3844-F040-8234-8909D9F0757C}" type="datetimeFigureOut">
              <a:rPr lang="en-US" smtClean="0"/>
              <a:t>10/14/2020</a:t>
            </a:fld>
            <a:endParaRPr lang="en-US"/>
          </a:p>
        </p:txBody>
      </p:sp>
      <p:sp>
        <p:nvSpPr>
          <p:cNvPr id="4" name="Footer Placeholder 3">
            <a:extLst>
              <a:ext uri="{FF2B5EF4-FFF2-40B4-BE49-F238E27FC236}">
                <a16:creationId xmlns:a16="http://schemas.microsoft.com/office/drawing/2014/main" id="{E22304BF-B176-DA48-881D-E177CE038C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BCE817-69B7-2E41-91BF-656A9A8E78EA}"/>
              </a:ext>
            </a:extLst>
          </p:cNvPr>
          <p:cNvSpPr>
            <a:spLocks noGrp="1"/>
          </p:cNvSpPr>
          <p:nvPr>
            <p:ph type="sldNum" sz="quarter" idx="12"/>
          </p:nvPr>
        </p:nvSpPr>
        <p:spPr/>
        <p:txBody>
          <a:bodyPr/>
          <a:lstStyle/>
          <a:p>
            <a:fld id="{B8DD75E5-0F6D-6C44-9B65-BFE1D252DFD7}" type="slidenum">
              <a:rPr lang="en-US" smtClean="0"/>
              <a:t>‹#›</a:t>
            </a:fld>
            <a:endParaRPr lang="en-US"/>
          </a:p>
        </p:txBody>
      </p:sp>
    </p:spTree>
    <p:extLst>
      <p:ext uri="{BB962C8B-B14F-4D97-AF65-F5344CB8AC3E}">
        <p14:creationId xmlns:p14="http://schemas.microsoft.com/office/powerpoint/2010/main" val="169719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6C7B48-1B82-E24C-920E-164BAB18005B}"/>
              </a:ext>
            </a:extLst>
          </p:cNvPr>
          <p:cNvSpPr>
            <a:spLocks noGrp="1"/>
          </p:cNvSpPr>
          <p:nvPr>
            <p:ph type="dt" sz="half" idx="10"/>
          </p:nvPr>
        </p:nvSpPr>
        <p:spPr/>
        <p:txBody>
          <a:bodyPr/>
          <a:lstStyle/>
          <a:p>
            <a:fld id="{A3A8C14A-3844-F040-8234-8909D9F0757C}" type="datetimeFigureOut">
              <a:rPr lang="en-US" smtClean="0"/>
              <a:t>10/14/2020</a:t>
            </a:fld>
            <a:endParaRPr lang="en-US"/>
          </a:p>
        </p:txBody>
      </p:sp>
      <p:sp>
        <p:nvSpPr>
          <p:cNvPr id="3" name="Footer Placeholder 2">
            <a:extLst>
              <a:ext uri="{FF2B5EF4-FFF2-40B4-BE49-F238E27FC236}">
                <a16:creationId xmlns:a16="http://schemas.microsoft.com/office/drawing/2014/main" id="{04A7792C-09B8-AD42-8BC4-16C2614AEF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362A36-F35C-FD4A-866C-88EF5BEC8100}"/>
              </a:ext>
            </a:extLst>
          </p:cNvPr>
          <p:cNvSpPr>
            <a:spLocks noGrp="1"/>
          </p:cNvSpPr>
          <p:nvPr>
            <p:ph type="sldNum" sz="quarter" idx="12"/>
          </p:nvPr>
        </p:nvSpPr>
        <p:spPr/>
        <p:txBody>
          <a:bodyPr/>
          <a:lstStyle/>
          <a:p>
            <a:fld id="{B8DD75E5-0F6D-6C44-9B65-BFE1D252DFD7}" type="slidenum">
              <a:rPr lang="en-US" smtClean="0"/>
              <a:t>‹#›</a:t>
            </a:fld>
            <a:endParaRPr lang="en-US"/>
          </a:p>
        </p:txBody>
      </p:sp>
    </p:spTree>
    <p:extLst>
      <p:ext uri="{BB962C8B-B14F-4D97-AF65-F5344CB8AC3E}">
        <p14:creationId xmlns:p14="http://schemas.microsoft.com/office/powerpoint/2010/main" val="3753962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86568-4F29-9F47-BA8C-CE6B14AF59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195ED5-709A-3C4E-8B49-2635EE9A75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431CBE-E27B-D142-8952-973721BE0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92B97F-D52B-8A41-BBDE-123A88050D6D}"/>
              </a:ext>
            </a:extLst>
          </p:cNvPr>
          <p:cNvSpPr>
            <a:spLocks noGrp="1"/>
          </p:cNvSpPr>
          <p:nvPr>
            <p:ph type="dt" sz="half" idx="10"/>
          </p:nvPr>
        </p:nvSpPr>
        <p:spPr/>
        <p:txBody>
          <a:bodyPr/>
          <a:lstStyle/>
          <a:p>
            <a:fld id="{A3A8C14A-3844-F040-8234-8909D9F0757C}" type="datetimeFigureOut">
              <a:rPr lang="en-US" smtClean="0"/>
              <a:t>10/14/2020</a:t>
            </a:fld>
            <a:endParaRPr lang="en-US"/>
          </a:p>
        </p:txBody>
      </p:sp>
      <p:sp>
        <p:nvSpPr>
          <p:cNvPr id="6" name="Footer Placeholder 5">
            <a:extLst>
              <a:ext uri="{FF2B5EF4-FFF2-40B4-BE49-F238E27FC236}">
                <a16:creationId xmlns:a16="http://schemas.microsoft.com/office/drawing/2014/main" id="{F9AF8739-2E15-4A40-A0BE-8328BE4D90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43E59A-9038-0E43-9051-CB38C41D1866}"/>
              </a:ext>
            </a:extLst>
          </p:cNvPr>
          <p:cNvSpPr>
            <a:spLocks noGrp="1"/>
          </p:cNvSpPr>
          <p:nvPr>
            <p:ph type="sldNum" sz="quarter" idx="12"/>
          </p:nvPr>
        </p:nvSpPr>
        <p:spPr/>
        <p:txBody>
          <a:bodyPr/>
          <a:lstStyle/>
          <a:p>
            <a:fld id="{B8DD75E5-0F6D-6C44-9B65-BFE1D252DFD7}" type="slidenum">
              <a:rPr lang="en-US" smtClean="0"/>
              <a:t>‹#›</a:t>
            </a:fld>
            <a:endParaRPr lang="en-US"/>
          </a:p>
        </p:txBody>
      </p:sp>
    </p:spTree>
    <p:extLst>
      <p:ext uri="{BB962C8B-B14F-4D97-AF65-F5344CB8AC3E}">
        <p14:creationId xmlns:p14="http://schemas.microsoft.com/office/powerpoint/2010/main" val="2195623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CFF7-DA44-EA42-88E6-F2F5126E9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73FD08-7590-7F4F-A81F-68BBEC21F2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D6D574-5AF9-B348-8BDC-C7C070F84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2D3EF7-44FC-C440-A150-E11F37E8D3EA}"/>
              </a:ext>
            </a:extLst>
          </p:cNvPr>
          <p:cNvSpPr>
            <a:spLocks noGrp="1"/>
          </p:cNvSpPr>
          <p:nvPr>
            <p:ph type="dt" sz="half" idx="10"/>
          </p:nvPr>
        </p:nvSpPr>
        <p:spPr/>
        <p:txBody>
          <a:bodyPr/>
          <a:lstStyle/>
          <a:p>
            <a:fld id="{A3A8C14A-3844-F040-8234-8909D9F0757C}" type="datetimeFigureOut">
              <a:rPr lang="en-US" smtClean="0"/>
              <a:t>10/14/2020</a:t>
            </a:fld>
            <a:endParaRPr lang="en-US"/>
          </a:p>
        </p:txBody>
      </p:sp>
      <p:sp>
        <p:nvSpPr>
          <p:cNvPr id="6" name="Footer Placeholder 5">
            <a:extLst>
              <a:ext uri="{FF2B5EF4-FFF2-40B4-BE49-F238E27FC236}">
                <a16:creationId xmlns:a16="http://schemas.microsoft.com/office/drawing/2014/main" id="{1FDAF6E4-5846-7845-BE5E-786CCD5DD7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A355D-8C76-CF43-A1E2-55CFA65B23C1}"/>
              </a:ext>
            </a:extLst>
          </p:cNvPr>
          <p:cNvSpPr>
            <a:spLocks noGrp="1"/>
          </p:cNvSpPr>
          <p:nvPr>
            <p:ph type="sldNum" sz="quarter" idx="12"/>
          </p:nvPr>
        </p:nvSpPr>
        <p:spPr/>
        <p:txBody>
          <a:bodyPr/>
          <a:lstStyle/>
          <a:p>
            <a:fld id="{B8DD75E5-0F6D-6C44-9B65-BFE1D252DFD7}" type="slidenum">
              <a:rPr lang="en-US" smtClean="0"/>
              <a:t>‹#›</a:t>
            </a:fld>
            <a:endParaRPr lang="en-US"/>
          </a:p>
        </p:txBody>
      </p:sp>
    </p:spTree>
    <p:extLst>
      <p:ext uri="{BB962C8B-B14F-4D97-AF65-F5344CB8AC3E}">
        <p14:creationId xmlns:p14="http://schemas.microsoft.com/office/powerpoint/2010/main" val="184246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B4D1C4-6FAD-F24B-8CE2-7658E4CEB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BDA105-3E25-7041-A72E-B8597597A6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9FAC6-727B-394A-90D0-AEE40CB36C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8C14A-3844-F040-8234-8909D9F0757C}" type="datetimeFigureOut">
              <a:rPr lang="en-US" smtClean="0"/>
              <a:t>10/14/2020</a:t>
            </a:fld>
            <a:endParaRPr lang="en-US"/>
          </a:p>
        </p:txBody>
      </p:sp>
      <p:sp>
        <p:nvSpPr>
          <p:cNvPr id="5" name="Footer Placeholder 4">
            <a:extLst>
              <a:ext uri="{FF2B5EF4-FFF2-40B4-BE49-F238E27FC236}">
                <a16:creationId xmlns:a16="http://schemas.microsoft.com/office/drawing/2014/main" id="{1F350AAE-8CD3-3645-8342-F1BF897317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9202B9-DF88-B141-99E9-FAC326E476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D75E5-0F6D-6C44-9B65-BFE1D252DFD7}" type="slidenum">
              <a:rPr lang="en-US" smtClean="0"/>
              <a:t>‹#›</a:t>
            </a:fld>
            <a:endParaRPr lang="en-US"/>
          </a:p>
        </p:txBody>
      </p:sp>
    </p:spTree>
    <p:extLst>
      <p:ext uri="{BB962C8B-B14F-4D97-AF65-F5344CB8AC3E}">
        <p14:creationId xmlns:p14="http://schemas.microsoft.com/office/powerpoint/2010/main" val="1839483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aseball player holding a bat&#10;&#10;Description automatically generated">
            <a:extLst>
              <a:ext uri="{FF2B5EF4-FFF2-40B4-BE49-F238E27FC236}">
                <a16:creationId xmlns:a16="http://schemas.microsoft.com/office/drawing/2014/main" id="{F2CEFF3B-0A63-EC46-ADAE-164E2A8198FB}"/>
              </a:ext>
            </a:extLst>
          </p:cNvPr>
          <p:cNvPicPr>
            <a:picLocks noChangeAspect="1"/>
          </p:cNvPicPr>
          <p:nvPr/>
        </p:nvPicPr>
        <p:blipFill rotWithShape="1">
          <a:blip r:embed="rId2"/>
          <a:srcRect l="4123" t="8995" r="921" b="10886"/>
          <a:stretch/>
        </p:blipFill>
        <p:spPr>
          <a:xfrm>
            <a:off x="0" y="-1"/>
            <a:ext cx="12192000" cy="6858001"/>
          </a:xfrm>
          <a:prstGeom prst="rect">
            <a:avLst/>
          </a:prstGeom>
        </p:spPr>
      </p:pic>
      <p:sp>
        <p:nvSpPr>
          <p:cNvPr id="10" name="Rectangle 9">
            <a:extLst>
              <a:ext uri="{FF2B5EF4-FFF2-40B4-BE49-F238E27FC236}">
                <a16:creationId xmlns:a16="http://schemas.microsoft.com/office/drawing/2014/main" id="{0D288FBD-3FEF-4E41-8BEA-E5FB83968C63}"/>
              </a:ext>
            </a:extLst>
          </p:cNvPr>
          <p:cNvSpPr/>
          <p:nvPr/>
        </p:nvSpPr>
        <p:spPr>
          <a:xfrm>
            <a:off x="0" y="5558589"/>
            <a:ext cx="12192000" cy="1299411"/>
          </a:xfrm>
          <a:prstGeom prst="rect">
            <a:avLst/>
          </a:prstGeom>
          <a:solidFill>
            <a:schemeClr val="lt1">
              <a:alpha val="61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5C3DC065-FBA2-7E43-83FD-7D69E3BCA5A9}"/>
              </a:ext>
            </a:extLst>
          </p:cNvPr>
          <p:cNvSpPr txBox="1"/>
          <p:nvPr/>
        </p:nvSpPr>
        <p:spPr>
          <a:xfrm>
            <a:off x="2623832" y="5558589"/>
            <a:ext cx="7571303" cy="707886"/>
          </a:xfrm>
          <a:prstGeom prst="rect">
            <a:avLst/>
          </a:prstGeom>
          <a:noFill/>
        </p:spPr>
        <p:txBody>
          <a:bodyPr wrap="none" rtlCol="0">
            <a:spAutoFit/>
          </a:bodyPr>
          <a:lstStyle/>
          <a:p>
            <a:r>
              <a:rPr lang="en-US" sz="4000" b="1">
                <a:latin typeface="Courier" pitchFamily="2" charset="0"/>
                <a:cs typeface="Aharoni" panose="02010803020104030203" pitchFamily="2" charset="-79"/>
              </a:rPr>
              <a:t>Team </a:t>
            </a:r>
            <a:r>
              <a:rPr lang="en-US" sz="4000" b="1" err="1">
                <a:latin typeface="Courier" pitchFamily="2" charset="0"/>
                <a:cs typeface="Aharoni" panose="02010803020104030203" pitchFamily="2" charset="-79"/>
              </a:rPr>
              <a:t>McQuarantine</a:t>
            </a:r>
            <a:r>
              <a:rPr lang="en-US" sz="4000" b="1">
                <a:latin typeface="Courier" pitchFamily="2" charset="0"/>
                <a:cs typeface="Aharoni" panose="02010803020104030203" pitchFamily="2" charset="-79"/>
              </a:rPr>
              <a:t> Milton</a:t>
            </a:r>
          </a:p>
        </p:txBody>
      </p:sp>
      <p:sp>
        <p:nvSpPr>
          <p:cNvPr id="9" name="TextBox 8">
            <a:extLst>
              <a:ext uri="{FF2B5EF4-FFF2-40B4-BE49-F238E27FC236}">
                <a16:creationId xmlns:a16="http://schemas.microsoft.com/office/drawing/2014/main" id="{85FA1777-73A3-1A42-9625-A80920317034}"/>
              </a:ext>
            </a:extLst>
          </p:cNvPr>
          <p:cNvSpPr txBox="1"/>
          <p:nvPr/>
        </p:nvSpPr>
        <p:spPr>
          <a:xfrm>
            <a:off x="4709271" y="6184266"/>
            <a:ext cx="2403222" cy="646331"/>
          </a:xfrm>
          <a:prstGeom prst="rect">
            <a:avLst/>
          </a:prstGeom>
          <a:noFill/>
        </p:spPr>
        <p:txBody>
          <a:bodyPr wrap="none" rtlCol="0">
            <a:spAutoFit/>
          </a:bodyPr>
          <a:lstStyle/>
          <a:p>
            <a:r>
              <a:rPr lang="en-US" sz="3600">
                <a:latin typeface="Courier" pitchFamily="2" charset="0"/>
              </a:rPr>
              <a:t>IDS 6916</a:t>
            </a:r>
          </a:p>
        </p:txBody>
      </p:sp>
      <p:pic>
        <p:nvPicPr>
          <p:cNvPr id="12" name="Picture 11" descr="A close up of a sign&#10;&#10;Description automatically generated">
            <a:extLst>
              <a:ext uri="{FF2B5EF4-FFF2-40B4-BE49-F238E27FC236}">
                <a16:creationId xmlns:a16="http://schemas.microsoft.com/office/drawing/2014/main" id="{BFEB0CF5-67D2-594A-AFE8-F9E380B21A07}"/>
              </a:ext>
            </a:extLst>
          </p:cNvPr>
          <p:cNvPicPr>
            <a:picLocks noChangeAspect="1"/>
          </p:cNvPicPr>
          <p:nvPr/>
        </p:nvPicPr>
        <p:blipFill>
          <a:blip r:embed="rId3"/>
          <a:stretch>
            <a:fillRect/>
          </a:stretch>
        </p:blipFill>
        <p:spPr>
          <a:xfrm>
            <a:off x="10646530" y="5735637"/>
            <a:ext cx="1299080" cy="1044158"/>
          </a:xfrm>
          <a:prstGeom prst="rect">
            <a:avLst/>
          </a:prstGeom>
        </p:spPr>
      </p:pic>
    </p:spTree>
    <p:extLst>
      <p:ext uri="{BB962C8B-B14F-4D97-AF65-F5344CB8AC3E}">
        <p14:creationId xmlns:p14="http://schemas.microsoft.com/office/powerpoint/2010/main" val="3674728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4ACB-A8A3-6748-949C-8D406F096527}"/>
              </a:ext>
            </a:extLst>
          </p:cNvPr>
          <p:cNvSpPr>
            <a:spLocks noGrp="1"/>
          </p:cNvSpPr>
          <p:nvPr>
            <p:ph type="title"/>
          </p:nvPr>
        </p:nvSpPr>
        <p:spPr/>
        <p:txBody>
          <a:bodyPr/>
          <a:lstStyle/>
          <a:p>
            <a:r>
              <a:rPr lang="en-US" b="1" i="1">
                <a:latin typeface="Courier Bold Oblique" pitchFamily="2" charset="0"/>
              </a:rPr>
              <a:t>Example: Results table</a:t>
            </a:r>
            <a:endParaRPr lang="en-US"/>
          </a:p>
        </p:txBody>
      </p:sp>
      <p:graphicFrame>
        <p:nvGraphicFramePr>
          <p:cNvPr id="4" name="Table 4">
            <a:extLst>
              <a:ext uri="{FF2B5EF4-FFF2-40B4-BE49-F238E27FC236}">
                <a16:creationId xmlns:a16="http://schemas.microsoft.com/office/drawing/2014/main" id="{B5B4C9AC-2E77-9447-AE69-5D838E497B73}"/>
              </a:ext>
            </a:extLst>
          </p:cNvPr>
          <p:cNvGraphicFramePr>
            <a:graphicFrameLocks noGrp="1"/>
          </p:cNvGraphicFramePr>
          <p:nvPr>
            <p:ph idx="1"/>
            <p:extLst>
              <p:ext uri="{D42A27DB-BD31-4B8C-83A1-F6EECF244321}">
                <p14:modId xmlns:p14="http://schemas.microsoft.com/office/powerpoint/2010/main" val="733526462"/>
              </p:ext>
            </p:extLst>
          </p:nvPr>
        </p:nvGraphicFramePr>
        <p:xfrm>
          <a:off x="230605" y="2559551"/>
          <a:ext cx="11730789" cy="3000791"/>
        </p:xfrm>
        <a:graphic>
          <a:graphicData uri="http://schemas.openxmlformats.org/drawingml/2006/table">
            <a:tbl>
              <a:tblPr>
                <a:tableStyleId>{5C22544A-7EE6-4342-B048-85BDC9FD1C3A}</a:tableStyleId>
              </a:tblPr>
              <a:tblGrid>
                <a:gridCol w="1675827">
                  <a:extLst>
                    <a:ext uri="{9D8B030D-6E8A-4147-A177-3AD203B41FA5}">
                      <a16:colId xmlns:a16="http://schemas.microsoft.com/office/drawing/2014/main" val="420243124"/>
                    </a:ext>
                  </a:extLst>
                </a:gridCol>
                <a:gridCol w="1675827">
                  <a:extLst>
                    <a:ext uri="{9D8B030D-6E8A-4147-A177-3AD203B41FA5}">
                      <a16:colId xmlns:a16="http://schemas.microsoft.com/office/drawing/2014/main" val="1436116908"/>
                    </a:ext>
                  </a:extLst>
                </a:gridCol>
                <a:gridCol w="1675827">
                  <a:extLst>
                    <a:ext uri="{9D8B030D-6E8A-4147-A177-3AD203B41FA5}">
                      <a16:colId xmlns:a16="http://schemas.microsoft.com/office/drawing/2014/main" val="3746045428"/>
                    </a:ext>
                  </a:extLst>
                </a:gridCol>
                <a:gridCol w="1675827">
                  <a:extLst>
                    <a:ext uri="{9D8B030D-6E8A-4147-A177-3AD203B41FA5}">
                      <a16:colId xmlns:a16="http://schemas.microsoft.com/office/drawing/2014/main" val="472553032"/>
                    </a:ext>
                  </a:extLst>
                </a:gridCol>
                <a:gridCol w="1675827">
                  <a:extLst>
                    <a:ext uri="{9D8B030D-6E8A-4147-A177-3AD203B41FA5}">
                      <a16:colId xmlns:a16="http://schemas.microsoft.com/office/drawing/2014/main" val="3184412372"/>
                    </a:ext>
                  </a:extLst>
                </a:gridCol>
                <a:gridCol w="1675827">
                  <a:extLst>
                    <a:ext uri="{9D8B030D-6E8A-4147-A177-3AD203B41FA5}">
                      <a16:colId xmlns:a16="http://schemas.microsoft.com/office/drawing/2014/main" val="318644705"/>
                    </a:ext>
                  </a:extLst>
                </a:gridCol>
                <a:gridCol w="1675827">
                  <a:extLst>
                    <a:ext uri="{9D8B030D-6E8A-4147-A177-3AD203B41FA5}">
                      <a16:colId xmlns:a16="http://schemas.microsoft.com/office/drawing/2014/main" val="2989609193"/>
                    </a:ext>
                  </a:extLst>
                </a:gridCol>
              </a:tblGrid>
              <a:tr h="1302110">
                <a:tc>
                  <a:txBody>
                    <a:bodyPr/>
                    <a:lstStyle/>
                    <a:p>
                      <a:r>
                        <a:rPr lang="en-US" sz="1400" b="1" i="0" u="none" strike="noStrike" kern="1200" err="1">
                          <a:solidFill>
                            <a:schemeClr val="dk1"/>
                          </a:solidFill>
                          <a:effectLst/>
                          <a:latin typeface="Courier" pitchFamily="2" charset="0"/>
                          <a:ea typeface="+mn-ea"/>
                          <a:cs typeface="+mn-cs"/>
                        </a:rPr>
                        <a:t>RunNo</a:t>
                      </a:r>
                      <a:r>
                        <a:rPr lang="en-US" sz="1400" b="1" i="0" u="none" strike="noStrike" kern="1200">
                          <a:solidFill>
                            <a:schemeClr val="dk1"/>
                          </a:solidFill>
                          <a:effectLst/>
                          <a:latin typeface="Courier" pitchFamily="2" charset="0"/>
                          <a:ea typeface="+mn-ea"/>
                          <a:cs typeface="+mn-cs"/>
                        </a:rPr>
                        <a:t>.</a:t>
                      </a:r>
                      <a:endParaRPr lang="en-US" sz="1400" b="1" i="0">
                        <a:latin typeface="Courier" pitchFamily="2"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tc>
                  <a:txBody>
                    <a:bodyPr/>
                    <a:lstStyle/>
                    <a:p>
                      <a:r>
                        <a:rPr lang="en-US" sz="1400" b="1" i="0" u="none" strike="noStrike" kern="1200">
                          <a:solidFill>
                            <a:schemeClr val="dk1"/>
                          </a:solidFill>
                          <a:effectLst/>
                          <a:latin typeface="Courier" pitchFamily="2" charset="0"/>
                          <a:ea typeface="+mn-ea"/>
                          <a:cs typeface="+mn-cs"/>
                        </a:rPr>
                        <a:t>Prob of Infection: [0.5 (no-mask), 0.25 (mask)]</a:t>
                      </a:r>
                      <a:endParaRPr lang="en-US" sz="1400" b="1" i="0">
                        <a:latin typeface="Courier"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tc>
                  <a:txBody>
                    <a:bodyPr/>
                    <a:lstStyle/>
                    <a:p>
                      <a:r>
                        <a:rPr lang="en-US" sz="1400" b="1" i="0" u="none" strike="noStrike" kern="1200">
                          <a:solidFill>
                            <a:schemeClr val="dk1"/>
                          </a:solidFill>
                          <a:effectLst/>
                          <a:latin typeface="Courier" pitchFamily="2" charset="0"/>
                          <a:ea typeface="+mn-ea"/>
                          <a:cs typeface="+mn-cs"/>
                        </a:rPr>
                        <a:t>Social-distancing</a:t>
                      </a:r>
                    </a:p>
                    <a:p>
                      <a:r>
                        <a:rPr lang="en-US" sz="1400" b="1" i="0" u="none" strike="noStrike" kern="1200">
                          <a:solidFill>
                            <a:schemeClr val="dk1"/>
                          </a:solidFill>
                          <a:effectLst/>
                          <a:latin typeface="Courier" pitchFamily="2" charset="0"/>
                          <a:ea typeface="+mn-ea"/>
                          <a:cs typeface="+mn-cs"/>
                        </a:rPr>
                        <a:t>(T/ F)</a:t>
                      </a:r>
                      <a:endParaRPr lang="en-US" sz="1400" b="1" i="0">
                        <a:latin typeface="Courier"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tc>
                  <a:txBody>
                    <a:bodyPr/>
                    <a:lstStyle/>
                    <a:p>
                      <a:r>
                        <a:rPr lang="en-US" sz="1400" b="1" i="0" u="none" strike="noStrike" kern="1200">
                          <a:solidFill>
                            <a:schemeClr val="dk1"/>
                          </a:solidFill>
                          <a:effectLst/>
                          <a:latin typeface="Courier" pitchFamily="2" charset="0"/>
                          <a:ea typeface="+mn-ea"/>
                          <a:cs typeface="+mn-cs"/>
                        </a:rPr>
                        <a:t>Group size (1,2,4)</a:t>
                      </a:r>
                      <a:endParaRPr lang="en-US" sz="1400" b="1" i="0">
                        <a:latin typeface="Courier"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tc>
                  <a:txBody>
                    <a:bodyPr/>
                    <a:lstStyle/>
                    <a:p>
                      <a:r>
                        <a:rPr lang="en-US" sz="1400" b="1" i="0" u="none" strike="noStrike" kern="1200">
                          <a:solidFill>
                            <a:schemeClr val="dk1"/>
                          </a:solidFill>
                          <a:effectLst/>
                          <a:latin typeface="Courier" pitchFamily="2" charset="0"/>
                          <a:ea typeface="+mn-ea"/>
                          <a:cs typeface="+mn-cs"/>
                        </a:rPr>
                        <a:t>Attendance</a:t>
                      </a:r>
                      <a:endParaRPr lang="en-US" sz="1400" b="1" i="0">
                        <a:latin typeface="Courier"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tc>
                  <a:txBody>
                    <a:bodyPr/>
                    <a:lstStyle/>
                    <a:p>
                      <a:r>
                        <a:rPr lang="en-US" sz="1400" b="1" i="0" u="none" strike="noStrike" kern="1200">
                          <a:solidFill>
                            <a:schemeClr val="dk1"/>
                          </a:solidFill>
                          <a:effectLst/>
                          <a:latin typeface="Courier" pitchFamily="2" charset="0"/>
                          <a:ea typeface="+mn-ea"/>
                          <a:cs typeface="+mn-cs"/>
                        </a:rPr>
                        <a:t>RESULTS </a:t>
                      </a:r>
                    </a:p>
                    <a:p>
                      <a:r>
                        <a:rPr lang="en-US" sz="1400" b="1" i="0" u="none" strike="noStrike" kern="1200">
                          <a:solidFill>
                            <a:schemeClr val="dk1"/>
                          </a:solidFill>
                          <a:effectLst/>
                          <a:latin typeface="Courier" pitchFamily="2" charset="0"/>
                          <a:ea typeface="+mn-ea"/>
                          <a:cs typeface="+mn-cs"/>
                        </a:rPr>
                        <a:t>(num of contacts)</a:t>
                      </a:r>
                      <a:endParaRPr lang="en-US" sz="1400" b="1" i="0">
                        <a:latin typeface="Courier"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tc>
                  <a:txBody>
                    <a:bodyPr/>
                    <a:lstStyle/>
                    <a:p>
                      <a:r>
                        <a:rPr lang="en-US" sz="1400" b="1" i="0" u="none" strike="noStrike" kern="1200">
                          <a:solidFill>
                            <a:schemeClr val="dk1"/>
                          </a:solidFill>
                          <a:effectLst/>
                          <a:latin typeface="Courier" pitchFamily="2" charset="0"/>
                          <a:ea typeface="+mn-ea"/>
                          <a:cs typeface="+mn-cs"/>
                        </a:rPr>
                        <a:t>RESULT</a:t>
                      </a:r>
                    </a:p>
                    <a:p>
                      <a:r>
                        <a:rPr lang="en-US" sz="1400" b="1" i="0" u="none" strike="noStrike" kern="1200">
                          <a:solidFill>
                            <a:schemeClr val="dk1"/>
                          </a:solidFill>
                          <a:effectLst/>
                          <a:latin typeface="Courier" pitchFamily="2" charset="0"/>
                          <a:ea typeface="+mn-ea"/>
                          <a:cs typeface="+mn-cs"/>
                        </a:rPr>
                        <a:t>(infections)</a:t>
                      </a:r>
                      <a:endParaRPr lang="en-US" sz="1400" b="1" i="0">
                        <a:latin typeface="Courier" pitchFamily="2"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extLst>
                  <a:ext uri="{0D108BD9-81ED-4DB2-BD59-A6C34878D82A}">
                    <a16:rowId xmlns:a16="http://schemas.microsoft.com/office/drawing/2014/main" val="1904492999"/>
                  </a:ext>
                </a:extLst>
              </a:tr>
              <a:tr h="566227">
                <a:tc>
                  <a:txBody>
                    <a:bodyPr/>
                    <a:lstStyle/>
                    <a:p>
                      <a:r>
                        <a:rPr lang="en-US" b="1" i="0">
                          <a:latin typeface="Courier" pitchFamily="2" charset="0"/>
                        </a:rPr>
                        <a:t>25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tc>
                  <a:txBody>
                    <a:bodyPr/>
                    <a:lstStyle/>
                    <a:p>
                      <a:endParaRPr lang="en-US" b="0" i="0">
                        <a:latin typeface="Courier"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tc>
                  <a:txBody>
                    <a:bodyPr/>
                    <a:lstStyle/>
                    <a:p>
                      <a:endParaRPr lang="en-US" b="0" i="0">
                        <a:latin typeface="Courier"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tc>
                  <a:txBody>
                    <a:bodyPr/>
                    <a:lstStyle/>
                    <a:p>
                      <a:endParaRPr lang="en-US" b="0" i="0">
                        <a:latin typeface="Courier"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tc>
                  <a:txBody>
                    <a:bodyPr/>
                    <a:lstStyle/>
                    <a:p>
                      <a:endParaRPr lang="en-US" b="0" i="0">
                        <a:latin typeface="Courier"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tc>
                  <a:txBody>
                    <a:bodyPr/>
                    <a:lstStyle/>
                    <a:p>
                      <a:endParaRPr lang="en-US" b="0" i="0">
                        <a:latin typeface="Courier"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tc>
                  <a:txBody>
                    <a:bodyPr/>
                    <a:lstStyle/>
                    <a:p>
                      <a:endParaRPr lang="en-US" b="0" i="0">
                        <a:latin typeface="Courier" pitchFamily="2"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extLst>
                  <a:ext uri="{0D108BD9-81ED-4DB2-BD59-A6C34878D82A}">
                    <a16:rowId xmlns:a16="http://schemas.microsoft.com/office/drawing/2014/main" val="3612629465"/>
                  </a:ext>
                </a:extLst>
              </a:tr>
              <a:tr h="566227">
                <a:tc>
                  <a:txBody>
                    <a:bodyPr/>
                    <a:lstStyle/>
                    <a:p>
                      <a:r>
                        <a:rPr lang="en-US" b="1" i="0">
                          <a:latin typeface="Courier" pitchFamily="2" charset="0"/>
                        </a:rPr>
                        <a:t>50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tc>
                  <a:txBody>
                    <a:bodyPr/>
                    <a:lstStyle/>
                    <a:p>
                      <a:endParaRPr lang="en-US" b="0" i="0">
                        <a:latin typeface="Courier"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tc>
                  <a:txBody>
                    <a:bodyPr/>
                    <a:lstStyle/>
                    <a:p>
                      <a:endParaRPr lang="en-US" b="0" i="0">
                        <a:latin typeface="Courier"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tc>
                  <a:txBody>
                    <a:bodyPr/>
                    <a:lstStyle/>
                    <a:p>
                      <a:endParaRPr lang="en-US" b="0" i="0">
                        <a:latin typeface="Courier"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tc>
                  <a:txBody>
                    <a:bodyPr/>
                    <a:lstStyle/>
                    <a:p>
                      <a:endParaRPr lang="en-US" b="0" i="0">
                        <a:latin typeface="Courier"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tc>
                  <a:txBody>
                    <a:bodyPr/>
                    <a:lstStyle/>
                    <a:p>
                      <a:endParaRPr lang="en-US" b="0" i="0">
                        <a:latin typeface="Courier"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tc>
                  <a:txBody>
                    <a:bodyPr/>
                    <a:lstStyle/>
                    <a:p>
                      <a:endParaRPr lang="en-US" b="0" i="0">
                        <a:latin typeface="Courier" pitchFamily="2"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extLst>
                  <a:ext uri="{0D108BD9-81ED-4DB2-BD59-A6C34878D82A}">
                    <a16:rowId xmlns:a16="http://schemas.microsoft.com/office/drawing/2014/main" val="636985860"/>
                  </a:ext>
                </a:extLst>
              </a:tr>
              <a:tr h="566227">
                <a:tc>
                  <a:txBody>
                    <a:bodyPr/>
                    <a:lstStyle/>
                    <a:p>
                      <a:r>
                        <a:rPr lang="en-US" b="1" i="0">
                          <a:latin typeface="Courier" pitchFamily="2" charset="0"/>
                        </a:rPr>
                        <a:t>50&lt;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6A368"/>
                    </a:solidFill>
                  </a:tcPr>
                </a:tc>
                <a:tc>
                  <a:txBody>
                    <a:bodyPr/>
                    <a:lstStyle/>
                    <a:p>
                      <a:endParaRPr lang="en-US" b="0" i="0">
                        <a:latin typeface="Courier"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6A368"/>
                    </a:solidFill>
                  </a:tcPr>
                </a:tc>
                <a:tc>
                  <a:txBody>
                    <a:bodyPr/>
                    <a:lstStyle/>
                    <a:p>
                      <a:endParaRPr lang="en-US" b="0" i="0">
                        <a:latin typeface="Courier"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6A368"/>
                    </a:solidFill>
                  </a:tcPr>
                </a:tc>
                <a:tc>
                  <a:txBody>
                    <a:bodyPr/>
                    <a:lstStyle/>
                    <a:p>
                      <a:endParaRPr lang="en-US" b="0" i="0">
                        <a:latin typeface="Courier"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6A368"/>
                    </a:solidFill>
                  </a:tcPr>
                </a:tc>
                <a:tc>
                  <a:txBody>
                    <a:bodyPr/>
                    <a:lstStyle/>
                    <a:p>
                      <a:endParaRPr lang="en-US" b="0" i="0">
                        <a:latin typeface="Courier"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6A368"/>
                    </a:solidFill>
                  </a:tcPr>
                </a:tc>
                <a:tc>
                  <a:txBody>
                    <a:bodyPr/>
                    <a:lstStyle/>
                    <a:p>
                      <a:endParaRPr lang="en-US" b="0" i="0">
                        <a:latin typeface="Courier"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6A368"/>
                    </a:solidFill>
                  </a:tcPr>
                </a:tc>
                <a:tc>
                  <a:txBody>
                    <a:bodyPr/>
                    <a:lstStyle/>
                    <a:p>
                      <a:endParaRPr lang="en-US" b="0" i="0">
                        <a:latin typeface="Courier" pitchFamily="2"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6A368"/>
                    </a:solidFill>
                  </a:tcPr>
                </a:tc>
                <a:extLst>
                  <a:ext uri="{0D108BD9-81ED-4DB2-BD59-A6C34878D82A}">
                    <a16:rowId xmlns:a16="http://schemas.microsoft.com/office/drawing/2014/main" val="1638875519"/>
                  </a:ext>
                </a:extLst>
              </a:tr>
            </a:tbl>
          </a:graphicData>
        </a:graphic>
      </p:graphicFrame>
      <p:pic>
        <p:nvPicPr>
          <p:cNvPr id="8" name="Picture 7" descr="A close up of a sign&#10;&#10;Description automatically generated">
            <a:extLst>
              <a:ext uri="{FF2B5EF4-FFF2-40B4-BE49-F238E27FC236}">
                <a16:creationId xmlns:a16="http://schemas.microsoft.com/office/drawing/2014/main" id="{836E11FB-E630-B845-AEB7-3349278A873C}"/>
              </a:ext>
            </a:extLst>
          </p:cNvPr>
          <p:cNvPicPr>
            <a:picLocks noChangeAspect="1"/>
          </p:cNvPicPr>
          <p:nvPr/>
        </p:nvPicPr>
        <p:blipFill>
          <a:blip r:embed="rId2"/>
          <a:stretch>
            <a:fillRect/>
          </a:stretch>
        </p:blipFill>
        <p:spPr>
          <a:xfrm>
            <a:off x="10646530" y="5735637"/>
            <a:ext cx="1299080" cy="1044158"/>
          </a:xfrm>
          <a:prstGeom prst="rect">
            <a:avLst/>
          </a:prstGeom>
        </p:spPr>
      </p:pic>
    </p:spTree>
    <p:extLst>
      <p:ext uri="{BB962C8B-B14F-4D97-AF65-F5344CB8AC3E}">
        <p14:creationId xmlns:p14="http://schemas.microsoft.com/office/powerpoint/2010/main" val="1943155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08D18-0663-9D4D-A061-894654FF0AAB}"/>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b="1" kern="1200">
                <a:solidFill>
                  <a:srgbClr val="FFFFFF"/>
                </a:solidFill>
                <a:latin typeface="+mj-lt"/>
                <a:ea typeface="+mj-ea"/>
                <a:cs typeface="+mj-cs"/>
              </a:rPr>
              <a:t>State Diagram</a:t>
            </a:r>
            <a:br>
              <a:rPr lang="en-US" sz="4800" b="1">
                <a:solidFill>
                  <a:srgbClr val="FFFFFF"/>
                </a:solidFill>
              </a:rPr>
            </a:br>
            <a:r>
              <a:rPr lang="en-US" sz="4800" b="1">
                <a:solidFill>
                  <a:srgbClr val="FFFFFF"/>
                </a:solidFill>
                <a:cs typeface="Calibri Light"/>
              </a:rPr>
              <a:t>of Agent</a:t>
            </a:r>
            <a:endParaRPr lang="en-US" sz="4800" b="1" kern="1200">
              <a:solidFill>
                <a:srgbClr val="FFFFFF"/>
              </a:solidFill>
              <a:latin typeface="+mj-lt"/>
              <a:cs typeface="Calibri Light"/>
            </a:endParaRPr>
          </a:p>
        </p:txBody>
      </p:sp>
      <p:pic>
        <p:nvPicPr>
          <p:cNvPr id="8" name="Picture 9" descr="A picture containing application&#10;&#10;Description automatically generated">
            <a:extLst>
              <a:ext uri="{FF2B5EF4-FFF2-40B4-BE49-F238E27FC236}">
                <a16:creationId xmlns:a16="http://schemas.microsoft.com/office/drawing/2014/main" id="{FD9AB6BB-AC87-425E-9496-184837285164}"/>
              </a:ext>
            </a:extLst>
          </p:cNvPr>
          <p:cNvPicPr>
            <a:picLocks noChangeAspect="1"/>
          </p:cNvPicPr>
          <p:nvPr/>
        </p:nvPicPr>
        <p:blipFill>
          <a:blip r:embed="rId2"/>
          <a:stretch>
            <a:fillRect/>
          </a:stretch>
        </p:blipFill>
        <p:spPr>
          <a:xfrm>
            <a:off x="4802175" y="58522"/>
            <a:ext cx="6456257" cy="6691023"/>
          </a:xfrm>
          <a:prstGeom prst="rect">
            <a:avLst/>
          </a:prstGeom>
        </p:spPr>
      </p:pic>
      <p:pic>
        <p:nvPicPr>
          <p:cNvPr id="9" name="Picture 8" descr="A close up of a sign&#10;&#10;Description automatically generated">
            <a:extLst>
              <a:ext uri="{FF2B5EF4-FFF2-40B4-BE49-F238E27FC236}">
                <a16:creationId xmlns:a16="http://schemas.microsoft.com/office/drawing/2014/main" id="{6352B356-F7F6-9F4B-A22A-C3E6692A2A19}"/>
              </a:ext>
            </a:extLst>
          </p:cNvPr>
          <p:cNvPicPr>
            <a:picLocks noChangeAspect="1"/>
          </p:cNvPicPr>
          <p:nvPr/>
        </p:nvPicPr>
        <p:blipFill>
          <a:blip r:embed="rId3"/>
          <a:stretch>
            <a:fillRect/>
          </a:stretch>
        </p:blipFill>
        <p:spPr>
          <a:xfrm>
            <a:off x="11157745" y="6034650"/>
            <a:ext cx="1038650" cy="822310"/>
          </a:xfrm>
          <a:prstGeom prst="rect">
            <a:avLst/>
          </a:prstGeom>
        </p:spPr>
      </p:pic>
    </p:spTree>
    <p:extLst>
      <p:ext uri="{BB962C8B-B14F-4D97-AF65-F5344CB8AC3E}">
        <p14:creationId xmlns:p14="http://schemas.microsoft.com/office/powerpoint/2010/main" val="1944882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08D18-0663-9D4D-A061-894654FF0AAB}"/>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b="1" kern="1200">
                <a:solidFill>
                  <a:srgbClr val="FFFFFF"/>
                </a:solidFill>
                <a:latin typeface="+mj-lt"/>
                <a:ea typeface="+mj-ea"/>
                <a:cs typeface="+mj-cs"/>
              </a:rPr>
              <a:t>Class Diagram</a:t>
            </a:r>
          </a:p>
        </p:txBody>
      </p:sp>
      <p:pic>
        <p:nvPicPr>
          <p:cNvPr id="7" name="Picture 7" descr="Diagram&#10;&#10;Description automatically generated">
            <a:extLst>
              <a:ext uri="{FF2B5EF4-FFF2-40B4-BE49-F238E27FC236}">
                <a16:creationId xmlns:a16="http://schemas.microsoft.com/office/drawing/2014/main" id="{144A2BC5-9E2E-4457-A746-45DB209EBCAE}"/>
              </a:ext>
            </a:extLst>
          </p:cNvPr>
          <p:cNvPicPr>
            <a:picLocks noChangeAspect="1"/>
          </p:cNvPicPr>
          <p:nvPr/>
        </p:nvPicPr>
        <p:blipFill>
          <a:blip r:embed="rId2"/>
          <a:stretch>
            <a:fillRect/>
          </a:stretch>
        </p:blipFill>
        <p:spPr>
          <a:xfrm>
            <a:off x="5490196" y="492573"/>
            <a:ext cx="5880796" cy="5880796"/>
          </a:xfrm>
          <a:prstGeom prst="rect">
            <a:avLst/>
          </a:prstGeom>
        </p:spPr>
      </p:pic>
      <p:pic>
        <p:nvPicPr>
          <p:cNvPr id="9" name="Picture 8" descr="A close up of a sign&#10;&#10;Description automatically generated">
            <a:extLst>
              <a:ext uri="{FF2B5EF4-FFF2-40B4-BE49-F238E27FC236}">
                <a16:creationId xmlns:a16="http://schemas.microsoft.com/office/drawing/2014/main" id="{6352B356-F7F6-9F4B-A22A-C3E6692A2A19}"/>
              </a:ext>
            </a:extLst>
          </p:cNvPr>
          <p:cNvPicPr>
            <a:picLocks noChangeAspect="1"/>
          </p:cNvPicPr>
          <p:nvPr/>
        </p:nvPicPr>
        <p:blipFill>
          <a:blip r:embed="rId3"/>
          <a:stretch>
            <a:fillRect/>
          </a:stretch>
        </p:blipFill>
        <p:spPr>
          <a:xfrm>
            <a:off x="10646530" y="5735637"/>
            <a:ext cx="1299080" cy="1044158"/>
          </a:xfrm>
          <a:prstGeom prst="rect">
            <a:avLst/>
          </a:prstGeom>
        </p:spPr>
      </p:pic>
    </p:spTree>
    <p:extLst>
      <p:ext uri="{BB962C8B-B14F-4D97-AF65-F5344CB8AC3E}">
        <p14:creationId xmlns:p14="http://schemas.microsoft.com/office/powerpoint/2010/main" val="1522240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1587599"/>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12256"/>
            <a:ext cx="12198096" cy="343343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39F91-DCE8-AF4B-8B36-71011DABE70F}"/>
              </a:ext>
            </a:extLst>
          </p:cNvPr>
          <p:cNvSpPr>
            <a:spLocks noGrp="1"/>
          </p:cNvSpPr>
          <p:nvPr>
            <p:ph type="title"/>
          </p:nvPr>
        </p:nvSpPr>
        <p:spPr>
          <a:xfrm>
            <a:off x="4520396" y="2419390"/>
            <a:ext cx="6876267" cy="2019221"/>
          </a:xfrm>
        </p:spPr>
        <p:txBody>
          <a:bodyPr vert="horz" lIns="91440" tIns="45720" rIns="91440" bIns="45720" rtlCol="0" anchor="ctr">
            <a:normAutofit/>
          </a:bodyPr>
          <a:lstStyle/>
          <a:p>
            <a:r>
              <a:rPr lang="en-US" b="1" i="1" kern="1200">
                <a:solidFill>
                  <a:schemeClr val="bg1"/>
                </a:solidFill>
                <a:latin typeface="+mj-lt"/>
                <a:ea typeface="+mj-ea"/>
                <a:cs typeface="+mj-cs"/>
              </a:rPr>
              <a:t>Baseline Model</a:t>
            </a:r>
          </a:p>
        </p:txBody>
      </p:sp>
      <p:sp>
        <p:nvSpPr>
          <p:cNvPr id="3" name="Content Placeholder 2">
            <a:extLst>
              <a:ext uri="{FF2B5EF4-FFF2-40B4-BE49-F238E27FC236}">
                <a16:creationId xmlns:a16="http://schemas.microsoft.com/office/drawing/2014/main" id="{B3B7D220-EF52-534C-9B92-C0FA0E41F876}"/>
              </a:ext>
            </a:extLst>
          </p:cNvPr>
          <p:cNvSpPr>
            <a:spLocks noGrp="1"/>
          </p:cNvSpPr>
          <p:nvPr>
            <p:ph type="body" idx="1"/>
          </p:nvPr>
        </p:nvSpPr>
        <p:spPr>
          <a:xfrm>
            <a:off x="795339" y="2418588"/>
            <a:ext cx="2929718" cy="2020824"/>
          </a:xfrm>
        </p:spPr>
        <p:txBody>
          <a:bodyPr vert="horz" lIns="91440" tIns="45720" rIns="91440" bIns="45720" rtlCol="0" anchor="ctr">
            <a:normAutofit/>
          </a:bodyPr>
          <a:lstStyle/>
          <a:p>
            <a:pPr algn="r"/>
            <a:r>
              <a:rPr lang="en-US" kern="1200">
                <a:solidFill>
                  <a:schemeClr val="bg1"/>
                </a:solidFill>
                <a:latin typeface="+mn-lt"/>
                <a:ea typeface="+mn-ea"/>
                <a:cs typeface="+mn-cs"/>
              </a:rPr>
              <a:t>Demo</a:t>
            </a:r>
          </a:p>
        </p:txBody>
      </p:sp>
      <p:cxnSp>
        <p:nvCxnSpPr>
          <p:cNvPr id="14" name="Straight Connector 13">
            <a:extLst>
              <a:ext uri="{FF2B5EF4-FFF2-40B4-BE49-F238E27FC236}">
                <a16:creationId xmlns:a16="http://schemas.microsoft.com/office/drawing/2014/main" id="{06AA7778-3AED-4D28-BAFA-926D05F55C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00862" y="2240280"/>
            <a:ext cx="0" cy="23774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5270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181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E346A-36B2-4F7E-89C0-E7F50AE89E1D}"/>
              </a:ext>
            </a:extLst>
          </p:cNvPr>
          <p:cNvSpPr>
            <a:spLocks noGrp="1"/>
          </p:cNvSpPr>
          <p:nvPr>
            <p:ph type="title"/>
          </p:nvPr>
        </p:nvSpPr>
        <p:spPr>
          <a:xfrm>
            <a:off x="793662" y="386930"/>
            <a:ext cx="10066122" cy="1298448"/>
          </a:xfrm>
        </p:spPr>
        <p:txBody>
          <a:bodyPr anchor="b">
            <a:normAutofit/>
          </a:bodyPr>
          <a:lstStyle/>
          <a:p>
            <a:r>
              <a:rPr lang="en-US" sz="4800" b="1" i="1">
                <a:latin typeface="Courier" pitchFamily="2" charset="0"/>
                <a:ea typeface="+mj-lt"/>
                <a:cs typeface="+mj-lt"/>
              </a:rPr>
              <a:t>Transmission Modeling</a:t>
            </a:r>
            <a:endParaRPr lang="en-US" sz="4800" b="1" i="1">
              <a:latin typeface="Courier" pitchFamily="2" charset="0"/>
            </a:endParaRP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0B9F2A-8497-416A-B190-F109323EF9AD}"/>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en-US" sz="2000">
                <a:latin typeface="Courier" pitchFamily="2" charset="0"/>
                <a:cs typeface="Calibri"/>
              </a:rPr>
              <a:t>Ro value based on number of contacts</a:t>
            </a:r>
          </a:p>
          <a:p>
            <a:r>
              <a:rPr lang="en-US" sz="2000">
                <a:latin typeface="Courier" pitchFamily="2" charset="0"/>
                <a:cs typeface="Calibri"/>
              </a:rPr>
              <a:t>Use SEIR model to find number of contact driven infections</a:t>
            </a:r>
          </a:p>
          <a:p>
            <a:pPr lvl="1"/>
            <a:r>
              <a:rPr lang="en-US" sz="2000">
                <a:latin typeface="Courier" pitchFamily="2" charset="0"/>
                <a:cs typeface="Calibri"/>
              </a:rPr>
              <a:t>Considering E, incubation period, limits secondary transmission.</a:t>
            </a:r>
          </a:p>
        </p:txBody>
      </p:sp>
      <p:pic>
        <p:nvPicPr>
          <p:cNvPr id="4" name="Picture 4" descr="Diagram&#10;&#10;Description automatically generated">
            <a:extLst>
              <a:ext uri="{FF2B5EF4-FFF2-40B4-BE49-F238E27FC236}">
                <a16:creationId xmlns:a16="http://schemas.microsoft.com/office/drawing/2014/main" id="{3A010CC8-03BE-4006-9FAE-CE79EF6EF351}"/>
              </a:ext>
            </a:extLst>
          </p:cNvPr>
          <p:cNvPicPr>
            <a:picLocks noChangeAspect="1"/>
          </p:cNvPicPr>
          <p:nvPr/>
        </p:nvPicPr>
        <p:blipFill rotWithShape="1">
          <a:blip r:embed="rId3"/>
          <a:srcRect l="5196" r="8489" b="2"/>
          <a:stretch/>
        </p:blipFill>
        <p:spPr>
          <a:xfrm>
            <a:off x="5911532" y="2484255"/>
            <a:ext cx="5150277" cy="371424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sign&#10;&#10;Description automatically generated">
            <a:extLst>
              <a:ext uri="{FF2B5EF4-FFF2-40B4-BE49-F238E27FC236}">
                <a16:creationId xmlns:a16="http://schemas.microsoft.com/office/drawing/2014/main" id="{1D71E315-B128-8247-BB3D-E2389005B400}"/>
              </a:ext>
            </a:extLst>
          </p:cNvPr>
          <p:cNvPicPr>
            <a:picLocks noChangeAspect="1"/>
          </p:cNvPicPr>
          <p:nvPr/>
        </p:nvPicPr>
        <p:blipFill>
          <a:blip r:embed="rId4"/>
          <a:stretch>
            <a:fillRect/>
          </a:stretch>
        </p:blipFill>
        <p:spPr>
          <a:xfrm>
            <a:off x="10973064" y="5998093"/>
            <a:ext cx="972546" cy="781701"/>
          </a:xfrm>
          <a:prstGeom prst="rect">
            <a:avLst/>
          </a:prstGeom>
        </p:spPr>
      </p:pic>
    </p:spTree>
    <p:extLst>
      <p:ext uri="{BB962C8B-B14F-4D97-AF65-F5344CB8AC3E}">
        <p14:creationId xmlns:p14="http://schemas.microsoft.com/office/powerpoint/2010/main" val="68363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8A0C-437C-E448-9F65-4B2A145CA5CA}"/>
              </a:ext>
            </a:extLst>
          </p:cNvPr>
          <p:cNvSpPr>
            <a:spLocks noGrp="1"/>
          </p:cNvSpPr>
          <p:nvPr>
            <p:ph type="title"/>
          </p:nvPr>
        </p:nvSpPr>
        <p:spPr>
          <a:xfrm>
            <a:off x="1653363" y="365760"/>
            <a:ext cx="9367203" cy="1188720"/>
          </a:xfrm>
        </p:spPr>
        <p:txBody>
          <a:bodyPr>
            <a:normAutofit/>
          </a:bodyPr>
          <a:lstStyle/>
          <a:p>
            <a:r>
              <a:rPr lang="en-US" b="1">
                <a:latin typeface="Courier Bold Oblique" pitchFamily="2" charset="0"/>
              </a:rPr>
              <a:t>Introduction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0670B93-2023-E94E-BF82-7E583F4049DE}"/>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000">
                <a:latin typeface="Courier"/>
              </a:rPr>
              <a:t>COVID is reshaping our lives from daily human interaction to the economy</a:t>
            </a:r>
          </a:p>
          <a:p>
            <a:r>
              <a:rPr lang="en-US" sz="2000">
                <a:latin typeface="Courier"/>
              </a:rPr>
              <a:t>COVID transmission mitigation strategies vary by </a:t>
            </a:r>
          </a:p>
          <a:p>
            <a:pPr lvl="1"/>
            <a:r>
              <a:rPr lang="en-US" sz="2000">
                <a:latin typeface="Courier"/>
              </a:rPr>
              <a:t>Government</a:t>
            </a:r>
          </a:p>
          <a:p>
            <a:pPr lvl="1"/>
            <a:r>
              <a:rPr lang="en-US" sz="2000">
                <a:latin typeface="Courier"/>
              </a:rPr>
              <a:t>Location</a:t>
            </a:r>
          </a:p>
          <a:p>
            <a:pPr lvl="1"/>
            <a:r>
              <a:rPr lang="en-US" sz="2000">
                <a:latin typeface="Courier"/>
              </a:rPr>
              <a:t>Profession</a:t>
            </a:r>
          </a:p>
          <a:p>
            <a:pPr lvl="1"/>
            <a:r>
              <a:rPr lang="en-US" sz="2000">
                <a:latin typeface="Courier"/>
              </a:rPr>
              <a:t>Organization</a:t>
            </a:r>
          </a:p>
          <a:p>
            <a:pPr lvl="1"/>
            <a:r>
              <a:rPr lang="en-US" sz="2000">
                <a:latin typeface="Courier"/>
              </a:rPr>
              <a:t>Individual risk tolerance</a:t>
            </a:r>
          </a:p>
          <a:p>
            <a:r>
              <a:rPr lang="en-US" sz="2000">
                <a:latin typeface="Courier"/>
              </a:rPr>
              <a:t>Who makes the mitigation decision?</a:t>
            </a:r>
          </a:p>
          <a:p>
            <a:r>
              <a:rPr lang="en-US" sz="2000">
                <a:latin typeface="Courier"/>
              </a:rPr>
              <a:t>Is it based on data?</a:t>
            </a:r>
          </a:p>
          <a:p>
            <a:r>
              <a:rPr lang="en-US" sz="2000">
                <a:latin typeface="Courier"/>
              </a:rPr>
              <a:t>Are decisions balancing risk vs reward?</a:t>
            </a:r>
          </a:p>
          <a:p>
            <a:pPr lvl="1"/>
            <a:endParaRPr lang="en-US" sz="2000">
              <a:latin typeface="Courier"/>
            </a:endParaRPr>
          </a:p>
          <a:p>
            <a:pPr lvl="1"/>
            <a:endParaRPr lang="en-US" sz="2000">
              <a:latin typeface="Courier"/>
            </a:endParaRPr>
          </a:p>
        </p:txBody>
      </p:sp>
      <p:pic>
        <p:nvPicPr>
          <p:cNvPr id="7" name="Picture 6" descr="A close up of a sign&#10;&#10;Description automatically generated">
            <a:extLst>
              <a:ext uri="{FF2B5EF4-FFF2-40B4-BE49-F238E27FC236}">
                <a16:creationId xmlns:a16="http://schemas.microsoft.com/office/drawing/2014/main" id="{AE4D3F7C-FA7E-6F4B-A5DC-8CDE92A1DD6B}"/>
              </a:ext>
            </a:extLst>
          </p:cNvPr>
          <p:cNvPicPr>
            <a:picLocks noChangeAspect="1"/>
          </p:cNvPicPr>
          <p:nvPr/>
        </p:nvPicPr>
        <p:blipFill>
          <a:blip r:embed="rId2"/>
          <a:stretch>
            <a:fillRect/>
          </a:stretch>
        </p:blipFill>
        <p:spPr>
          <a:xfrm>
            <a:off x="10646530" y="5735637"/>
            <a:ext cx="1299080" cy="1044158"/>
          </a:xfrm>
          <a:prstGeom prst="rect">
            <a:avLst/>
          </a:prstGeom>
        </p:spPr>
      </p:pic>
    </p:spTree>
    <p:extLst>
      <p:ext uri="{BB962C8B-B14F-4D97-AF65-F5344CB8AC3E}">
        <p14:creationId xmlns:p14="http://schemas.microsoft.com/office/powerpoint/2010/main" val="80896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E8464D-C423-9747-8F04-A3EBB21DB8FF}"/>
              </a:ext>
            </a:extLst>
          </p:cNvPr>
          <p:cNvSpPr>
            <a:spLocks noGrp="1"/>
          </p:cNvSpPr>
          <p:nvPr>
            <p:ph type="title"/>
          </p:nvPr>
        </p:nvSpPr>
        <p:spPr>
          <a:xfrm>
            <a:off x="804671" y="640263"/>
            <a:ext cx="3284331" cy="5254510"/>
          </a:xfrm>
        </p:spPr>
        <p:txBody>
          <a:bodyPr>
            <a:normAutofit/>
          </a:bodyPr>
          <a:lstStyle/>
          <a:p>
            <a:r>
              <a:rPr lang="en-US" b="1" i="1">
                <a:latin typeface="Courier Bold Oblique" pitchFamily="2" charset="0"/>
              </a:rPr>
              <a:t>Purpose</a:t>
            </a:r>
          </a:p>
        </p:txBody>
      </p:sp>
      <p:sp>
        <p:nvSpPr>
          <p:cNvPr id="3" name="Content Placeholder 2">
            <a:extLst>
              <a:ext uri="{FF2B5EF4-FFF2-40B4-BE49-F238E27FC236}">
                <a16:creationId xmlns:a16="http://schemas.microsoft.com/office/drawing/2014/main" id="{EA470FB1-0084-924F-9EFF-1EA28E1E3768}"/>
              </a:ext>
            </a:extLst>
          </p:cNvPr>
          <p:cNvSpPr>
            <a:spLocks noGrp="1"/>
          </p:cNvSpPr>
          <p:nvPr>
            <p:ph idx="1"/>
          </p:nvPr>
        </p:nvSpPr>
        <p:spPr>
          <a:xfrm>
            <a:off x="5358384" y="640263"/>
            <a:ext cx="6028944" cy="5254510"/>
          </a:xfrm>
        </p:spPr>
        <p:txBody>
          <a:bodyPr vert="horz" lIns="91440" tIns="45720" rIns="91440" bIns="45720" rtlCol="0" anchor="ctr">
            <a:normAutofit fontScale="92500"/>
          </a:bodyPr>
          <a:lstStyle/>
          <a:p>
            <a:pPr marL="0" indent="0">
              <a:buNone/>
            </a:pPr>
            <a:r>
              <a:rPr lang="en-US" sz="2200">
                <a:solidFill>
                  <a:schemeClr val="bg1"/>
                </a:solidFill>
                <a:latin typeface="Courier" pitchFamily="2" charset="0"/>
                <a:ea typeface="+mn-lt"/>
                <a:cs typeface="+mn-lt"/>
              </a:rPr>
              <a:t>The purpose of the research is to determine if UCF football game attendance COVID countermeasures are appropriate in minimizing virus spread potential while maximizing attendance revenue. </a:t>
            </a:r>
          </a:p>
          <a:p>
            <a:pPr marL="0" indent="0">
              <a:buNone/>
            </a:pPr>
            <a:endParaRPr lang="en-US" sz="2200">
              <a:solidFill>
                <a:schemeClr val="bg1"/>
              </a:solidFill>
              <a:latin typeface="Courier" pitchFamily="2" charset="0"/>
              <a:ea typeface="+mn-lt"/>
              <a:cs typeface="+mn-lt"/>
            </a:endParaRPr>
          </a:p>
          <a:p>
            <a:pPr marL="0" indent="0">
              <a:buNone/>
            </a:pPr>
            <a:r>
              <a:rPr lang="en-US" sz="2200">
                <a:solidFill>
                  <a:schemeClr val="bg1"/>
                </a:solidFill>
                <a:latin typeface="Courier" pitchFamily="2" charset="0"/>
                <a:ea typeface="+mn-lt"/>
                <a:cs typeface="+mn-lt"/>
              </a:rPr>
              <a:t>Using an agent-based model, the study will determine predicted COVID transmission under current UCF football countermeasures and investigate higher attendance numbers under current mitigation strategies to determine if higher revenue is possible with nominal risk. </a:t>
            </a:r>
            <a:endParaRPr lang="en-US" sz="2200">
              <a:solidFill>
                <a:schemeClr val="bg1"/>
              </a:solidFill>
              <a:latin typeface="Courier" pitchFamily="2" charset="0"/>
            </a:endParaRPr>
          </a:p>
          <a:p>
            <a:pPr marL="0" indent="0">
              <a:buNone/>
            </a:pPr>
            <a:br>
              <a:rPr lang="en-US" sz="2200">
                <a:solidFill>
                  <a:schemeClr val="bg1"/>
                </a:solidFill>
              </a:rPr>
            </a:br>
            <a:endParaRPr lang="en-US" sz="2200">
              <a:solidFill>
                <a:schemeClr val="bg1"/>
              </a:solidFill>
              <a:cs typeface="Calibri" panose="020F0502020204030204"/>
            </a:endParaRPr>
          </a:p>
        </p:txBody>
      </p:sp>
      <p:pic>
        <p:nvPicPr>
          <p:cNvPr id="7" name="Picture 6" descr="A close up of a sign&#10;&#10;Description automatically generated">
            <a:extLst>
              <a:ext uri="{FF2B5EF4-FFF2-40B4-BE49-F238E27FC236}">
                <a16:creationId xmlns:a16="http://schemas.microsoft.com/office/drawing/2014/main" id="{7C0F9958-4411-6847-968D-41166B41BD3D}"/>
              </a:ext>
            </a:extLst>
          </p:cNvPr>
          <p:cNvPicPr>
            <a:picLocks noChangeAspect="1"/>
          </p:cNvPicPr>
          <p:nvPr/>
        </p:nvPicPr>
        <p:blipFill>
          <a:blip r:embed="rId2"/>
          <a:stretch>
            <a:fillRect/>
          </a:stretch>
        </p:blipFill>
        <p:spPr>
          <a:xfrm>
            <a:off x="10646530" y="5735637"/>
            <a:ext cx="1299080" cy="1044158"/>
          </a:xfrm>
          <a:prstGeom prst="rect">
            <a:avLst/>
          </a:prstGeom>
        </p:spPr>
      </p:pic>
    </p:spTree>
    <p:extLst>
      <p:ext uri="{BB962C8B-B14F-4D97-AF65-F5344CB8AC3E}">
        <p14:creationId xmlns:p14="http://schemas.microsoft.com/office/powerpoint/2010/main" val="376535157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8E2FD3-87D4-2947-A93A-5F3B1ACFEDD9}"/>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b="1" i="1">
                <a:latin typeface="Courier Bold Oblique" pitchFamily="2" charset="0"/>
              </a:rPr>
              <a:t>Context</a:t>
            </a:r>
          </a:p>
        </p:txBody>
      </p:sp>
      <p:grpSp>
        <p:nvGrpSpPr>
          <p:cNvPr id="28" name="Group 2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2CB0E01-05EF-4905-902C-37CE301BF04F}"/>
              </a:ext>
            </a:extLst>
          </p:cNvPr>
          <p:cNvSpPr txBox="1"/>
          <p:nvPr/>
        </p:nvSpPr>
        <p:spPr>
          <a:xfrm>
            <a:off x="590719" y="2330505"/>
            <a:ext cx="5278066" cy="39795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latin typeface="Courier" pitchFamily="2" charset="0"/>
              </a:rPr>
              <a:t> At 25% capacity, reduced ticket sales will equate to a $3,719,552 loss in revenue for UCF (out of a 70m budget).</a:t>
            </a:r>
          </a:p>
          <a:p>
            <a:pPr indent="-228600">
              <a:lnSpc>
                <a:spcPct val="90000"/>
              </a:lnSpc>
              <a:spcAft>
                <a:spcPts val="600"/>
              </a:spcAft>
              <a:buFont typeface="Arial" panose="020B0604020202020204" pitchFamily="34" charset="0"/>
              <a:buChar char="•"/>
            </a:pPr>
            <a:endParaRPr lang="en-US" sz="2000">
              <a:latin typeface="Courier" pitchFamily="2" charset="0"/>
            </a:endParaRPr>
          </a:p>
          <a:p>
            <a:pPr indent="-228600">
              <a:lnSpc>
                <a:spcPct val="90000"/>
              </a:lnSpc>
              <a:spcAft>
                <a:spcPts val="600"/>
              </a:spcAft>
              <a:buFont typeface="Arial" panose="020B0604020202020204" pitchFamily="34" charset="0"/>
              <a:buChar char="•"/>
            </a:pPr>
            <a:r>
              <a:rPr lang="en-US" sz="2000">
                <a:latin typeface="Courier" pitchFamily="2" charset="0"/>
              </a:rPr>
              <a:t>Our research suggests the 25% capacity limitation is not driven by data or science.  </a:t>
            </a:r>
          </a:p>
        </p:txBody>
      </p:sp>
      <p:sp>
        <p:nvSpPr>
          <p:cNvPr id="34" name="Rectangle 3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line chart&#10;&#10;Description automatically generated">
            <a:extLst>
              <a:ext uri="{FF2B5EF4-FFF2-40B4-BE49-F238E27FC236}">
                <a16:creationId xmlns:a16="http://schemas.microsoft.com/office/drawing/2014/main" id="{8D638247-DDBD-4390-98B4-EDAF1D1B90C9}"/>
              </a:ext>
            </a:extLst>
          </p:cNvPr>
          <p:cNvPicPr>
            <a:picLocks noChangeAspect="1"/>
          </p:cNvPicPr>
          <p:nvPr/>
        </p:nvPicPr>
        <p:blipFill>
          <a:blip r:embed="rId2"/>
          <a:stretch>
            <a:fillRect/>
          </a:stretch>
        </p:blipFill>
        <p:spPr>
          <a:xfrm>
            <a:off x="7083423" y="582505"/>
            <a:ext cx="4397433" cy="2517530"/>
          </a:xfrm>
          <a:prstGeom prst="rect">
            <a:avLst/>
          </a:prstGeom>
        </p:spPr>
      </p:pic>
      <p:sp>
        <p:nvSpPr>
          <p:cNvPr id="38" name="Rectangle 3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pie chart&#10;&#10;Description automatically generated">
            <a:extLst>
              <a:ext uri="{FF2B5EF4-FFF2-40B4-BE49-F238E27FC236}">
                <a16:creationId xmlns:a16="http://schemas.microsoft.com/office/drawing/2014/main" id="{354BF499-90E0-4107-B589-DE1C0F1D39B3}"/>
              </a:ext>
            </a:extLst>
          </p:cNvPr>
          <p:cNvPicPr>
            <a:picLocks noChangeAspect="1"/>
          </p:cNvPicPr>
          <p:nvPr/>
        </p:nvPicPr>
        <p:blipFill>
          <a:blip r:embed="rId3"/>
          <a:stretch>
            <a:fillRect/>
          </a:stretch>
        </p:blipFill>
        <p:spPr>
          <a:xfrm>
            <a:off x="7137585" y="3707894"/>
            <a:ext cx="4287244" cy="2518756"/>
          </a:xfrm>
          <a:prstGeom prst="rect">
            <a:avLst/>
          </a:prstGeom>
        </p:spPr>
      </p:pic>
    </p:spTree>
    <p:extLst>
      <p:ext uri="{BB962C8B-B14F-4D97-AF65-F5344CB8AC3E}">
        <p14:creationId xmlns:p14="http://schemas.microsoft.com/office/powerpoint/2010/main" val="343776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1035ED12-C716-9149-B3E6-E32B59757093}"/>
              </a:ext>
            </a:extLst>
          </p:cNvPr>
          <p:cNvPicPr>
            <a:picLocks noChangeAspect="1"/>
          </p:cNvPicPr>
          <p:nvPr/>
        </p:nvPicPr>
        <p:blipFill>
          <a:blip r:embed="rId2"/>
          <a:stretch>
            <a:fillRect/>
          </a:stretch>
        </p:blipFill>
        <p:spPr>
          <a:xfrm>
            <a:off x="3973957" y="1635125"/>
            <a:ext cx="844550" cy="844550"/>
          </a:xfrm>
          <a:prstGeom prst="rect">
            <a:avLst/>
          </a:prstGeom>
        </p:spPr>
      </p:pic>
      <p:graphicFrame>
        <p:nvGraphicFramePr>
          <p:cNvPr id="10" name="Table 10">
            <a:extLst>
              <a:ext uri="{FF2B5EF4-FFF2-40B4-BE49-F238E27FC236}">
                <a16:creationId xmlns:a16="http://schemas.microsoft.com/office/drawing/2014/main" id="{C8255BBB-72D9-054F-BB42-D64DA8E3AE73}"/>
              </a:ext>
            </a:extLst>
          </p:cNvPr>
          <p:cNvGraphicFramePr>
            <a:graphicFrameLocks noGrp="1"/>
          </p:cNvGraphicFramePr>
          <p:nvPr>
            <p:extLst>
              <p:ext uri="{D42A27DB-BD31-4B8C-83A1-F6EECF244321}">
                <p14:modId xmlns:p14="http://schemas.microsoft.com/office/powerpoint/2010/main" val="398241149"/>
              </p:ext>
            </p:extLst>
          </p:nvPr>
        </p:nvGraphicFramePr>
        <p:xfrm>
          <a:off x="4168966" y="3187045"/>
          <a:ext cx="7621587" cy="2395538"/>
        </p:xfrm>
        <a:graphic>
          <a:graphicData uri="http://schemas.openxmlformats.org/drawingml/2006/table">
            <a:tbl>
              <a:tblPr>
                <a:tableStyleId>{5C22544A-7EE6-4342-B048-85BDC9FD1C3A}</a:tableStyleId>
              </a:tblPr>
              <a:tblGrid>
                <a:gridCol w="2540529">
                  <a:extLst>
                    <a:ext uri="{9D8B030D-6E8A-4147-A177-3AD203B41FA5}">
                      <a16:colId xmlns:a16="http://schemas.microsoft.com/office/drawing/2014/main" val="3510030841"/>
                    </a:ext>
                  </a:extLst>
                </a:gridCol>
                <a:gridCol w="2540529">
                  <a:extLst>
                    <a:ext uri="{9D8B030D-6E8A-4147-A177-3AD203B41FA5}">
                      <a16:colId xmlns:a16="http://schemas.microsoft.com/office/drawing/2014/main" val="1739149117"/>
                    </a:ext>
                  </a:extLst>
                </a:gridCol>
                <a:gridCol w="2540529">
                  <a:extLst>
                    <a:ext uri="{9D8B030D-6E8A-4147-A177-3AD203B41FA5}">
                      <a16:colId xmlns:a16="http://schemas.microsoft.com/office/drawing/2014/main" val="1112296730"/>
                    </a:ext>
                  </a:extLst>
                </a:gridCol>
              </a:tblGrid>
              <a:tr h="557582">
                <a:tc>
                  <a:txBody>
                    <a:bodyPr/>
                    <a:lstStyle/>
                    <a:p>
                      <a:endParaRPr lang="en-US" sz="1200"/>
                    </a:p>
                  </a:txBody>
                  <a:tcPr marL="62233" marR="62233" marT="31116" marB="31116">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tc>
                  <a:txBody>
                    <a:bodyPr/>
                    <a:lstStyle/>
                    <a:p>
                      <a:pPr algn="ctr"/>
                      <a:r>
                        <a:rPr lang="en-US" sz="1600" b="0" i="0">
                          <a:latin typeface="Courier" pitchFamily="2" charset="0"/>
                        </a:rPr>
                        <a:t>VARIABLES</a:t>
                      </a:r>
                    </a:p>
                  </a:txBody>
                  <a:tcPr marL="62233" marR="62233" marT="31116" marB="31116">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tc>
                  <a:txBody>
                    <a:bodyPr/>
                    <a:lstStyle/>
                    <a:p>
                      <a:endParaRPr lang="en-US" sz="1200"/>
                    </a:p>
                  </a:txBody>
                  <a:tcPr marL="62233" marR="62233" marT="31116" marB="31116">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6A368"/>
                    </a:solidFill>
                  </a:tcPr>
                </a:tc>
                <a:extLst>
                  <a:ext uri="{0D108BD9-81ED-4DB2-BD59-A6C34878D82A}">
                    <a16:rowId xmlns:a16="http://schemas.microsoft.com/office/drawing/2014/main" val="2718114383"/>
                  </a:ext>
                </a:extLst>
              </a:tr>
              <a:tr h="454326">
                <a:tc>
                  <a:txBody>
                    <a:bodyPr/>
                    <a:lstStyle/>
                    <a:p>
                      <a:pPr algn="ctr"/>
                      <a:r>
                        <a:rPr lang="en-US" sz="1200" b="1">
                          <a:solidFill>
                            <a:srgbClr val="000000"/>
                          </a:solidFill>
                          <a:latin typeface="Courier" pitchFamily="2" charset="0"/>
                        </a:rPr>
                        <a:t>Independent</a:t>
                      </a:r>
                      <a:endParaRPr lang="en-US" sz="1200"/>
                    </a:p>
                  </a:txBody>
                  <a:tcPr marL="62233" marR="62233" marT="31116" marB="3111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6A368"/>
                    </a:solidFill>
                  </a:tcPr>
                </a:tc>
                <a:tc>
                  <a:txBody>
                    <a:bodyPr/>
                    <a:lstStyle/>
                    <a:p>
                      <a:pPr algn="ctr"/>
                      <a:r>
                        <a:rPr lang="en-US" sz="1200" b="1">
                          <a:solidFill>
                            <a:srgbClr val="000000"/>
                          </a:solidFill>
                          <a:latin typeface="Courier" pitchFamily="2" charset="0"/>
                        </a:rPr>
                        <a:t>Dependent</a:t>
                      </a:r>
                      <a:endParaRPr lang="en-US" sz="1200"/>
                    </a:p>
                  </a:txBody>
                  <a:tcPr marL="62233" marR="62233" marT="31116" marB="31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6A368"/>
                    </a:solidFill>
                  </a:tcPr>
                </a:tc>
                <a:tc>
                  <a:txBody>
                    <a:bodyPr/>
                    <a:lstStyle/>
                    <a:p>
                      <a:pPr algn="ctr"/>
                      <a:r>
                        <a:rPr lang="en-US" sz="1200" b="1">
                          <a:solidFill>
                            <a:srgbClr val="000000"/>
                          </a:solidFill>
                          <a:latin typeface="Courier" pitchFamily="2" charset="0"/>
                        </a:rPr>
                        <a:t>Control</a:t>
                      </a:r>
                      <a:endParaRPr lang="en-US" sz="1200"/>
                    </a:p>
                  </a:txBody>
                  <a:tcPr marL="62233" marR="62233" marT="31116" marB="3111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6A368"/>
                    </a:solidFill>
                  </a:tcPr>
                </a:tc>
                <a:extLst>
                  <a:ext uri="{0D108BD9-81ED-4DB2-BD59-A6C34878D82A}">
                    <a16:rowId xmlns:a16="http://schemas.microsoft.com/office/drawing/2014/main" val="3335487732"/>
                  </a:ext>
                </a:extLst>
              </a:tr>
              <a:tr h="13836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00000"/>
                          </a:solidFill>
                          <a:latin typeface="Courier" pitchFamily="2" charset="0"/>
                        </a:rPr>
                        <a:t>Stadium capacity and social distancing (group size), group strategy</a:t>
                      </a:r>
                    </a:p>
                    <a:p>
                      <a:endParaRPr lang="en-US" sz="1200"/>
                    </a:p>
                  </a:txBody>
                  <a:tcPr marL="62233" marR="62233" marT="31116" marB="3111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B6A36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00000"/>
                          </a:solidFill>
                          <a:latin typeface="Courier" pitchFamily="2" charset="0"/>
                        </a:rPr>
                        <a:t>transmission rate, number of contacts</a:t>
                      </a:r>
                    </a:p>
                    <a:p>
                      <a:endParaRPr lang="en-US" sz="1200"/>
                    </a:p>
                  </a:txBody>
                  <a:tcPr marL="62233" marR="62233" marT="31116" marB="311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B6A368"/>
                    </a:solidFill>
                  </a:tcPr>
                </a:tc>
                <a:tc>
                  <a:txBody>
                    <a:bodyPr/>
                    <a:lstStyle/>
                    <a:p>
                      <a:r>
                        <a:rPr lang="en-US" sz="1200">
                          <a:solidFill>
                            <a:srgbClr val="000000"/>
                          </a:solidFill>
                          <a:latin typeface="Courier" pitchFamily="2" charset="0"/>
                        </a:rPr>
                        <a:t>Masked interpersonal transmission rate</a:t>
                      </a:r>
                      <a:endParaRPr lang="en-US" sz="1200"/>
                    </a:p>
                  </a:txBody>
                  <a:tcPr marL="62233" marR="62233" marT="31116" marB="3111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B6A368"/>
                    </a:solidFill>
                  </a:tcPr>
                </a:tc>
                <a:extLst>
                  <a:ext uri="{0D108BD9-81ED-4DB2-BD59-A6C34878D82A}">
                    <a16:rowId xmlns:a16="http://schemas.microsoft.com/office/drawing/2014/main" val="2705854685"/>
                  </a:ext>
                </a:extLst>
              </a:tr>
            </a:tbl>
          </a:graphicData>
        </a:graphic>
      </p:graphicFrame>
      <p:pic>
        <p:nvPicPr>
          <p:cNvPr id="20" name="Picture 19">
            <a:extLst>
              <a:ext uri="{FF2B5EF4-FFF2-40B4-BE49-F238E27FC236}">
                <a16:creationId xmlns:a16="http://schemas.microsoft.com/office/drawing/2014/main" id="{DD9DFD77-1DF6-E14C-8275-26A56C38C79D}"/>
              </a:ext>
            </a:extLst>
          </p:cNvPr>
          <p:cNvPicPr>
            <a:picLocks noChangeAspect="1"/>
          </p:cNvPicPr>
          <p:nvPr/>
        </p:nvPicPr>
        <p:blipFill>
          <a:blip r:embed="rId3"/>
          <a:stretch>
            <a:fillRect/>
          </a:stretch>
        </p:blipFill>
        <p:spPr>
          <a:xfrm>
            <a:off x="5006975" y="4709785"/>
            <a:ext cx="1077468" cy="949325"/>
          </a:xfrm>
          <a:prstGeom prst="rect">
            <a:avLst/>
          </a:prstGeom>
        </p:spPr>
      </p:pic>
      <p:pic>
        <p:nvPicPr>
          <p:cNvPr id="22" name="Picture 21" descr="Shape, icon&#10;&#10;Description automatically generated">
            <a:extLst>
              <a:ext uri="{FF2B5EF4-FFF2-40B4-BE49-F238E27FC236}">
                <a16:creationId xmlns:a16="http://schemas.microsoft.com/office/drawing/2014/main" id="{A03EAFB7-9F66-5242-B2E1-853D3F411649}"/>
              </a:ext>
            </a:extLst>
          </p:cNvPr>
          <p:cNvPicPr>
            <a:picLocks noChangeAspect="1"/>
          </p:cNvPicPr>
          <p:nvPr/>
        </p:nvPicPr>
        <p:blipFill>
          <a:blip r:embed="rId4"/>
          <a:stretch>
            <a:fillRect/>
          </a:stretch>
        </p:blipFill>
        <p:spPr>
          <a:xfrm>
            <a:off x="7274115" y="4591489"/>
            <a:ext cx="1411288" cy="907184"/>
          </a:xfrm>
          <a:prstGeom prst="rect">
            <a:avLst/>
          </a:prstGeom>
        </p:spPr>
      </p:pic>
      <p:pic>
        <p:nvPicPr>
          <p:cNvPr id="25" name="Picture 24" descr="A picture containing sitting, dark, bag, pair&#10;&#10;Description automatically generated">
            <a:extLst>
              <a:ext uri="{FF2B5EF4-FFF2-40B4-BE49-F238E27FC236}">
                <a16:creationId xmlns:a16="http://schemas.microsoft.com/office/drawing/2014/main" id="{CC48EB2F-BD73-634F-95C4-463559858CD3}"/>
              </a:ext>
            </a:extLst>
          </p:cNvPr>
          <p:cNvPicPr>
            <a:picLocks noChangeAspect="1"/>
          </p:cNvPicPr>
          <p:nvPr/>
        </p:nvPicPr>
        <p:blipFill>
          <a:blip r:embed="rId5"/>
          <a:stretch>
            <a:fillRect/>
          </a:stretch>
        </p:blipFill>
        <p:spPr>
          <a:xfrm>
            <a:off x="10037540" y="4466603"/>
            <a:ext cx="954881" cy="954881"/>
          </a:xfrm>
          <a:prstGeom prst="rect">
            <a:avLst/>
          </a:prstGeom>
        </p:spPr>
      </p:pic>
      <p:sp>
        <p:nvSpPr>
          <p:cNvPr id="2" name="Title 1">
            <a:extLst>
              <a:ext uri="{FF2B5EF4-FFF2-40B4-BE49-F238E27FC236}">
                <a16:creationId xmlns:a16="http://schemas.microsoft.com/office/drawing/2014/main" id="{6E7443E1-782B-6747-8812-513BA1C9EEEB}"/>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b="1" i="1">
                <a:solidFill>
                  <a:srgbClr val="FFFFFF"/>
                </a:solidFill>
                <a:latin typeface="Courier Bold Oblique" pitchFamily="2" charset="0"/>
              </a:rPr>
              <a:t>Research question</a:t>
            </a:r>
          </a:p>
        </p:txBody>
      </p:sp>
      <p:sp>
        <p:nvSpPr>
          <p:cNvPr id="3" name="Content Placeholder 2">
            <a:extLst>
              <a:ext uri="{FF2B5EF4-FFF2-40B4-BE49-F238E27FC236}">
                <a16:creationId xmlns:a16="http://schemas.microsoft.com/office/drawing/2014/main" id="{E126CFD8-80D6-3146-B7B6-1F58C779345D}"/>
              </a:ext>
            </a:extLst>
          </p:cNvPr>
          <p:cNvSpPr>
            <a:spLocks noGrp="1"/>
          </p:cNvSpPr>
          <p:nvPr>
            <p:ph idx="1"/>
          </p:nvPr>
        </p:nvSpPr>
        <p:spPr>
          <a:xfrm>
            <a:off x="5006975" y="1293812"/>
            <a:ext cx="6596856" cy="1473771"/>
          </a:xfrm>
        </p:spPr>
        <p:txBody>
          <a:bodyPr vert="horz" wrap="square" lIns="91440" tIns="45720" rIns="91440" bIns="45720" rtlCol="0" anchor="t">
            <a:normAutofit lnSpcReduction="10000"/>
          </a:bodyPr>
          <a:lstStyle/>
          <a:p>
            <a:pPr marL="0" indent="0" algn="ctr">
              <a:buNone/>
            </a:pPr>
            <a:r>
              <a:rPr lang="en-US" sz="1800">
                <a:latin typeface="Courier" pitchFamily="2" charset="0"/>
                <a:ea typeface="+mn-lt"/>
                <a:cs typeface="+mn-lt"/>
              </a:rPr>
              <a:t> Are current COVID football attendance limitation and social distancing strategies appropriate for maximizing attendance and minimizing transmission risk, while controlling for the masked COVID transmission rate?</a:t>
            </a:r>
            <a:endParaRPr lang="en-US" sz="1800">
              <a:latin typeface="Courier" pitchFamily="2" charset="0"/>
            </a:endParaRPr>
          </a:p>
        </p:txBody>
      </p:sp>
      <p:pic>
        <p:nvPicPr>
          <p:cNvPr id="11" name="Picture 10" descr="A close up of a sign&#10;&#10;Description automatically generated">
            <a:extLst>
              <a:ext uri="{FF2B5EF4-FFF2-40B4-BE49-F238E27FC236}">
                <a16:creationId xmlns:a16="http://schemas.microsoft.com/office/drawing/2014/main" id="{F116416C-23B9-B44C-97CD-D79F9034754B}"/>
              </a:ext>
            </a:extLst>
          </p:cNvPr>
          <p:cNvPicPr>
            <a:picLocks noChangeAspect="1"/>
          </p:cNvPicPr>
          <p:nvPr/>
        </p:nvPicPr>
        <p:blipFill>
          <a:blip r:embed="rId6"/>
          <a:stretch>
            <a:fillRect/>
          </a:stretch>
        </p:blipFill>
        <p:spPr>
          <a:xfrm>
            <a:off x="10646530" y="5735637"/>
            <a:ext cx="1299080" cy="1044158"/>
          </a:xfrm>
          <a:prstGeom prst="rect">
            <a:avLst/>
          </a:prstGeom>
        </p:spPr>
      </p:pic>
    </p:spTree>
    <p:extLst>
      <p:ext uri="{BB962C8B-B14F-4D97-AF65-F5344CB8AC3E}">
        <p14:creationId xmlns:p14="http://schemas.microsoft.com/office/powerpoint/2010/main" val="286231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33">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3EBA4-D250-D241-A52F-B711C7592723}"/>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4800" b="1" i="1">
                <a:latin typeface="Courier Bold Oblique" pitchFamily="2" charset="0"/>
              </a:rPr>
              <a:t>Hypothesis</a:t>
            </a:r>
          </a:p>
        </p:txBody>
      </p:sp>
      <p:grpSp>
        <p:nvGrpSpPr>
          <p:cNvPr id="54" name="Group 3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37" name="Rectangle 3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4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4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7A90D3AD-F24E-44E7-8907-A7A5218A9C40}"/>
              </a:ext>
            </a:extLst>
          </p:cNvPr>
          <p:cNvGraphicFramePr>
            <a:graphicFrameLocks noGrp="1"/>
          </p:cNvGraphicFramePr>
          <p:nvPr>
            <p:ph idx="1"/>
            <p:extLst>
              <p:ext uri="{D42A27DB-BD31-4B8C-83A1-F6EECF244321}">
                <p14:modId xmlns:p14="http://schemas.microsoft.com/office/powerpoint/2010/main" val="1410706749"/>
              </p:ext>
            </p:extLst>
          </p:nvPr>
        </p:nvGraphicFramePr>
        <p:xfrm>
          <a:off x="5881665" y="781405"/>
          <a:ext cx="5588235" cy="5295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close up of a sign&#10;&#10;Description automatically generated">
            <a:extLst>
              <a:ext uri="{FF2B5EF4-FFF2-40B4-BE49-F238E27FC236}">
                <a16:creationId xmlns:a16="http://schemas.microsoft.com/office/drawing/2014/main" id="{BF29B0AA-C5E6-CE40-A5C0-CF504336A0D8}"/>
              </a:ext>
            </a:extLst>
          </p:cNvPr>
          <p:cNvPicPr>
            <a:picLocks noChangeAspect="1"/>
          </p:cNvPicPr>
          <p:nvPr/>
        </p:nvPicPr>
        <p:blipFill>
          <a:blip r:embed="rId8"/>
          <a:stretch>
            <a:fillRect/>
          </a:stretch>
        </p:blipFill>
        <p:spPr>
          <a:xfrm>
            <a:off x="10646530" y="5735637"/>
            <a:ext cx="1299080" cy="1044158"/>
          </a:xfrm>
          <a:prstGeom prst="rect">
            <a:avLst/>
          </a:prstGeom>
        </p:spPr>
      </p:pic>
    </p:spTree>
    <p:extLst>
      <p:ext uri="{BB962C8B-B14F-4D97-AF65-F5344CB8AC3E}">
        <p14:creationId xmlns:p14="http://schemas.microsoft.com/office/powerpoint/2010/main" val="199648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BD63-72E9-AF42-BA97-DC00DA4622FD}"/>
              </a:ext>
            </a:extLst>
          </p:cNvPr>
          <p:cNvSpPr>
            <a:spLocks noGrp="1"/>
          </p:cNvSpPr>
          <p:nvPr>
            <p:ph type="title"/>
          </p:nvPr>
        </p:nvSpPr>
        <p:spPr>
          <a:xfrm>
            <a:off x="648929" y="629266"/>
            <a:ext cx="4944152" cy="1622321"/>
          </a:xfrm>
        </p:spPr>
        <p:txBody>
          <a:bodyPr>
            <a:normAutofit/>
          </a:bodyPr>
          <a:lstStyle/>
          <a:p>
            <a:r>
              <a:rPr lang="en-US" b="1" i="1">
                <a:latin typeface="Courier Bold Oblique" pitchFamily="2" charset="0"/>
              </a:rPr>
              <a:t>Lit Highlights</a:t>
            </a:r>
          </a:p>
        </p:txBody>
      </p:sp>
      <p:sp>
        <p:nvSpPr>
          <p:cNvPr id="3" name="Content Placeholder 2">
            <a:extLst>
              <a:ext uri="{FF2B5EF4-FFF2-40B4-BE49-F238E27FC236}">
                <a16:creationId xmlns:a16="http://schemas.microsoft.com/office/drawing/2014/main" id="{D9460D1E-EBE2-EB41-94E4-F2EFCABF888B}"/>
              </a:ext>
            </a:extLst>
          </p:cNvPr>
          <p:cNvSpPr>
            <a:spLocks noGrp="1"/>
          </p:cNvSpPr>
          <p:nvPr>
            <p:ph idx="1"/>
          </p:nvPr>
        </p:nvSpPr>
        <p:spPr>
          <a:xfrm>
            <a:off x="648930" y="2438400"/>
            <a:ext cx="4944151" cy="3785419"/>
          </a:xfrm>
        </p:spPr>
        <p:txBody>
          <a:bodyPr vert="horz" lIns="91440" tIns="45720" rIns="91440" bIns="45720" rtlCol="0" anchor="t">
            <a:normAutofit fontScale="85000" lnSpcReduction="20000"/>
          </a:bodyPr>
          <a:lstStyle/>
          <a:p>
            <a:r>
              <a:rPr lang="en-US" sz="1900">
                <a:latin typeface="Courier"/>
              </a:rPr>
              <a:t>Chu et al. (2020) - large meta-analysis paper identifying 172 observational studies across 16 countries, six continents, with no randomized controlled trials and 44 relevant comparative studies in health-care and non-healthcare settings. </a:t>
            </a:r>
            <a:endParaRPr lang="en-US" sz="1900">
              <a:latin typeface="Courier" pitchFamily="2" charset="0"/>
            </a:endParaRPr>
          </a:p>
          <a:p>
            <a:pPr lvl="1"/>
            <a:r>
              <a:rPr lang="en-US" sz="1900">
                <a:latin typeface="Courier"/>
              </a:rPr>
              <a:t>25,697 patients</a:t>
            </a:r>
            <a:endParaRPr lang="en-US" sz="1900">
              <a:latin typeface="Courier" pitchFamily="2" charset="0"/>
            </a:endParaRPr>
          </a:p>
          <a:p>
            <a:pPr lvl="1"/>
            <a:r>
              <a:rPr lang="en-US" sz="1900">
                <a:latin typeface="Courier"/>
              </a:rPr>
              <a:t>Transmission of viruses was lower with physical distancing of 1 m or more, compared with less than 1 m </a:t>
            </a:r>
          </a:p>
          <a:p>
            <a:pPr lvl="1"/>
            <a:r>
              <a:rPr lang="en-US" sz="1900">
                <a:latin typeface="Courier"/>
              </a:rPr>
              <a:t>In the figure – across 29 unadjusted and nine adjusted studies : shows strong association was found between proximity of exposed individual with risk of infection</a:t>
            </a:r>
          </a:p>
          <a:p>
            <a:pPr marL="457200" lvl="1" indent="0">
              <a:buNone/>
            </a:pPr>
            <a:endParaRPr lang="en-US" sz="1900">
              <a:latin typeface="Courier"/>
            </a:endParaRPr>
          </a:p>
          <a:p>
            <a:pPr lvl="1"/>
            <a:endParaRPr lang="en-US" sz="1900">
              <a:latin typeface="Courier"/>
            </a:endParaRPr>
          </a:p>
        </p:txBody>
      </p:sp>
      <p:sp>
        <p:nvSpPr>
          <p:cNvPr id="9" name="Rectangle 8">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scatter chart&#10;&#10;Description automatically generated">
            <a:extLst>
              <a:ext uri="{FF2B5EF4-FFF2-40B4-BE49-F238E27FC236}">
                <a16:creationId xmlns:a16="http://schemas.microsoft.com/office/drawing/2014/main" id="{AF99A193-1B85-43E5-A427-53CF06AA1AF0}"/>
              </a:ext>
            </a:extLst>
          </p:cNvPr>
          <p:cNvPicPr>
            <a:picLocks noChangeAspect="1"/>
          </p:cNvPicPr>
          <p:nvPr/>
        </p:nvPicPr>
        <p:blipFill>
          <a:blip r:embed="rId2"/>
          <a:stretch>
            <a:fillRect/>
          </a:stretch>
        </p:blipFill>
        <p:spPr>
          <a:xfrm>
            <a:off x="7177551" y="833418"/>
            <a:ext cx="3929847" cy="5187917"/>
          </a:xfrm>
          <a:prstGeom prst="rect">
            <a:avLst/>
          </a:prstGeom>
          <a:effectLst/>
        </p:spPr>
      </p:pic>
    </p:spTree>
    <p:extLst>
      <p:ext uri="{BB962C8B-B14F-4D97-AF65-F5344CB8AC3E}">
        <p14:creationId xmlns:p14="http://schemas.microsoft.com/office/powerpoint/2010/main" val="542242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9">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E7B005D-46A6-4C1A-A6E7-6D539C8FD22D}"/>
              </a:ext>
            </a:extLst>
          </p:cNvPr>
          <p:cNvSpPr txBox="1"/>
          <p:nvPr/>
        </p:nvSpPr>
        <p:spPr>
          <a:xfrm>
            <a:off x="112295" y="368968"/>
            <a:ext cx="4362431" cy="3539430"/>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Courier"/>
              </a:rPr>
              <a:t>Estimation of R</a:t>
            </a:r>
            <a:r>
              <a:rPr lang="en-US" sz="1600" baseline="-25000">
                <a:latin typeface="Courier"/>
              </a:rPr>
              <a:t>0 </a:t>
            </a:r>
            <a:r>
              <a:rPr lang="en-US" sz="1600">
                <a:latin typeface="Courier"/>
              </a:rPr>
              <a:t>(Jarvis, et al.) in the United Kingdom (UK)</a:t>
            </a:r>
          </a:p>
          <a:p>
            <a:pPr marL="285750" indent="-285750">
              <a:buFont typeface="Arial" panose="020B0604020202020204" pitchFamily="34" charset="0"/>
              <a:buChar char="•"/>
            </a:pPr>
            <a:r>
              <a:rPr lang="en-US" sz="1600">
                <a:latin typeface="Courier"/>
              </a:rPr>
              <a:t>R</a:t>
            </a:r>
            <a:r>
              <a:rPr lang="en-US" sz="1600" baseline="-25000">
                <a:latin typeface="Courier"/>
              </a:rPr>
              <a:t>0</a:t>
            </a:r>
            <a:r>
              <a:rPr lang="en-US" sz="1600">
                <a:latin typeface="Courier"/>
              </a:rPr>
              <a:t> is the potential of transmission of a disease </a:t>
            </a:r>
          </a:p>
          <a:p>
            <a:pPr marL="742950" lvl="1" indent="-285750">
              <a:buFont typeface="Arial" panose="020B0604020202020204" pitchFamily="34" charset="0"/>
              <a:buChar char="•"/>
            </a:pPr>
            <a:r>
              <a:rPr lang="en-US" sz="1600">
                <a:latin typeface="Courier"/>
              </a:rPr>
              <a:t>R</a:t>
            </a:r>
            <a:r>
              <a:rPr lang="en-US" sz="1600" baseline="-25000">
                <a:latin typeface="Courier"/>
              </a:rPr>
              <a:t>0 </a:t>
            </a:r>
            <a:r>
              <a:rPr lang="en-US" sz="1600">
                <a:latin typeface="Courier"/>
              </a:rPr>
              <a:t>&lt; 1 – each existing infection causes less than one new infection </a:t>
            </a:r>
          </a:p>
          <a:p>
            <a:pPr marL="742950" lvl="1" indent="-285750">
              <a:buFont typeface="Arial" panose="020B0604020202020204" pitchFamily="34" charset="0"/>
              <a:buChar char="•"/>
            </a:pPr>
            <a:r>
              <a:rPr lang="en-US" sz="1600">
                <a:latin typeface="Courier"/>
              </a:rPr>
              <a:t>R</a:t>
            </a:r>
            <a:r>
              <a:rPr lang="en-US" sz="1600" baseline="-25000">
                <a:latin typeface="Courier"/>
              </a:rPr>
              <a:t>0 </a:t>
            </a:r>
            <a:r>
              <a:rPr lang="en-US" sz="1600">
                <a:latin typeface="Courier"/>
              </a:rPr>
              <a:t>= 1 – each existing infection causes one new infection</a:t>
            </a:r>
          </a:p>
          <a:p>
            <a:pPr marL="742950" lvl="1" indent="-285750">
              <a:buFont typeface="Arial" panose="020B0604020202020204" pitchFamily="34" charset="0"/>
              <a:buChar char="•"/>
            </a:pPr>
            <a:r>
              <a:rPr lang="en-US" sz="1600">
                <a:latin typeface="Courier"/>
              </a:rPr>
              <a:t>R</a:t>
            </a:r>
            <a:r>
              <a:rPr lang="en-US" sz="1600" baseline="-25000">
                <a:latin typeface="Courier"/>
              </a:rPr>
              <a:t>0 </a:t>
            </a:r>
            <a:r>
              <a:rPr lang="en-US" sz="1600">
                <a:latin typeface="Courier"/>
              </a:rPr>
              <a:t>&gt; 1 – each existing infection causes more than one new infection. May cause an outbreak or epidemic.</a:t>
            </a:r>
          </a:p>
        </p:txBody>
      </p:sp>
      <p:sp>
        <p:nvSpPr>
          <p:cNvPr id="8" name="TextBox 7">
            <a:extLst>
              <a:ext uri="{FF2B5EF4-FFF2-40B4-BE49-F238E27FC236}">
                <a16:creationId xmlns:a16="http://schemas.microsoft.com/office/drawing/2014/main" id="{340DEFB6-60DC-4F7E-AB6B-C1BD17AC899C}"/>
              </a:ext>
            </a:extLst>
          </p:cNvPr>
          <p:cNvSpPr txBox="1"/>
          <p:nvPr/>
        </p:nvSpPr>
        <p:spPr>
          <a:xfrm>
            <a:off x="112294" y="4027711"/>
            <a:ext cx="4362431" cy="3077766"/>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Courier"/>
              </a:rPr>
              <a:t>Participation data: survey data </a:t>
            </a:r>
          </a:p>
          <a:p>
            <a:pPr marL="742950" lvl="1" indent="-285750">
              <a:buFont typeface="Arial" panose="020B0604020202020204" pitchFamily="34" charset="0"/>
              <a:buChar char="•"/>
            </a:pPr>
            <a:r>
              <a:rPr lang="en-US" sz="1600">
                <a:latin typeface="Courier"/>
              </a:rPr>
              <a:t>1356 UK participants</a:t>
            </a:r>
          </a:p>
          <a:p>
            <a:pPr marL="742950" lvl="1" indent="-285750">
              <a:buFont typeface="Arial" panose="020B0604020202020204" pitchFamily="34" charset="0"/>
              <a:buChar char="•"/>
            </a:pPr>
            <a:r>
              <a:rPr lang="en-US" sz="1600">
                <a:latin typeface="Courier"/>
              </a:rPr>
              <a:t>Recorded 3849 contacts</a:t>
            </a:r>
          </a:p>
          <a:p>
            <a:pPr marL="285750" indent="-285750">
              <a:buFont typeface="Arial" panose="020B0604020202020204" pitchFamily="34" charset="0"/>
              <a:buChar char="•"/>
            </a:pPr>
            <a:r>
              <a:rPr lang="en-US" sz="1600">
                <a:latin typeface="Courier"/>
              </a:rPr>
              <a:t>R</a:t>
            </a:r>
            <a:r>
              <a:rPr lang="en-US" sz="1600" baseline="-25000">
                <a:latin typeface="Courier"/>
              </a:rPr>
              <a:t>0 </a:t>
            </a:r>
            <a:r>
              <a:rPr lang="en-US" sz="1600">
                <a:latin typeface="Courier"/>
              </a:rPr>
              <a:t>prior to lockdown = 2.6</a:t>
            </a:r>
          </a:p>
          <a:p>
            <a:pPr marL="285750" indent="-285750">
              <a:buFont typeface="Arial" panose="020B0604020202020204" pitchFamily="34" charset="0"/>
              <a:buChar char="•"/>
            </a:pPr>
            <a:r>
              <a:rPr lang="en-US" sz="1600">
                <a:latin typeface="Courier"/>
              </a:rPr>
              <a:t>Current R</a:t>
            </a:r>
            <a:r>
              <a:rPr lang="en-US" sz="1600" baseline="-25000">
                <a:latin typeface="Courier"/>
              </a:rPr>
              <a:t>0</a:t>
            </a:r>
            <a:r>
              <a:rPr lang="en-US" sz="1600">
                <a:latin typeface="Courier"/>
              </a:rPr>
              <a:t> estimation (under current social distancing measures) – 0.62 </a:t>
            </a:r>
          </a:p>
          <a:p>
            <a:pPr marL="742950" lvl="1" indent="-285750">
              <a:buFont typeface="Arial" panose="020B0604020202020204" pitchFamily="34" charset="0"/>
              <a:buChar char="•"/>
            </a:pPr>
            <a:r>
              <a:rPr lang="en-US" sz="1600">
                <a:latin typeface="Courier"/>
              </a:rPr>
              <a:t>95% Confidence Interval [CI] 0.37 – 0.89) </a:t>
            </a:r>
          </a:p>
          <a:p>
            <a:pPr marL="742950" lvl="1" indent="-285750">
              <a:buFont typeface="Arial" panose="020B0604020202020204" pitchFamily="34" charset="0"/>
              <a:buChar char="•"/>
            </a:pPr>
            <a:r>
              <a:rPr lang="en-US" sz="1600">
                <a:latin typeface="Courier"/>
              </a:rPr>
              <a:t>Based on all types of contact</a:t>
            </a:r>
          </a:p>
          <a:p>
            <a:pPr marL="742950" lvl="1" indent="-285750">
              <a:buFont typeface="Arial" panose="020B0604020202020204" pitchFamily="34" charset="0"/>
              <a:buChar char="•"/>
            </a:pPr>
            <a:endParaRPr lang="en-US" sz="1600"/>
          </a:p>
        </p:txBody>
      </p:sp>
      <p:pic>
        <p:nvPicPr>
          <p:cNvPr id="18" name="Content Placeholder 17">
            <a:extLst>
              <a:ext uri="{FF2B5EF4-FFF2-40B4-BE49-F238E27FC236}">
                <a16:creationId xmlns:a16="http://schemas.microsoft.com/office/drawing/2014/main" id="{8FEE8C0C-4AE8-449B-BB16-6D7DF815389B}"/>
              </a:ext>
            </a:extLst>
          </p:cNvPr>
          <p:cNvPicPr>
            <a:picLocks noGrp="1" noChangeAspect="1"/>
          </p:cNvPicPr>
          <p:nvPr>
            <p:ph idx="1"/>
          </p:nvPr>
        </p:nvPicPr>
        <p:blipFill>
          <a:blip r:embed="rId2"/>
          <a:stretch>
            <a:fillRect/>
          </a:stretch>
        </p:blipFill>
        <p:spPr>
          <a:xfrm>
            <a:off x="5719590" y="738300"/>
            <a:ext cx="5378746" cy="5391527"/>
          </a:xfrm>
        </p:spPr>
      </p:pic>
    </p:spTree>
    <p:extLst>
      <p:ext uri="{BB962C8B-B14F-4D97-AF65-F5344CB8AC3E}">
        <p14:creationId xmlns:p14="http://schemas.microsoft.com/office/powerpoint/2010/main" val="563430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408D18-0663-9D4D-A061-894654FF0AAB}"/>
              </a:ext>
            </a:extLst>
          </p:cNvPr>
          <p:cNvSpPr>
            <a:spLocks noGrp="1"/>
          </p:cNvSpPr>
          <p:nvPr>
            <p:ph type="title"/>
          </p:nvPr>
        </p:nvSpPr>
        <p:spPr>
          <a:xfrm>
            <a:off x="160830" y="1546600"/>
            <a:ext cx="3737389" cy="4363844"/>
          </a:xfrm>
        </p:spPr>
        <p:txBody>
          <a:bodyPr vert="horz" lIns="91440" tIns="45720" rIns="91440" bIns="45720" rtlCol="0" anchor="t">
            <a:normAutofit/>
          </a:bodyPr>
          <a:lstStyle/>
          <a:p>
            <a:r>
              <a:rPr lang="en-US" sz="4000" b="1" kern="1200">
                <a:solidFill>
                  <a:srgbClr val="FFFFFF"/>
                </a:solidFill>
                <a:latin typeface="Courier" pitchFamily="2" charset="0"/>
              </a:rPr>
              <a:t>Methodology</a:t>
            </a:r>
          </a:p>
        </p:txBody>
      </p:sp>
      <p:sp>
        <p:nvSpPr>
          <p:cNvPr id="3" name="Content Placeholder 2">
            <a:extLst>
              <a:ext uri="{FF2B5EF4-FFF2-40B4-BE49-F238E27FC236}">
                <a16:creationId xmlns:a16="http://schemas.microsoft.com/office/drawing/2014/main" id="{C03BDF3D-0C69-EE48-B3A4-FC232E1BC4AF}"/>
              </a:ext>
            </a:extLst>
          </p:cNvPr>
          <p:cNvSpPr>
            <a:spLocks noGrp="1"/>
          </p:cNvSpPr>
          <p:nvPr>
            <p:ph idx="1"/>
          </p:nvPr>
        </p:nvSpPr>
        <p:spPr>
          <a:xfrm>
            <a:off x="4221455" y="1146048"/>
            <a:ext cx="3749089" cy="4630285"/>
          </a:xfrm>
        </p:spPr>
        <p:txBody>
          <a:bodyPr vert="horz" lIns="91440" tIns="45720" rIns="91440" bIns="45720" rtlCol="0">
            <a:normAutofit fontScale="92500" lnSpcReduction="20000"/>
          </a:bodyPr>
          <a:lstStyle/>
          <a:p>
            <a:r>
              <a:rPr lang="en-US" sz="1600">
                <a:latin typeface="Courier" pitchFamily="2" charset="0"/>
              </a:rPr>
              <a:t>Participants</a:t>
            </a:r>
          </a:p>
          <a:p>
            <a:pPr lvl="1"/>
            <a:r>
              <a:rPr lang="en-US" sz="1600">
                <a:latin typeface="Courier" pitchFamily="2" charset="0"/>
              </a:rPr>
              <a:t>1,600 agent spectators</a:t>
            </a:r>
          </a:p>
          <a:p>
            <a:pPr lvl="1"/>
            <a:r>
              <a:rPr lang="en-US" sz="1600">
                <a:latin typeface="Courier" pitchFamily="2" charset="0"/>
              </a:rPr>
              <a:t>6' contact zone</a:t>
            </a:r>
          </a:p>
          <a:p>
            <a:pPr lvl="1"/>
            <a:r>
              <a:rPr lang="en-US" sz="1600">
                <a:latin typeface="Courier" pitchFamily="2" charset="0"/>
              </a:rPr>
              <a:t>Grouping behaviors</a:t>
            </a:r>
          </a:p>
          <a:p>
            <a:pPr lvl="1"/>
            <a:r>
              <a:rPr lang="en-US" sz="1600">
                <a:latin typeface="Courier" pitchFamily="2" charset="0"/>
              </a:rPr>
              <a:t>Food/bathroom behaviors</a:t>
            </a:r>
          </a:p>
          <a:p>
            <a:r>
              <a:rPr lang="en-US" sz="1600">
                <a:latin typeface="Courier" pitchFamily="2" charset="0"/>
              </a:rPr>
              <a:t>Materials / Apparatus</a:t>
            </a:r>
          </a:p>
          <a:p>
            <a:pPr lvl="1"/>
            <a:r>
              <a:rPr lang="en-US" sz="1600" err="1">
                <a:latin typeface="Courier" pitchFamily="2" charset="0"/>
              </a:rPr>
              <a:t>Anylogic</a:t>
            </a:r>
            <a:r>
              <a:rPr lang="en-US" sz="1600">
                <a:latin typeface="Courier" pitchFamily="2" charset="0"/>
              </a:rPr>
              <a:t> agent model </a:t>
            </a:r>
          </a:p>
          <a:p>
            <a:pPr lvl="1"/>
            <a:r>
              <a:rPr lang="en-US" sz="1600" err="1">
                <a:latin typeface="Courier" pitchFamily="2" charset="0"/>
              </a:rPr>
              <a:t>Anylogic</a:t>
            </a:r>
            <a:r>
              <a:rPr lang="en-US" sz="1600">
                <a:latin typeface="Courier" pitchFamily="2" charset="0"/>
              </a:rPr>
              <a:t> SIR model</a:t>
            </a:r>
          </a:p>
          <a:p>
            <a:r>
              <a:rPr lang="en-US" sz="1600">
                <a:latin typeface="Courier" pitchFamily="2" charset="0"/>
              </a:rPr>
              <a:t>Design</a:t>
            </a:r>
          </a:p>
          <a:p>
            <a:pPr lvl="1"/>
            <a:r>
              <a:rPr lang="en-US" sz="1600">
                <a:latin typeface="Courier" pitchFamily="2" charset="0"/>
              </a:rPr>
              <a:t>Dependent Variables</a:t>
            </a:r>
          </a:p>
          <a:p>
            <a:pPr lvl="2"/>
            <a:r>
              <a:rPr lang="en-US" sz="1600">
                <a:latin typeface="Courier" pitchFamily="2" charset="0"/>
              </a:rPr>
              <a:t>Infected agent contacts</a:t>
            </a:r>
          </a:p>
          <a:p>
            <a:pPr lvl="2"/>
            <a:r>
              <a:rPr lang="en-US" sz="1600">
                <a:latin typeface="Courier" pitchFamily="2" charset="0"/>
              </a:rPr>
              <a:t>SIR infection rate</a:t>
            </a:r>
          </a:p>
          <a:p>
            <a:pPr lvl="1"/>
            <a:r>
              <a:rPr lang="en-US" sz="1600">
                <a:latin typeface="Courier" pitchFamily="2" charset="0"/>
              </a:rPr>
              <a:t>Independent Variables</a:t>
            </a:r>
          </a:p>
          <a:p>
            <a:pPr lvl="2"/>
            <a:r>
              <a:rPr lang="en-US" sz="1600" err="1">
                <a:latin typeface="Courier" pitchFamily="2" charset="0"/>
              </a:rPr>
              <a:t>Atendence</a:t>
            </a:r>
            <a:r>
              <a:rPr lang="en-US" sz="1600">
                <a:latin typeface="Courier" pitchFamily="2" charset="0"/>
              </a:rPr>
              <a:t> capacity</a:t>
            </a:r>
          </a:p>
          <a:p>
            <a:pPr lvl="2"/>
            <a:r>
              <a:rPr lang="en-US" sz="1600">
                <a:latin typeface="Courier" pitchFamily="2" charset="0"/>
              </a:rPr>
              <a:t>Attendee  group size</a:t>
            </a:r>
          </a:p>
          <a:p>
            <a:pPr lvl="2"/>
            <a:r>
              <a:rPr lang="en-US" sz="1600">
                <a:latin typeface="Courier" pitchFamily="2" charset="0"/>
              </a:rPr>
              <a:t>SIR I0 </a:t>
            </a:r>
          </a:p>
          <a:p>
            <a:pPr lvl="1"/>
            <a:r>
              <a:rPr lang="en-US" sz="1600">
                <a:latin typeface="Courier" pitchFamily="2" charset="0"/>
              </a:rPr>
              <a:t>Control</a:t>
            </a:r>
          </a:p>
          <a:p>
            <a:pPr lvl="2"/>
            <a:r>
              <a:rPr lang="en-US" sz="1600">
                <a:latin typeface="Courier" pitchFamily="2" charset="0"/>
              </a:rPr>
              <a:t>Mask Wearing</a:t>
            </a:r>
          </a:p>
          <a:p>
            <a:pPr lvl="2"/>
            <a:endParaRPr lang="en-US" sz="16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C656262-814C-4A0A-AE73-AB8764FA6DD3}"/>
              </a:ext>
            </a:extLst>
          </p:cNvPr>
          <p:cNvSpPr txBox="1"/>
          <p:nvPr/>
        </p:nvSpPr>
        <p:spPr>
          <a:xfrm>
            <a:off x="8451604" y="1412489"/>
            <a:ext cx="3197701" cy="436384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Bef>
                <a:spcPts val="1000"/>
              </a:spcBef>
              <a:buFont typeface="Arial" panose="020B0604020202020204" pitchFamily="34" charset="0"/>
              <a:buChar char="•"/>
            </a:pPr>
            <a:r>
              <a:rPr lang="en-US" sz="1600">
                <a:latin typeface="Courier" pitchFamily="2" charset="0"/>
              </a:rPr>
              <a:t>Procedure</a:t>
            </a:r>
          </a:p>
          <a:p>
            <a:pPr marL="742950" lvl="1" indent="-228600">
              <a:lnSpc>
                <a:spcPct val="90000"/>
              </a:lnSpc>
              <a:spcBef>
                <a:spcPts val="1000"/>
              </a:spcBef>
              <a:buFont typeface="Arial" panose="020B0604020202020204" pitchFamily="34" charset="0"/>
              <a:buChar char="•"/>
            </a:pPr>
            <a:r>
              <a:rPr lang="en-US" sz="1600">
                <a:latin typeface="Courier" pitchFamily="2" charset="0"/>
              </a:rPr>
              <a:t>See table</a:t>
            </a:r>
          </a:p>
          <a:p>
            <a:pPr marL="285750" indent="-228600">
              <a:lnSpc>
                <a:spcPct val="90000"/>
              </a:lnSpc>
              <a:spcBef>
                <a:spcPts val="1000"/>
              </a:spcBef>
              <a:buFont typeface="Arial" panose="020B0604020202020204" pitchFamily="34" charset="0"/>
              <a:buChar char="•"/>
            </a:pPr>
            <a:r>
              <a:rPr lang="en-US" sz="1600">
                <a:latin typeface="Courier" pitchFamily="2" charset="0"/>
              </a:rPr>
              <a:t>Expected Measure</a:t>
            </a:r>
          </a:p>
          <a:p>
            <a:pPr marL="742950" lvl="1" indent="-228600">
              <a:lnSpc>
                <a:spcPct val="90000"/>
              </a:lnSpc>
              <a:spcBef>
                <a:spcPts val="1000"/>
              </a:spcBef>
              <a:buFont typeface="Arial" panose="020B0604020202020204" pitchFamily="34" charset="0"/>
              <a:buChar char="•"/>
            </a:pPr>
            <a:r>
              <a:rPr lang="en-US" sz="1600">
                <a:latin typeface="Courier" pitchFamily="2" charset="0"/>
              </a:rPr>
              <a:t>Agent contacts</a:t>
            </a:r>
          </a:p>
          <a:p>
            <a:pPr marL="742950" lvl="1" indent="-228600">
              <a:lnSpc>
                <a:spcPct val="90000"/>
              </a:lnSpc>
              <a:spcBef>
                <a:spcPts val="1000"/>
              </a:spcBef>
              <a:buFont typeface="Arial" panose="020B0604020202020204" pitchFamily="34" charset="0"/>
              <a:buChar char="•"/>
            </a:pPr>
            <a:r>
              <a:rPr lang="en-US" sz="1600">
                <a:latin typeface="Courier" pitchFamily="2" charset="0"/>
              </a:rPr>
              <a:t>Infection rate</a:t>
            </a:r>
          </a:p>
        </p:txBody>
      </p:sp>
      <p:pic>
        <p:nvPicPr>
          <p:cNvPr id="7" name="Picture 6" descr="A close up of a sign&#10;&#10;Description automatically generated">
            <a:extLst>
              <a:ext uri="{FF2B5EF4-FFF2-40B4-BE49-F238E27FC236}">
                <a16:creationId xmlns:a16="http://schemas.microsoft.com/office/drawing/2014/main" id="{8D369D07-2011-FB45-ABB3-8EE39763FBDF}"/>
              </a:ext>
            </a:extLst>
          </p:cNvPr>
          <p:cNvPicPr>
            <a:picLocks noChangeAspect="1"/>
          </p:cNvPicPr>
          <p:nvPr/>
        </p:nvPicPr>
        <p:blipFill>
          <a:blip r:embed="rId2"/>
          <a:stretch>
            <a:fillRect/>
          </a:stretch>
        </p:blipFill>
        <p:spPr>
          <a:xfrm>
            <a:off x="10646530" y="5735637"/>
            <a:ext cx="1299080" cy="1044158"/>
          </a:xfrm>
          <a:prstGeom prst="rect">
            <a:avLst/>
          </a:prstGeom>
        </p:spPr>
      </p:pic>
    </p:spTree>
    <p:extLst>
      <p:ext uri="{BB962C8B-B14F-4D97-AF65-F5344CB8AC3E}">
        <p14:creationId xmlns:p14="http://schemas.microsoft.com/office/powerpoint/2010/main" val="4207077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2</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Introduction</vt:lpstr>
      <vt:lpstr>Purpose</vt:lpstr>
      <vt:lpstr>Context</vt:lpstr>
      <vt:lpstr>Research question</vt:lpstr>
      <vt:lpstr>Hypothesis</vt:lpstr>
      <vt:lpstr>Lit Highlights</vt:lpstr>
      <vt:lpstr>PowerPoint Presentation</vt:lpstr>
      <vt:lpstr>Methodology</vt:lpstr>
      <vt:lpstr>Example: Results table</vt:lpstr>
      <vt:lpstr>State Diagram of Agent</vt:lpstr>
      <vt:lpstr>Class Diagram</vt:lpstr>
      <vt:lpstr>Baseline Model</vt:lpstr>
      <vt:lpstr>Transmission Modeling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Mathew Rubio</dc:creator>
  <cp:revision>1</cp:revision>
  <dcterms:created xsi:type="dcterms:W3CDTF">2020-10-14T20:23:47Z</dcterms:created>
  <dcterms:modified xsi:type="dcterms:W3CDTF">2020-10-14T20:53:20Z</dcterms:modified>
</cp:coreProperties>
</file>