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546" r:id="rId4"/>
    <p:sldId id="547" r:id="rId5"/>
    <p:sldId id="529" r:id="rId6"/>
    <p:sldId id="530" r:id="rId7"/>
    <p:sldId id="532" r:id="rId8"/>
    <p:sldId id="543" r:id="rId9"/>
    <p:sldId id="544" r:id="rId10"/>
    <p:sldId id="545" r:id="rId11"/>
    <p:sldId id="531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0856-B387-48E2-9701-4F651703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22B42-4148-4F8A-AA7D-11F6ED941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A44A5-B1A7-45C3-AF51-80BBE231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EB14C-554F-4D07-AF30-9DBF814E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98773-63E5-4CB2-AA0D-0825727B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2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A369E-A81C-4E0E-95C3-7EB6FFFA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8B1561-2F72-4797-8DE4-3F874B03B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D7374-F090-4865-90ED-25739D6F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7B78C-71B6-4F91-A9AB-CCD6060B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D137F-A52A-4193-8E01-9ABA229C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0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E8BFC3-CAD0-464F-9516-D70D1AA1C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3D7E3-3023-4A2B-A197-93594D2D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0B447-0097-4163-9ABB-F20131B4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F6A6C-3CB3-447A-8743-CEB2D718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7AFB0-E33A-4506-AF68-4F69B02F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3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B15B1-A80E-4D92-A35A-9F0559B7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081A5-B359-4FA4-A5EF-A2A32D63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0068E-0A46-4813-AC4F-A07FB659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2F734-2942-4E37-92C5-09D1470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49C97-CC2E-4509-9B49-94580092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4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0FC11-18B2-481D-8C0C-F3CAEE14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F887C-7628-4A65-8371-896D98174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92210-74D4-43C0-A4FE-B78E0860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D226-B0CD-47F7-9FEC-25429AC5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A9727-8EC7-42A4-92BB-AD48E7D5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97DDB-5C61-4E96-815A-42EF115F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019C0-878D-4D8A-9DE9-8D45A1DFC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A52EF-204A-489D-9709-56240437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65C96-5D17-4622-AA8C-200CA260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BCAFD-E0F5-4242-B30E-B42F7A5A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1A78B-B754-4B22-BFF9-E7A91524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5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65D6F-077C-4C18-BC3E-95C7EC91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3495A-8CFA-41F2-BB4B-BB984E271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AD2CD-829A-412F-A341-47C82BDC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ABC1B-FF31-4CDE-88BA-B6037C044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B7035-1112-4ECF-A195-30C3EFBC9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DD22BF-B570-48E9-BF83-148E3329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CA7A7F-D30B-452B-856C-AE370552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9375E3-A024-4647-9DD2-2BD78CFD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5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732E-A872-4212-B7A7-701EB4F1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BBA406-5A61-45C1-851C-D7C4D476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082B0-28F6-4947-B255-3DD94114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BB6DA2-7D77-44E7-833E-D0C3FBCE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D1594-92B0-432F-BDF4-D9529D30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46CC25-683B-43E8-B46E-97E8909E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EB6FF-0986-43DD-AAFE-BA848230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7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9A824-92BF-43F0-9AA8-18E3B95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DE5B-16BD-400B-A797-CDC245C9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4BB67-F3F3-4489-815B-5D926ACAB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1F67B-A886-4872-ADF3-136D9D53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B8F14-E353-4B66-BAEA-2FBEE314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F875B-1AF2-4C17-83A7-B2F2AECF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7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6EA68-92D1-4419-88CD-53318741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45F640-3808-44EF-9506-27C0248E3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B7874-6DE8-4124-8127-9D410A1DA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BB8C-3145-4A4B-B92C-118C8D48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D63F2-195C-4A2B-8D41-81FC8E40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308B1-570E-41FB-A46E-BFA2FBFC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7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734158-B6B1-47FB-B849-C54C208D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965F-AF7E-4E24-937B-62E95ECF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0DAC1-A348-46DC-AF0C-F6E98E2D3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EFD7B-8618-4EFF-8167-DC48378F16B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FB7AA-D535-4D12-BB02-96C8749A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55F0E-7EEF-44F2-AE0A-0BDECFB13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DF76-C63D-4A18-A8E2-AFE18425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3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amp9312/mvc-jp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8B2824-E6CA-4AD8-B2FD-275F456A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50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게시판 기능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0B7EB-9F24-4823-A257-B92BA76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4920393"/>
            <a:ext cx="8258176" cy="631825"/>
          </a:xfrm>
        </p:spPr>
        <p:txBody>
          <a:bodyPr anchor="ctr">
            <a:normAutofit/>
          </a:bodyPr>
          <a:lstStyle/>
          <a:p>
            <a:r>
              <a:rPr lang="ko-KR" altLang="en-US" sz="2800"/>
              <a:t>조동찬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78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#ServiceTest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A384A-D0A0-49AD-8AC5-811731C2762E}"/>
              </a:ext>
            </a:extLst>
          </p:cNvPr>
          <p:cNvSpPr txBox="1"/>
          <p:nvPr/>
        </p:nvSpPr>
        <p:spPr>
          <a:xfrm>
            <a:off x="5986802" y="2711734"/>
            <a:ext cx="502669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Service</a:t>
            </a:r>
            <a:r>
              <a:rPr lang="ko-KR" altLang="en-US" dirty="0"/>
              <a:t>의 </a:t>
            </a:r>
            <a:r>
              <a:rPr lang="en-US" altLang="ko-KR" dirty="0"/>
              <a:t>delete</a:t>
            </a:r>
            <a:r>
              <a:rPr lang="ko-KR" altLang="en-US" dirty="0"/>
              <a:t>기능을 </a:t>
            </a:r>
            <a:r>
              <a:rPr lang="en-US" altLang="ko-KR" dirty="0" err="1"/>
              <a:t>junit</a:t>
            </a:r>
            <a:r>
              <a:rPr lang="ko-KR" altLang="en-US" dirty="0"/>
              <a:t>을 이용해 테스트 해 보았습니다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3F2F4A-D369-40AA-85FC-FE633B03E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937" y="1601543"/>
            <a:ext cx="3724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#Controller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D11AA-A06C-49ED-8FEE-756BF8973466}"/>
              </a:ext>
            </a:extLst>
          </p:cNvPr>
          <p:cNvSpPr txBox="1"/>
          <p:nvPr/>
        </p:nvSpPr>
        <p:spPr>
          <a:xfrm>
            <a:off x="6416007" y="1067324"/>
            <a:ext cx="5026694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서버에서 </a:t>
            </a:r>
            <a:r>
              <a:rPr lang="en-US" altLang="ko-KR" dirty="0"/>
              <a:t>log</a:t>
            </a:r>
            <a:r>
              <a:rPr lang="ko-KR" altLang="en-US" dirty="0"/>
              <a:t>를 </a:t>
            </a:r>
            <a:r>
              <a:rPr lang="ko-KR" altLang="en-US" dirty="0" err="1"/>
              <a:t>찍기위해</a:t>
            </a:r>
            <a:r>
              <a:rPr lang="ko-KR" altLang="en-US" dirty="0"/>
              <a:t> </a:t>
            </a:r>
            <a:r>
              <a:rPr lang="en-US" altLang="ko-KR" dirty="0" err="1"/>
              <a:t>lombook</a:t>
            </a:r>
            <a:r>
              <a:rPr lang="ko-KR" altLang="en-US" dirty="0"/>
              <a:t>기능인 </a:t>
            </a:r>
            <a:r>
              <a:rPr lang="en-US" altLang="ko-KR" dirty="0"/>
              <a:t>slf4j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@PostConstruct</a:t>
            </a:r>
            <a:r>
              <a:rPr lang="ko-KR" altLang="en-US" dirty="0"/>
              <a:t>는 </a:t>
            </a:r>
            <a:r>
              <a:rPr lang="ko-KR" altLang="en-US" dirty="0" err="1"/>
              <a:t>실행될때</a:t>
            </a:r>
            <a:r>
              <a:rPr lang="ko-KR" altLang="en-US" dirty="0"/>
              <a:t> 미리 데이터를 넣어두어 매번 실행마다 테스트 데이터를 만들 필요를 덜하게 설정했습니다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사용자로부터 서버로 </a:t>
            </a:r>
            <a:r>
              <a:rPr lang="en-US" altLang="ko-KR" dirty="0" err="1"/>
              <a:t>url</a:t>
            </a:r>
            <a:r>
              <a:rPr lang="ko-KR" altLang="en-US" dirty="0"/>
              <a:t>메시지가 </a:t>
            </a:r>
            <a:r>
              <a:rPr lang="ko-KR" altLang="en-US" dirty="0" err="1"/>
              <a:t>올때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/boards </a:t>
            </a:r>
            <a:r>
              <a:rPr lang="ko-KR" altLang="en-US" dirty="0"/>
              <a:t>로 </a:t>
            </a:r>
            <a:r>
              <a:rPr lang="ko-KR" altLang="en-US" dirty="0" err="1"/>
              <a:t>오게되면</a:t>
            </a:r>
            <a:r>
              <a:rPr lang="ko-KR" altLang="en-US" dirty="0"/>
              <a:t> 서버로 부터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해당 </a:t>
            </a:r>
            <a:r>
              <a:rPr lang="en-US" altLang="ko-KR" dirty="0"/>
              <a:t>@GetMapping</a:t>
            </a:r>
            <a:r>
              <a:rPr lang="ko-KR" altLang="en-US" dirty="0"/>
              <a:t>와 연결되어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저장된 게시글을 모두 불러와</a:t>
            </a:r>
            <a:r>
              <a:rPr lang="en-US" altLang="ko-KR" dirty="0"/>
              <a:t>model</a:t>
            </a:r>
            <a:r>
              <a:rPr lang="ko-KR" altLang="en-US" dirty="0"/>
              <a:t>에 담고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return </a:t>
            </a:r>
            <a:r>
              <a:rPr lang="ko-KR" altLang="en-US" dirty="0"/>
              <a:t>경로로 반환한 </a:t>
            </a:r>
            <a:r>
              <a:rPr lang="en-US" altLang="ko-KR" dirty="0"/>
              <a:t>boardList.html</a:t>
            </a:r>
            <a:r>
              <a:rPr lang="ko-KR" altLang="en-US" dirty="0"/>
              <a:t>을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자에게 반환해 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D48212-FD0F-4A54-AFB4-9D46E28BB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70" y="1596710"/>
            <a:ext cx="5000625" cy="4381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B431BF-EAF4-4532-A82A-D7B67BCAD722}"/>
              </a:ext>
            </a:extLst>
          </p:cNvPr>
          <p:cNvSpPr txBox="1"/>
          <p:nvPr/>
        </p:nvSpPr>
        <p:spPr>
          <a:xfrm>
            <a:off x="2415439" y="213592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-BoardList.html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5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#View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A384A-D0A0-49AD-8AC5-811731C2762E}"/>
              </a:ext>
            </a:extLst>
          </p:cNvPr>
          <p:cNvSpPr txBox="1"/>
          <p:nvPr/>
        </p:nvSpPr>
        <p:spPr>
          <a:xfrm>
            <a:off x="5875995" y="2069343"/>
            <a:ext cx="502669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글 작성 내용을 모두 </a:t>
            </a:r>
            <a:r>
              <a:rPr lang="ko-KR" altLang="en-US" dirty="0" err="1"/>
              <a:t>볼수</a:t>
            </a:r>
            <a:r>
              <a:rPr lang="ko-KR" altLang="en-US" dirty="0"/>
              <a:t> 있으며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생성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기능을 포함한 페이지입니다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C8339-49DA-4E6E-9F28-AEFA57DEB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12" y="1781175"/>
            <a:ext cx="4076700" cy="38290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8EBD98F-6AA0-46A8-B71B-FD2DF6634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32" y="3609975"/>
            <a:ext cx="3009900" cy="1828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B61475-151D-4A50-9E40-8C0EE1AF426B}"/>
              </a:ext>
            </a:extLst>
          </p:cNvPr>
          <p:cNvSpPr txBox="1"/>
          <p:nvPr/>
        </p:nvSpPr>
        <p:spPr>
          <a:xfrm>
            <a:off x="2415439" y="213592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-BoardList.html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49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#View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12EC16-88E5-4FE0-8A19-F3477398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47" y="1562900"/>
            <a:ext cx="7324725" cy="4248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6C1715-DBC0-4F41-BA60-4186BBF4DA45}"/>
              </a:ext>
            </a:extLst>
          </p:cNvPr>
          <p:cNvSpPr txBox="1"/>
          <p:nvPr/>
        </p:nvSpPr>
        <p:spPr>
          <a:xfrm>
            <a:off x="8696819" y="2507011"/>
            <a:ext cx="287288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Controller</a:t>
            </a:r>
            <a:r>
              <a:rPr lang="ko-KR" altLang="en-US" dirty="0"/>
              <a:t>에서 </a:t>
            </a:r>
            <a:r>
              <a:rPr lang="en-US" altLang="ko-KR" dirty="0"/>
              <a:t>model</a:t>
            </a:r>
            <a:r>
              <a:rPr lang="ko-KR" altLang="en-US" dirty="0"/>
              <a:t>에 담아온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ko-KR" altLang="en-US" dirty="0" err="1"/>
              <a:t>타임리프를</a:t>
            </a:r>
            <a:r>
              <a:rPr lang="ko-KR" altLang="en-US" dirty="0"/>
              <a:t> 이용해 사용자에게 화면을 보여줍니다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A4E1D-899C-4C1C-B0E8-F2E2035B6B24}"/>
              </a:ext>
            </a:extLst>
          </p:cNvPr>
          <p:cNvSpPr txBox="1"/>
          <p:nvPr/>
        </p:nvSpPr>
        <p:spPr>
          <a:xfrm>
            <a:off x="2415439" y="213592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-BoardList.html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1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#Controller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D11AA-A06C-49ED-8FEE-756BF8973466}"/>
              </a:ext>
            </a:extLst>
          </p:cNvPr>
          <p:cNvSpPr txBox="1"/>
          <p:nvPr/>
        </p:nvSpPr>
        <p:spPr>
          <a:xfrm>
            <a:off x="6343560" y="1260516"/>
            <a:ext cx="5026694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사용자에게 </a:t>
            </a:r>
            <a:r>
              <a:rPr lang="en-US" altLang="ko-KR" dirty="0"/>
              <a:t>List</a:t>
            </a:r>
            <a:r>
              <a:rPr lang="ko-KR" altLang="en-US" dirty="0"/>
              <a:t>화면에서 생성 을 누르게 되면</a:t>
            </a:r>
            <a:r>
              <a:rPr lang="en-US" altLang="ko-KR" dirty="0"/>
              <a:t> @Getmapping(“/board/new”)</a:t>
            </a:r>
            <a:r>
              <a:rPr lang="ko-KR" altLang="en-US" dirty="0"/>
              <a:t>로 연결되며</a:t>
            </a:r>
            <a:r>
              <a:rPr lang="en-US" altLang="ko-KR" dirty="0"/>
              <a:t> </a:t>
            </a:r>
            <a:r>
              <a:rPr lang="ko-KR" altLang="en-US" dirty="0"/>
              <a:t>저장할 객체 데이터를 </a:t>
            </a:r>
            <a:r>
              <a:rPr lang="en-US" altLang="ko-KR" dirty="0"/>
              <a:t>model</a:t>
            </a:r>
            <a:r>
              <a:rPr lang="ko-KR" altLang="en-US" dirty="0"/>
              <a:t>로 넘겨 사용자로부터 </a:t>
            </a:r>
            <a:r>
              <a:rPr lang="ko-KR" altLang="en-US" dirty="0" err="1"/>
              <a:t>입력받고</a:t>
            </a:r>
            <a:r>
              <a:rPr lang="en-US" altLang="ko-KR" dirty="0"/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@PostMapping(“/board/new”)</a:t>
            </a:r>
            <a:r>
              <a:rPr lang="ko-KR" altLang="en-US" dirty="0"/>
              <a:t>를 통해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데이터를 저장하고 이전 </a:t>
            </a:r>
            <a:r>
              <a:rPr lang="ko-KR" altLang="en-US" dirty="0" err="1"/>
              <a:t>화면이였던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list</a:t>
            </a:r>
            <a:r>
              <a:rPr lang="ko-KR" altLang="en-US" dirty="0"/>
              <a:t>화면  으로 </a:t>
            </a:r>
            <a:r>
              <a:rPr lang="en-US" altLang="ko-KR" dirty="0" err="1"/>
              <a:t>redirec</a:t>
            </a:r>
            <a:r>
              <a:rPr lang="ko-KR" altLang="en-US" dirty="0"/>
              <a:t>해줘서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다시 한번 </a:t>
            </a:r>
            <a:r>
              <a:rPr lang="en-US" altLang="ko-KR" dirty="0"/>
              <a:t>@GetMapping(“/boards”)</a:t>
            </a:r>
            <a:r>
              <a:rPr lang="ko-KR" altLang="en-US" dirty="0"/>
              <a:t>를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호출합니다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4BD0E-EC7F-4918-B806-2E4CF77E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55" y="1947862"/>
            <a:ext cx="4638675" cy="29622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42122A-F7F0-4264-8FED-9F5A9725EE1F}"/>
              </a:ext>
            </a:extLst>
          </p:cNvPr>
          <p:cNvSpPr txBox="1"/>
          <p:nvPr/>
        </p:nvSpPr>
        <p:spPr>
          <a:xfrm>
            <a:off x="2415439" y="213592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BoardNew.html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24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#View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2E02E6-8F31-4E8E-8993-8C622799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406" y="1515786"/>
            <a:ext cx="5219700" cy="48196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8116DBA-91AD-4017-806F-1351978AF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442" y="1047461"/>
            <a:ext cx="4448175" cy="26955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28A81A9-2610-4356-AAE5-43F797BE1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653" y="4046340"/>
            <a:ext cx="3086100" cy="2152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E2F450-DCBC-4922-9471-3A60FB525788}"/>
              </a:ext>
            </a:extLst>
          </p:cNvPr>
          <p:cNvSpPr txBox="1"/>
          <p:nvPr/>
        </p:nvSpPr>
        <p:spPr>
          <a:xfrm>
            <a:off x="2415439" y="213592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BoardNew.html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99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#Controller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66E1CF-004F-481A-A47A-65812CD17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55" y="2098630"/>
            <a:ext cx="5848350" cy="3562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2EDD76-11D5-4519-B89C-B42D63AB2D38}"/>
              </a:ext>
            </a:extLst>
          </p:cNvPr>
          <p:cNvSpPr txBox="1"/>
          <p:nvPr/>
        </p:nvSpPr>
        <p:spPr>
          <a:xfrm>
            <a:off x="7200900" y="1260516"/>
            <a:ext cx="416935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우선 수정기능을 </a:t>
            </a:r>
            <a:r>
              <a:rPr lang="en-US" altLang="ko-KR" dirty="0"/>
              <a:t>get post</a:t>
            </a:r>
            <a:r>
              <a:rPr lang="ko-KR" altLang="en-US" dirty="0"/>
              <a:t>로 구현해도 되지만</a:t>
            </a:r>
            <a:r>
              <a:rPr lang="en-US" altLang="ko-KR" dirty="0"/>
              <a:t> </a:t>
            </a:r>
            <a:r>
              <a:rPr lang="en-US" altLang="ko-KR" dirty="0" err="1"/>
              <a:t>PutMapping</a:t>
            </a:r>
            <a:r>
              <a:rPr lang="ko-KR" altLang="en-US" dirty="0"/>
              <a:t>을 </a:t>
            </a:r>
            <a:r>
              <a:rPr lang="ko-KR" altLang="en-US" dirty="0" err="1"/>
              <a:t>사용해보고픈</a:t>
            </a:r>
            <a:r>
              <a:rPr lang="ko-KR" altLang="en-US" dirty="0"/>
              <a:t> 맘에 사용해 보았고</a:t>
            </a:r>
            <a:r>
              <a:rPr lang="en-US" altLang="ko-KR" dirty="0"/>
              <a:t>, </a:t>
            </a:r>
            <a:r>
              <a:rPr lang="ko-KR" altLang="en-US" dirty="0"/>
              <a:t>기본 </a:t>
            </a:r>
            <a:r>
              <a:rPr lang="ko-KR" altLang="en-US" dirty="0" err="1"/>
              <a:t>톰켓에서</a:t>
            </a:r>
            <a:r>
              <a:rPr lang="ko-KR" altLang="en-US" dirty="0"/>
              <a:t> </a:t>
            </a:r>
            <a:r>
              <a:rPr lang="ko-KR" altLang="en-US" dirty="0" err="1"/>
              <a:t>설정후</a:t>
            </a:r>
            <a:r>
              <a:rPr lang="ko-KR" altLang="en-US" dirty="0"/>
              <a:t> 사용이 가능합니다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2014DB-8B10-467A-A91B-5D07A83E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157" y="1636736"/>
            <a:ext cx="4581525" cy="2857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EA9A20-AE08-4D68-9B18-ED148D5FC5EA}"/>
              </a:ext>
            </a:extLst>
          </p:cNvPr>
          <p:cNvSpPr txBox="1"/>
          <p:nvPr/>
        </p:nvSpPr>
        <p:spPr>
          <a:xfrm>
            <a:off x="7268426" y="3429000"/>
            <a:ext cx="416935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여기선 수정할 게시판을 </a:t>
            </a:r>
            <a:r>
              <a:rPr lang="ko-KR" altLang="en-US" dirty="0" err="1"/>
              <a:t>선택할때</a:t>
            </a:r>
            <a:r>
              <a:rPr lang="ko-KR" altLang="en-US" dirty="0"/>
              <a:t> 해당 게시판이 수정되어야 하기에 식별되는 </a:t>
            </a:r>
            <a:r>
              <a:rPr lang="en-US" altLang="ko-KR" dirty="0"/>
              <a:t>pk</a:t>
            </a:r>
            <a:r>
              <a:rPr lang="ko-KR" altLang="en-US" dirty="0"/>
              <a:t>값 </a:t>
            </a:r>
            <a:r>
              <a:rPr lang="en-US" altLang="ko-KR" dirty="0"/>
              <a:t>id</a:t>
            </a:r>
            <a:r>
              <a:rPr lang="ko-KR" altLang="en-US" dirty="0"/>
              <a:t>를 통해 </a:t>
            </a:r>
            <a:r>
              <a:rPr lang="en-US" altLang="ko-KR" dirty="0"/>
              <a:t>@PathVariable</a:t>
            </a:r>
            <a:r>
              <a:rPr lang="ko-KR" altLang="en-US" dirty="0"/>
              <a:t>를 통해 </a:t>
            </a:r>
            <a:r>
              <a:rPr lang="en-US" altLang="ko-KR" dirty="0"/>
              <a:t>id</a:t>
            </a:r>
            <a:r>
              <a:rPr lang="ko-KR" altLang="en-US" dirty="0"/>
              <a:t>를 받아와 해당 객체를 수정해 주었습니다</a:t>
            </a:r>
            <a:r>
              <a:rPr lang="en-US" altLang="ko-KR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249E6-88F8-49D5-B265-3A63F0B4D05A}"/>
              </a:ext>
            </a:extLst>
          </p:cNvPr>
          <p:cNvSpPr txBox="1"/>
          <p:nvPr/>
        </p:nvSpPr>
        <p:spPr>
          <a:xfrm>
            <a:off x="2415439" y="213592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BoardEdit.html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1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#View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76BD76-F097-4932-A515-E6421168C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357" y="2105025"/>
            <a:ext cx="3590925" cy="3181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B4A7130-E19C-4538-842A-219D8C2BD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138" y="1459984"/>
            <a:ext cx="3209925" cy="16383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E1831A4-BF9D-49D7-9F00-7430C1CEA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168" y="3581142"/>
            <a:ext cx="3009900" cy="2590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8BB23-3CD2-414C-8509-25B6CE69B4EC}"/>
              </a:ext>
            </a:extLst>
          </p:cNvPr>
          <p:cNvSpPr txBox="1"/>
          <p:nvPr/>
        </p:nvSpPr>
        <p:spPr>
          <a:xfrm>
            <a:off x="2415439" y="213592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BoardEdit.html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19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9A20-AE08-4D68-9B18-ED148D5FC5EA}"/>
              </a:ext>
            </a:extLst>
          </p:cNvPr>
          <p:cNvSpPr txBox="1"/>
          <p:nvPr/>
        </p:nvSpPr>
        <p:spPr>
          <a:xfrm>
            <a:off x="6870061" y="2504715"/>
            <a:ext cx="416935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식별되는 </a:t>
            </a:r>
            <a:r>
              <a:rPr lang="en-US" altLang="ko-KR" dirty="0"/>
              <a:t>pk</a:t>
            </a:r>
            <a:r>
              <a:rPr lang="ko-KR" altLang="en-US" dirty="0"/>
              <a:t>값 </a:t>
            </a:r>
            <a:r>
              <a:rPr lang="en-US" altLang="ko-KR" dirty="0"/>
              <a:t>id</a:t>
            </a:r>
            <a:r>
              <a:rPr lang="ko-KR" altLang="en-US" dirty="0"/>
              <a:t>를 통해 </a:t>
            </a:r>
            <a:r>
              <a:rPr lang="en-US" altLang="ko-KR" dirty="0"/>
              <a:t>@PathVariable</a:t>
            </a:r>
            <a:r>
              <a:rPr lang="ko-KR" altLang="en-US" dirty="0"/>
              <a:t>를 통해 </a:t>
            </a:r>
            <a:r>
              <a:rPr lang="en-US" altLang="ko-KR" dirty="0"/>
              <a:t>id</a:t>
            </a:r>
            <a:r>
              <a:rPr lang="ko-KR" altLang="en-US" dirty="0"/>
              <a:t>를 받아와 해당 객체를 삭제해 주었습니다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그 후 </a:t>
            </a:r>
            <a:r>
              <a:rPr lang="en-US" altLang="ko-KR" dirty="0"/>
              <a:t>@GetMapping(“/boards”)</a:t>
            </a:r>
            <a:r>
              <a:rPr lang="ko-KR" altLang="en-US" dirty="0"/>
              <a:t>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다시 글 목록을 출력했습니다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912AC-743E-457B-9D1C-B2A79BC4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113" y="2658300"/>
            <a:ext cx="4999664" cy="169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#View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E1831A4-BF9D-49D7-9F00-7430C1CEA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600" y="2497871"/>
            <a:ext cx="3009900" cy="25908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2B4E48-4028-4B10-97A4-B10B06CE8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502" y="2609075"/>
            <a:ext cx="29146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70E05E-DD78-417A-9BC9-23A6B65AE05D}"/>
              </a:ext>
            </a:extLst>
          </p:cNvPr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2A4F3A-C81A-4BA0-AA12-F67CA0737D4A}"/>
              </a:ext>
            </a:extLst>
          </p:cNvPr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D98783-5766-41C3-81F5-FF65B5E44F05}"/>
              </a:ext>
            </a:extLst>
          </p:cNvPr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3C2C63-AB5B-4728-A7A8-E1F515CCD689}"/>
              </a:ext>
            </a:extLst>
          </p:cNvPr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27CEE9-E825-42D7-8467-424547E236A5}"/>
              </a:ext>
            </a:extLst>
          </p:cNvPr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88B957-D87C-4B23-90BB-AAFA7A01C9CC}"/>
              </a:ext>
            </a:extLst>
          </p:cNvPr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B668A-4B33-406D-A050-61AB5145C673}"/>
              </a:ext>
            </a:extLst>
          </p:cNvPr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11FD18-D2FC-4C81-8FE9-83DD03C24DBE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래픽 11" descr="고양이">
            <a:extLst>
              <a:ext uri="{FF2B5EF4-FFF2-40B4-BE49-F238E27FC236}">
                <a16:creationId xmlns:a16="http://schemas.microsoft.com/office/drawing/2014/main" id="{B362D31D-0BCA-4211-BEFE-473908BB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32EAEC-7835-434F-9D16-34FD6756F688}"/>
              </a:ext>
            </a:extLst>
          </p:cNvPr>
          <p:cNvSpPr txBox="1"/>
          <p:nvPr/>
        </p:nvSpPr>
        <p:spPr>
          <a:xfrm>
            <a:off x="3645363" y="2263634"/>
            <a:ext cx="72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2A1D2-794B-4C4D-A621-4277094DA94B}"/>
              </a:ext>
            </a:extLst>
          </p:cNvPr>
          <p:cNvSpPr txBox="1"/>
          <p:nvPr/>
        </p:nvSpPr>
        <p:spPr>
          <a:xfrm>
            <a:off x="5269070" y="1902430"/>
            <a:ext cx="80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C87F21-1E28-4A8C-B773-D13ECB801ADF}"/>
              </a:ext>
            </a:extLst>
          </p:cNvPr>
          <p:cNvSpPr/>
          <p:nvPr/>
        </p:nvSpPr>
        <p:spPr>
          <a:xfrm>
            <a:off x="4605299" y="2499092"/>
            <a:ext cx="12675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1)Repository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2)Service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9DE7C-E651-4BA2-84BF-354FED41B2E4}"/>
              </a:ext>
            </a:extLst>
          </p:cNvPr>
          <p:cNvSpPr txBox="1"/>
          <p:nvPr/>
        </p:nvSpPr>
        <p:spPr>
          <a:xfrm>
            <a:off x="3688143" y="4153749"/>
            <a:ext cx="72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FEFE2-3E85-4DC5-9A39-BC491ECC4782}"/>
              </a:ext>
            </a:extLst>
          </p:cNvPr>
          <p:cNvSpPr txBox="1"/>
          <p:nvPr/>
        </p:nvSpPr>
        <p:spPr>
          <a:xfrm>
            <a:off x="4962604" y="393958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깃 허브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87920D-B102-45D2-8898-8955AE1E2075}"/>
              </a:ext>
            </a:extLst>
          </p:cNvPr>
          <p:cNvSpPr/>
          <p:nvPr/>
        </p:nvSpPr>
        <p:spPr>
          <a:xfrm>
            <a:off x="4906459" y="4538470"/>
            <a:ext cx="822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1)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링크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68718E-8B63-4942-A42C-DAFD489861EF}"/>
              </a:ext>
            </a:extLst>
          </p:cNvPr>
          <p:cNvCxnSpPr>
            <a:cxnSpLocks/>
          </p:cNvCxnSpPr>
          <p:nvPr/>
        </p:nvCxnSpPr>
        <p:spPr>
          <a:xfrm>
            <a:off x="4489020" y="2153763"/>
            <a:ext cx="0" cy="866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35F2094-5D75-4B68-9FFA-A1C412657687}"/>
              </a:ext>
            </a:extLst>
          </p:cNvPr>
          <p:cNvCxnSpPr>
            <a:cxnSpLocks/>
          </p:cNvCxnSpPr>
          <p:nvPr/>
        </p:nvCxnSpPr>
        <p:spPr>
          <a:xfrm>
            <a:off x="4489020" y="4033002"/>
            <a:ext cx="0" cy="8878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26EA95-4F05-44CA-8096-1C7FF862D643}"/>
              </a:ext>
            </a:extLst>
          </p:cNvPr>
          <p:cNvSpPr/>
          <p:nvPr/>
        </p:nvSpPr>
        <p:spPr>
          <a:xfrm>
            <a:off x="5946245" y="2490480"/>
            <a:ext cx="1267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3)Controller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4)View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2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 </a:t>
            </a:r>
            <a:r>
              <a:rPr lang="en-US" altLang="ko-KR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99863" y="120293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읽어주셔서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8F7F1-5FD9-4590-A567-B46BF16BFAD7}"/>
              </a:ext>
            </a:extLst>
          </p:cNvPr>
          <p:cNvSpPr txBox="1"/>
          <p:nvPr/>
        </p:nvSpPr>
        <p:spPr>
          <a:xfrm>
            <a:off x="3364138" y="31909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https://github.com/deamp9312/mvc-jpa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7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70E05E-DD78-417A-9BC9-23A6B65AE05D}"/>
              </a:ext>
            </a:extLst>
          </p:cNvPr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2A4F3A-C81A-4BA0-AA12-F67CA0737D4A}"/>
              </a:ext>
            </a:extLst>
          </p:cNvPr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D98783-5766-41C3-81F5-FF65B5E44F05}"/>
              </a:ext>
            </a:extLst>
          </p:cNvPr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3C2C63-AB5B-4728-A7A8-E1F515CCD689}"/>
              </a:ext>
            </a:extLst>
          </p:cNvPr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27CEE9-E825-42D7-8467-424547E236A5}"/>
              </a:ext>
            </a:extLst>
          </p:cNvPr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88B957-D87C-4B23-90BB-AAFA7A01C9CC}"/>
              </a:ext>
            </a:extLst>
          </p:cNvPr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B668A-4B33-406D-A050-61AB5145C673}"/>
              </a:ext>
            </a:extLst>
          </p:cNvPr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11FD18-D2FC-4C81-8FE9-83DD03C24DBE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  <a:endParaRPr lang="en-US" altLang="ko-KR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래픽 11" descr="고양이">
            <a:extLst>
              <a:ext uri="{FF2B5EF4-FFF2-40B4-BE49-F238E27FC236}">
                <a16:creationId xmlns:a16="http://schemas.microsoft.com/office/drawing/2014/main" id="{B362D31D-0BCA-4211-BEFE-473908BB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D58A34-79C2-4CFF-96DD-205ADD2C73B0}"/>
              </a:ext>
            </a:extLst>
          </p:cNvPr>
          <p:cNvSpPr txBox="1"/>
          <p:nvPr/>
        </p:nvSpPr>
        <p:spPr>
          <a:xfrm>
            <a:off x="1226004" y="1921400"/>
            <a:ext cx="982889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배운것을</a:t>
            </a:r>
            <a:r>
              <a:rPr lang="ko-KR" altLang="en-US" dirty="0"/>
              <a:t> 통해 무엇을 만들어 볼까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생각을 많이 해 보았습니다</a:t>
            </a:r>
            <a:r>
              <a:rPr lang="en-US" altLang="ko-KR" dirty="0"/>
              <a:t>, </a:t>
            </a:r>
            <a:r>
              <a:rPr lang="ko-KR" altLang="en-US" dirty="0"/>
              <a:t>매번 만들기위해 아이디어를 내 보고 이거 좋다 싶어서 어떻게 구현하고 어떻게 짜면 좋을까</a:t>
            </a:r>
            <a:r>
              <a:rPr lang="en-US" altLang="ko-KR" dirty="0"/>
              <a:t>?,,, </a:t>
            </a:r>
            <a:r>
              <a:rPr lang="ko-KR" altLang="en-US" dirty="0"/>
              <a:t>객체와 화면을 그림판에 간단히 그려보며 생각을 끝내면 생각보다 </a:t>
            </a:r>
            <a:r>
              <a:rPr lang="ko-KR" altLang="en-US" dirty="0" err="1"/>
              <a:t>할게</a:t>
            </a:r>
            <a:r>
              <a:rPr lang="ko-KR" altLang="en-US" dirty="0"/>
              <a:t> 많아서</a:t>
            </a:r>
            <a:r>
              <a:rPr lang="en-US" altLang="ko-KR" dirty="0"/>
              <a:t>,,, </a:t>
            </a:r>
            <a:r>
              <a:rPr lang="ko-KR" altLang="en-US" dirty="0" err="1"/>
              <a:t>몇번을</a:t>
            </a:r>
            <a:r>
              <a:rPr lang="ko-KR" altLang="en-US" dirty="0"/>
              <a:t> 포기했습니다</a:t>
            </a:r>
            <a:r>
              <a:rPr lang="en-US" altLang="ko-KR" dirty="0"/>
              <a:t>, </a:t>
            </a:r>
            <a:r>
              <a:rPr lang="ko-KR" altLang="en-US" dirty="0"/>
              <a:t>그럼 간단한 </a:t>
            </a:r>
            <a:r>
              <a:rPr lang="en-US" altLang="ko-KR" dirty="0"/>
              <a:t>crud</a:t>
            </a:r>
            <a:r>
              <a:rPr lang="ko-KR" altLang="en-US" dirty="0"/>
              <a:t>의 기능인 게시판기능을 만들어보고 거기에 기능을 </a:t>
            </a:r>
            <a:r>
              <a:rPr lang="ko-KR" altLang="en-US" dirty="0" err="1"/>
              <a:t>붙여보는것은</a:t>
            </a:r>
            <a:r>
              <a:rPr lang="ko-KR" altLang="en-US" dirty="0"/>
              <a:t> 어떨까</a:t>
            </a:r>
            <a:r>
              <a:rPr lang="en-US" altLang="ko-KR" dirty="0"/>
              <a:t>?,,,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두번째 드는 생각이 맘에 들어 </a:t>
            </a:r>
            <a:r>
              <a:rPr lang="ko-KR" altLang="en-US" dirty="0" err="1"/>
              <a:t>몇번</a:t>
            </a:r>
            <a:r>
              <a:rPr lang="ko-KR" altLang="en-US" dirty="0"/>
              <a:t> 게시판을 만들어 보았습니다</a:t>
            </a:r>
            <a:r>
              <a:rPr lang="en-US" altLang="ko-KR" dirty="0"/>
              <a:t>, </a:t>
            </a:r>
            <a:r>
              <a:rPr lang="ko-KR" altLang="en-US" dirty="0"/>
              <a:t>하지만 진행할수록 처음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70E05E-DD78-417A-9BC9-23A6B65AE05D}"/>
              </a:ext>
            </a:extLst>
          </p:cNvPr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2A4F3A-C81A-4BA0-AA12-F67CA0737D4A}"/>
              </a:ext>
            </a:extLst>
          </p:cNvPr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D98783-5766-41C3-81F5-FF65B5E44F05}"/>
              </a:ext>
            </a:extLst>
          </p:cNvPr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3C2C63-AB5B-4728-A7A8-E1F515CCD689}"/>
              </a:ext>
            </a:extLst>
          </p:cNvPr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27CEE9-E825-42D7-8467-424547E236A5}"/>
              </a:ext>
            </a:extLst>
          </p:cNvPr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88B957-D87C-4B23-90BB-AAFA7A01C9CC}"/>
              </a:ext>
            </a:extLst>
          </p:cNvPr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B668A-4B33-406D-A050-61AB5145C673}"/>
              </a:ext>
            </a:extLst>
          </p:cNvPr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11FD18-D2FC-4C81-8FE9-83DD03C24DBE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  <a:endParaRPr lang="en-US" altLang="ko-KR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래픽 11" descr="고양이">
            <a:extLst>
              <a:ext uri="{FF2B5EF4-FFF2-40B4-BE49-F238E27FC236}">
                <a16:creationId xmlns:a16="http://schemas.microsoft.com/office/drawing/2014/main" id="{B362D31D-0BCA-4211-BEFE-473908BB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BF7402-CDF1-47BF-A162-D0E13637B92D}"/>
              </a:ext>
            </a:extLst>
          </p:cNvPr>
          <p:cNvSpPr txBox="1"/>
          <p:nvPr/>
        </p:nvSpPr>
        <p:spPr>
          <a:xfrm>
            <a:off x="1309277" y="2341729"/>
            <a:ext cx="10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만들때는</a:t>
            </a:r>
            <a:r>
              <a:rPr lang="ko-KR" altLang="en-US" dirty="0"/>
              <a:t> 모르고 </a:t>
            </a:r>
            <a:r>
              <a:rPr lang="ko-KR" altLang="en-US" dirty="0" err="1"/>
              <a:t>작성한것이</a:t>
            </a:r>
            <a:r>
              <a:rPr lang="ko-KR" altLang="en-US" dirty="0"/>
              <a:t> 나중에 </a:t>
            </a:r>
            <a:r>
              <a:rPr lang="ko-KR" altLang="en-US" dirty="0" err="1"/>
              <a:t>한달뒤에</a:t>
            </a:r>
            <a:r>
              <a:rPr lang="ko-KR" altLang="en-US" dirty="0"/>
              <a:t> 더 공부하고 보니 주석을 보고 아 이게 </a:t>
            </a:r>
            <a:r>
              <a:rPr lang="en-US" altLang="ko-KR" dirty="0"/>
              <a:t>edit</a:t>
            </a:r>
            <a:r>
              <a:rPr lang="ko-KR" altLang="en-US" dirty="0"/>
              <a:t>이구나 근데 왜 이렇게 길고 복잡하게 사용했는지</a:t>
            </a:r>
            <a:r>
              <a:rPr lang="en-US" altLang="ko-KR" dirty="0"/>
              <a:t>,,, </a:t>
            </a:r>
            <a:r>
              <a:rPr lang="ko-KR" altLang="en-US" dirty="0"/>
              <a:t>등등 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C61B8-AC94-4689-9F82-0DFD96020EA6}"/>
              </a:ext>
            </a:extLst>
          </p:cNvPr>
          <p:cNvSpPr txBox="1"/>
          <p:nvPr/>
        </p:nvSpPr>
        <p:spPr>
          <a:xfrm>
            <a:off x="1349312" y="2032039"/>
            <a:ext cx="551545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@GetMapping("/board/boardnum/{boardId}/edit")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106CE-2FEA-4EE7-AB8D-3DEFAC529760}"/>
              </a:ext>
            </a:extLst>
          </p:cNvPr>
          <p:cNvSpPr txBox="1"/>
          <p:nvPr/>
        </p:nvSpPr>
        <p:spPr>
          <a:xfrm>
            <a:off x="1365512" y="37127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@PutMapping("/board/{id}/edit")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9530EF-9650-4411-B4E6-7BDEAF651744}"/>
              </a:ext>
            </a:extLst>
          </p:cNvPr>
          <p:cNvSpPr txBox="1"/>
          <p:nvPr/>
        </p:nvSpPr>
        <p:spPr>
          <a:xfrm>
            <a:off x="1365512" y="4006958"/>
            <a:ext cx="981048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몇번을</a:t>
            </a:r>
            <a:r>
              <a:rPr lang="ko-KR" altLang="en-US" dirty="0"/>
              <a:t> 만들어보고 아직도 더 발전해야 </a:t>
            </a:r>
            <a:r>
              <a:rPr lang="ko-KR" altLang="en-US" dirty="0" err="1"/>
              <a:t>할것이</a:t>
            </a:r>
            <a:r>
              <a:rPr lang="ko-KR" altLang="en-US" dirty="0"/>
              <a:t> 있고</a:t>
            </a:r>
            <a:r>
              <a:rPr lang="en-US" altLang="ko-KR" dirty="0"/>
              <a:t>,</a:t>
            </a:r>
            <a:r>
              <a:rPr lang="ko-KR" altLang="en-US" dirty="0"/>
              <a:t>기능을 추가해야 더 좋겠지만 기본 골격은 만들어 졌다 생각하여 간단히 정리해 보았습니다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46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#Repository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EEEC8-A7E8-403F-9C70-A298BA7A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43" y="1807397"/>
            <a:ext cx="5515653" cy="38931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1D11AA-A06C-49ED-8FEE-756BF8973466}"/>
              </a:ext>
            </a:extLst>
          </p:cNvPr>
          <p:cNvSpPr txBox="1"/>
          <p:nvPr/>
        </p:nvSpPr>
        <p:spPr>
          <a:xfrm>
            <a:off x="6593806" y="1697589"/>
            <a:ext cx="502669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Spring Data </a:t>
            </a:r>
            <a:r>
              <a:rPr lang="en-US" altLang="ko-KR" dirty="0" err="1"/>
              <a:t>Jpa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JpaRepository</a:t>
            </a:r>
            <a:r>
              <a:rPr lang="en-US" altLang="ko-KR" dirty="0"/>
              <a:t>(</a:t>
            </a:r>
            <a:r>
              <a:rPr lang="en-US" altLang="ko-KR" dirty="0" err="1"/>
              <a:t>Entity,Pk</a:t>
            </a:r>
            <a:r>
              <a:rPr lang="en-US" altLang="ko-KR" dirty="0"/>
              <a:t>)</a:t>
            </a:r>
            <a:r>
              <a:rPr lang="ko-KR" altLang="en-US" dirty="0"/>
              <a:t>를 상속받아 기본</a:t>
            </a:r>
            <a:r>
              <a:rPr lang="en-US" altLang="ko-KR" dirty="0"/>
              <a:t>crud</a:t>
            </a:r>
            <a:r>
              <a:rPr lang="ko-KR" altLang="en-US" dirty="0"/>
              <a:t>를 사용하였습니다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메소드 이름으로 쿼리 생성을 해서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findBoardByid</a:t>
            </a:r>
            <a:r>
              <a:rPr lang="en-US" altLang="ko-KR" dirty="0"/>
              <a:t>(Long id) Optional</a:t>
            </a:r>
            <a:r>
              <a:rPr lang="ko-KR" altLang="en-US" dirty="0"/>
              <a:t>로 감싸지          않은 메소드 생성</a:t>
            </a:r>
            <a:r>
              <a:rPr lang="en-US" altLang="ko-KR" dirty="0"/>
              <a:t>(service</a:t>
            </a:r>
            <a:r>
              <a:rPr lang="ko-KR" altLang="en-US" dirty="0"/>
              <a:t>에서 매번 </a:t>
            </a:r>
            <a:r>
              <a:rPr lang="en-US" altLang="ko-KR" dirty="0"/>
              <a:t>.get()</a:t>
            </a:r>
            <a:r>
              <a:rPr lang="ko-KR" altLang="en-US" dirty="0"/>
              <a:t>을 </a:t>
            </a:r>
            <a:r>
              <a:rPr lang="ko-KR" altLang="en-US" dirty="0" err="1"/>
              <a:t>붙이는게</a:t>
            </a:r>
            <a:r>
              <a:rPr lang="en-US" altLang="ko-KR" dirty="0"/>
              <a:t> </a:t>
            </a:r>
            <a:r>
              <a:rPr lang="ko-KR" altLang="en-US" dirty="0"/>
              <a:t>맘에 들지 않아 추가했습니다</a:t>
            </a:r>
            <a:r>
              <a:rPr lang="en-US" altLang="ko-KR" dirty="0"/>
              <a:t>. Null</a:t>
            </a:r>
            <a:r>
              <a:rPr lang="ko-KR" altLang="en-US" dirty="0"/>
              <a:t>반환해주는 좋은 기능이지만 한번 사용해 봤습니다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74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#Service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D11AA-A06C-49ED-8FEE-756BF8973466}"/>
              </a:ext>
            </a:extLst>
          </p:cNvPr>
          <p:cNvSpPr txBox="1"/>
          <p:nvPr/>
        </p:nvSpPr>
        <p:spPr>
          <a:xfrm>
            <a:off x="6735566" y="1880875"/>
            <a:ext cx="4482378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서비스 클래스는 개인적으로 공통적으로 사용되는 메소드들을 함수화 시켜 모아둔 장소로 생각합니다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Controller</a:t>
            </a:r>
            <a:r>
              <a:rPr lang="ko-KR" altLang="en-US" dirty="0"/>
              <a:t>에서 사용될 기능 </a:t>
            </a:r>
            <a:r>
              <a:rPr lang="en-US" altLang="ko-KR" dirty="0"/>
              <a:t>crud</a:t>
            </a:r>
            <a:r>
              <a:rPr lang="ko-KR" altLang="en-US" dirty="0"/>
              <a:t>에 맞게 만들어 봤습니다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6A886D-B6B7-4BE9-B68D-55E4C2E5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16" y="1880875"/>
            <a:ext cx="56959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#Service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A384A-D0A0-49AD-8AC5-811731C2762E}"/>
              </a:ext>
            </a:extLst>
          </p:cNvPr>
          <p:cNvSpPr txBox="1"/>
          <p:nvPr/>
        </p:nvSpPr>
        <p:spPr>
          <a:xfrm>
            <a:off x="6352507" y="2299262"/>
            <a:ext cx="502669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JPA</a:t>
            </a:r>
            <a:r>
              <a:rPr lang="ko-KR" altLang="en-US" dirty="0"/>
              <a:t>의 변경감지 기능을 이용하기 위해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변경이 일어나는 곳에 </a:t>
            </a:r>
            <a:r>
              <a:rPr lang="en-US" altLang="ko-KR" dirty="0"/>
              <a:t>@Transactional</a:t>
            </a:r>
            <a:r>
              <a:rPr lang="ko-KR" altLang="en-US" dirty="0"/>
              <a:t>을 사용했습니다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CD58F3-0B86-4080-95A3-BFBB901DD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4" y="1721362"/>
            <a:ext cx="5196558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5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#ServiceTest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A384A-D0A0-49AD-8AC5-811731C2762E}"/>
              </a:ext>
            </a:extLst>
          </p:cNvPr>
          <p:cNvSpPr txBox="1"/>
          <p:nvPr/>
        </p:nvSpPr>
        <p:spPr>
          <a:xfrm>
            <a:off x="6083300" y="2521293"/>
            <a:ext cx="502669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Service</a:t>
            </a:r>
            <a:r>
              <a:rPr lang="ko-KR" altLang="en-US" dirty="0"/>
              <a:t>의 </a:t>
            </a:r>
            <a:r>
              <a:rPr lang="en-US" altLang="ko-KR" dirty="0"/>
              <a:t>save</a:t>
            </a:r>
            <a:r>
              <a:rPr lang="ko-KR" altLang="en-US" dirty="0"/>
              <a:t>기능을 </a:t>
            </a:r>
            <a:r>
              <a:rPr lang="en-US" altLang="ko-KR" dirty="0" err="1"/>
              <a:t>junit</a:t>
            </a:r>
            <a:r>
              <a:rPr lang="ko-KR" altLang="en-US" dirty="0"/>
              <a:t>을 이용해 테스트 해 보았습니다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502A6-352E-4B09-9B3D-C2212DDA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75" y="1957075"/>
            <a:ext cx="4210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Mvc2</a:t>
            </a:r>
            <a:endParaRPr lang="ko-KR" altLang="en-US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래픽 10" descr="고양이">
            <a:extLst>
              <a:ext uri="{FF2B5EF4-FFF2-40B4-BE49-F238E27FC236}">
                <a16:creationId xmlns:a16="http://schemas.microsoft.com/office/drawing/2014/main" id="{50DEF188-78CE-4594-A913-B87D5457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36" y="5883537"/>
            <a:ext cx="698776" cy="69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03A66-6BD1-4646-A8CD-E8EC7812A193}"/>
              </a:ext>
            </a:extLst>
          </p:cNvPr>
          <p:cNvSpPr txBox="1"/>
          <p:nvPr/>
        </p:nvSpPr>
        <p:spPr>
          <a:xfrm>
            <a:off x="1020690" y="1110270"/>
            <a:ext cx="33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#ServiceTest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A384A-D0A0-49AD-8AC5-811731C2762E}"/>
              </a:ext>
            </a:extLst>
          </p:cNvPr>
          <p:cNvSpPr txBox="1"/>
          <p:nvPr/>
        </p:nvSpPr>
        <p:spPr>
          <a:xfrm>
            <a:off x="6083300" y="2521293"/>
            <a:ext cx="502669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Service</a:t>
            </a:r>
            <a:r>
              <a:rPr lang="ko-KR" altLang="en-US" dirty="0"/>
              <a:t>의 </a:t>
            </a:r>
            <a:r>
              <a:rPr lang="en-US" altLang="ko-KR" dirty="0"/>
              <a:t>update</a:t>
            </a:r>
            <a:r>
              <a:rPr lang="ko-KR" altLang="en-US" dirty="0"/>
              <a:t>기능을 </a:t>
            </a:r>
            <a:r>
              <a:rPr lang="en-US" altLang="ko-KR" dirty="0" err="1"/>
              <a:t>junit</a:t>
            </a:r>
            <a:r>
              <a:rPr lang="ko-KR" altLang="en-US" dirty="0"/>
              <a:t>을 이용해 테스트 해 보았습니다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47756-C7F1-4FE1-B4A5-63397877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07" y="1986685"/>
            <a:ext cx="4743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7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617</Words>
  <Application>Microsoft Office PowerPoint</Application>
  <PresentationFormat>와이드스크린</PresentationFormat>
  <Paragraphs>105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게시판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기능</dc:title>
  <dc:creator>ehdckss@outlook.kr</dc:creator>
  <cp:lastModifiedBy>ehdckss@outlook.kr</cp:lastModifiedBy>
  <cp:revision>1</cp:revision>
  <dcterms:created xsi:type="dcterms:W3CDTF">2021-10-19T10:19:45Z</dcterms:created>
  <dcterms:modified xsi:type="dcterms:W3CDTF">2021-10-20T04:33:50Z</dcterms:modified>
</cp:coreProperties>
</file>