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0.xml" ContentType="application/inkml+xml"/>
  <Override PartName="/ppt/ink/ink1.xml" ContentType="application/inkml+xml"/>
  <Override PartName="/ppt/ink/ink12.xml" ContentType="application/inkml+xml"/>
  <Override PartName="/ppt/ink/ink2.xml" ContentType="application/inkml+xml"/>
  <Override PartName="/ppt/theme/theme1.xml" ContentType="application/vnd.openxmlformats-officedocument.theme+xml"/>
  <Override PartName="/ppt/ink/ink3.xml" ContentType="application/inkml+xml"/>
  <Override PartName="/ppt/ink/ink11.xml" ContentType="application/inkml+xml"/>
  <Override PartName="/ppt/ink/ink6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5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70" r:id="rId8"/>
    <p:sldId id="269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dore Dalamagas" userId="ede974e6-8682-4f9c-9a7a-ba06acf73b89" providerId="ADAL" clId="{F3128D8F-A522-9343-AB0D-3073C61E948E}"/>
    <pc:docChg chg="modSld">
      <pc:chgData name="Theodore Dalamagas" userId="ede974e6-8682-4f9c-9a7a-ba06acf73b89" providerId="ADAL" clId="{F3128D8F-A522-9343-AB0D-3073C61E948E}" dt="2020-09-29T13:00:04.136" v="64" actId="20577"/>
      <pc:docMkLst>
        <pc:docMk/>
      </pc:docMkLst>
      <pc:sldChg chg="modSp mod">
        <pc:chgData name="Theodore Dalamagas" userId="ede974e6-8682-4f9c-9a7a-ba06acf73b89" providerId="ADAL" clId="{F3128D8F-A522-9343-AB0D-3073C61E948E}" dt="2020-09-29T12:56:38.024" v="1" actId="20577"/>
        <pc:sldMkLst>
          <pc:docMk/>
          <pc:sldMk cId="3490954391" sldId="257"/>
        </pc:sldMkLst>
        <pc:spChg chg="mod">
          <ac:chgData name="Theodore Dalamagas" userId="ede974e6-8682-4f9c-9a7a-ba06acf73b89" providerId="ADAL" clId="{F3128D8F-A522-9343-AB0D-3073C61E948E}" dt="2020-09-29T12:56:38.024" v="1" actId="20577"/>
          <ac:spMkLst>
            <pc:docMk/>
            <pc:sldMk cId="3490954391" sldId="257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26.162" v="16" actId="6549"/>
        <pc:sldMkLst>
          <pc:docMk/>
          <pc:sldMk cId="1144203859" sldId="258"/>
        </pc:sldMkLst>
        <pc:spChg chg="mod">
          <ac:chgData name="Theodore Dalamagas" userId="ede974e6-8682-4f9c-9a7a-ba06acf73b89" providerId="ADAL" clId="{F3128D8F-A522-9343-AB0D-3073C61E948E}" dt="2020-09-29T12:57:26.162" v="16" actId="6549"/>
          <ac:spMkLst>
            <pc:docMk/>
            <pc:sldMk cId="1144203859" sldId="258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36.613" v="46" actId="6549"/>
        <pc:sldMkLst>
          <pc:docMk/>
          <pc:sldMk cId="3367762651" sldId="259"/>
        </pc:sldMkLst>
        <pc:spChg chg="mod">
          <ac:chgData name="Theodore Dalamagas" userId="ede974e6-8682-4f9c-9a7a-ba06acf73b89" providerId="ADAL" clId="{F3128D8F-A522-9343-AB0D-3073C61E948E}" dt="2020-09-29T12:57:36.613" v="46" actId="6549"/>
          <ac:spMkLst>
            <pc:docMk/>
            <pc:sldMk cId="3367762651" sldId="259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50.586" v="52" actId="6549"/>
        <pc:sldMkLst>
          <pc:docMk/>
          <pc:sldMk cId="186501688" sldId="260"/>
        </pc:sldMkLst>
        <pc:spChg chg="mod">
          <ac:chgData name="Theodore Dalamagas" userId="ede974e6-8682-4f9c-9a7a-ba06acf73b89" providerId="ADAL" clId="{F3128D8F-A522-9343-AB0D-3073C61E948E}" dt="2020-09-29T12:57:50.586" v="52" actId="6549"/>
          <ac:spMkLst>
            <pc:docMk/>
            <pc:sldMk cId="186501688" sldId="260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9:31.499" v="62" actId="20577"/>
        <pc:sldMkLst>
          <pc:docMk/>
          <pc:sldMk cId="213083563" sldId="261"/>
        </pc:sldMkLst>
        <pc:spChg chg="mod">
          <ac:chgData name="Theodore Dalamagas" userId="ede974e6-8682-4f9c-9a7a-ba06acf73b89" providerId="ADAL" clId="{F3128D8F-A522-9343-AB0D-3073C61E948E}" dt="2020-09-29T12:59:31.499" v="62" actId="20577"/>
          <ac:spMkLst>
            <pc:docMk/>
            <pc:sldMk cId="213083563" sldId="261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57.427" v="53" actId="6549"/>
        <pc:sldMkLst>
          <pc:docMk/>
          <pc:sldMk cId="939966499" sldId="262"/>
        </pc:sldMkLst>
        <pc:spChg chg="mod">
          <ac:chgData name="Theodore Dalamagas" userId="ede974e6-8682-4f9c-9a7a-ba06acf73b89" providerId="ADAL" clId="{F3128D8F-A522-9343-AB0D-3073C61E948E}" dt="2020-09-29T12:57:57.427" v="53" actId="6549"/>
          <ac:spMkLst>
            <pc:docMk/>
            <pc:sldMk cId="939966499" sldId="262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8:07" v="57" actId="6549"/>
        <pc:sldMkLst>
          <pc:docMk/>
          <pc:sldMk cId="3550655540" sldId="263"/>
        </pc:sldMkLst>
        <pc:spChg chg="mod">
          <ac:chgData name="Theodore Dalamagas" userId="ede974e6-8682-4f9c-9a7a-ba06acf73b89" providerId="ADAL" clId="{F3128D8F-A522-9343-AB0D-3073C61E948E}" dt="2020-09-29T12:58:07" v="57" actId="6549"/>
          <ac:spMkLst>
            <pc:docMk/>
            <pc:sldMk cId="3550655540" sldId="263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8:19.331" v="60" actId="6549"/>
        <pc:sldMkLst>
          <pc:docMk/>
          <pc:sldMk cId="1162774559" sldId="264"/>
        </pc:sldMkLst>
        <pc:spChg chg="mod">
          <ac:chgData name="Theodore Dalamagas" userId="ede974e6-8682-4f9c-9a7a-ba06acf73b89" providerId="ADAL" clId="{F3128D8F-A522-9343-AB0D-3073C61E948E}" dt="2020-09-29T12:58:19.331" v="60" actId="6549"/>
          <ac:spMkLst>
            <pc:docMk/>
            <pc:sldMk cId="1162774559" sldId="264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3:00:04.136" v="64" actId="20577"/>
        <pc:sldMkLst>
          <pc:docMk/>
          <pc:sldMk cId="3325043918" sldId="265"/>
        </pc:sldMkLst>
        <pc:spChg chg="mod">
          <ac:chgData name="Theodore Dalamagas" userId="ede974e6-8682-4f9c-9a7a-ba06acf73b89" providerId="ADAL" clId="{F3128D8F-A522-9343-AB0D-3073C61E948E}" dt="2020-09-29T13:00:04.136" v="64" actId="20577"/>
          <ac:spMkLst>
            <pc:docMk/>
            <pc:sldMk cId="3325043918" sldId="265"/>
            <ac:spMk id="3" creationId="{DFD29518-4ECA-ED49-AA02-5BF659D2275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8:3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5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5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5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14453 1040 24575,'-61'0'0,"10"-7"0,-4-4 0,-16-6 0,-3-3 0,-4-4 0,-1-3 0,-1-1 0,2-2 0,7 0 0,2 0 0,4 1 0,3 1 0,4 0 0,2 1 0,7 2 0,3 3 0,-20-9 0,-5 3 0,0 4 0,2 0 0,5 1 0,16 0 0,4 1 0,0-1 0,-7 1 0,-10 1 0,-14 2 0,-15 1 0,38 9 0,-1 1 0,-7-1 0,-1 1 0,-2 0 0,-2 0 0,-1 0 0,-1-1 0,1 1 0,0-1 0,0 1 0,-2-1 0,-2 1 0,-2 1 0,-6 1 0,-3 2 0,-8-1 0,-1 1 0,-7-1 0,-2 0-144,31 1 1,0 0 0,0-2 143,1 0 0,0 0 0,1-2 0,-29-3 0,3-2 0,9 0 0,3-1 0,9-1 0,2 0 0,7 1 0,1 2 0,3 1 0,1 2 0,-1 2 0,-1 0 0,2 1 0,0 1 0,1-1 0,0 0 215,0 1 0,-1-1-215,2 1 0,-2 0 0,-5 1 0,-3 0 0,-8 2 0,-2 0 0,-9 1 0,-1-1 0,-8 2 0,-1 0 0,0 0 0,-1 0 0,-1 0 0,1 0 0,2 0 0,0 0 0,1 0 0,1 0 0,3 0 0,1 0 0,4 0 0,1 0 0,3 0 0,0 0 0,4 1 0,1 0 0,0 1 0,2 1 0,3 1 0,1 2 0,4 0 0,2 0 0,7 1 0,1-1 0,-39 2 0,10-4 0,2-2 0,-5 1 0,-9 3 0,43-1 0,-1 0 0,-1 2 0,-2 1 0,-1 0 0,-2 1 0,-1 1 0,-2-1 0,1 1 0,-2-1 0,-6 1 0,-1-1 0,-8-1 0,-2 0 0,-5 0 0,-2 1 0,-4 0 0,1-1 0,4-1 0,1 0 0,7-1 0,0-1 0,6-1 0,2 0 0,2-2 0,2 0 0,-1-1 0,1 1 0,2 0 0,-1-1 0,-2 3 0,0 0 0,-3 1 0,-1 2 0,0-1 0,1 0 0,1 0 0,0-1 0,6 0 0,1-2 0,6-1 0,2-1 0,-45 1 0,3-2 0,2 0 0,44 0 0,-2 0 0,-6 0 0,-2 0 0,-5 0 0,-3 0 0,-7 0 0,-1 0 0,-5 1 0,-1 1 0,0 1 0,1 2 0,1 2 0,1 1 0,7 2 0,2 2 0,7 0 0,3 1 0,8-1 0,3 0 0,-34 11 0,9-4 0,4-3 0,-5 3 0,-8 1 0,-14 5 0,44-11 0,0 0 0,0 0 0,-1 0 0,1 0 0,1 0 0,-44 12 0,10-2 0,11-6 0,14-3 0,12-1 0,10 2 0,1 4 0,-2 1 0,-3 1 0,-3 0 0,-2 3 0,-7 3 0,-4 5 0,-3 5 0,1 0 0,10-2 0,6 2 0,4 3 0,1 9 0,2 3 0,6-3 0,10-8 0,6-12 0,7-5 0,4-1 0,3 3 0,2 8 0,0 8 0,0 1 0,0-2 0,0-9 0,0-7 0,0-5 0,3-2 0,5-3 0,8-1 0,8-2 0,1-2 0,1-3 0,-1-3 0,-1 0 0,4-2 0,2 0 0,9-1 0,10-2 0,10 0 0,5 0 0,-6 0 0,-10 0 0,-9 0 0,-8 0 0,-3-2 0,0-1 0,-4-2 0,-2-2 0,-1-1 0,1-1 0,8-2 0,10-1 0,5 0 0,-1 2 0,-5 2 0,-2 3 0,0-1 0,0-2 0,-5 1 0,-8 2 0,-9 2 0,-5 2 0,-4 1 0,0 0 0,4 2 0,4 4 0,4 8 0,4 6 0,0 3 0,-1 1 0,-6-2 0,-2 0 0,-1 2 0,-3-2 0,-1-2 0,-4-3 0,-2-4 0,0-2 0,-1-2 0,0-1 0,1-1 0,0 1 0,0-1 0,-2 1 0,0 2 0,0-1 0,0 1 0,0-1 0,0-1 0,0 0 0,0-1 0,0-1 0,0-1 0,0 0 0,0 1 0,0-1 0,0 1 0,0-2 0,0 0 0,0 1 0,0 2 0,0 1 0,0 0 0,0 0 0,0 2 0,0 4 0,0 5 0,0 6 0,-1-10 0,-6-1 0,-6-16 0,-5-4 0,-2-3 0,1-4 0,5 2 0,4 2 0,4 3 0,4 0 0,0 2 0,0 0 0,-2 0 0,-2 0 0,-1-4 0,-2-2 0,-1-2 0,-5-1 0,8 6 0,-3-1 0,7 2 0,-6-3 0,-1-2 0,-4 0 0,7 5 0,3 4 0,6 8 0,7 3 0,8 5 0,5 0 0,0 1 0,-1 1 0,-2-2 0,-1 0 0,-2-2 0,-2-3 0,-5-4 0,-1-1 0,-3-4 0,2 1 0,2 1 0,2 2 0,0 1 0,0-1 0,0 3 0,0 1 0,0 0 0,0 1 0,-3 1 0,-3-6 0,-3 0 0,0-9 0,1-1 0,2-3 0,2 1 0,1-3 0,6-2 0,-3 1 0,1-1 0,-7 6 0,-2 2 0,3-1 0,3-1 0,1 0 0,0-2 0,1-2 0,0-3 0,1-3 0,-3 2 0,-5 5 0,-2 4 0,-2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8:3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8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14453 1040 24575,'-61'0'0,"10"-7"0,-4-4 0,-16-6 0,-3-3 0,-4-4 0,-1-3 0,-1-1 0,2-2 0,7 0 0,2 0 0,4 1 0,3 1 0,4 0 0,2 1 0,7 2 0,3 3 0,-20-9 0,-5 3 0,0 4 0,2 0 0,5 1 0,16 0 0,4 1 0,0-1 0,-7 1 0,-10 1 0,-14 2 0,-15 1 0,38 9 0,-1 1 0,-7-1 0,-1 1 0,-2 0 0,-2 0 0,-1 0 0,-1-1 0,1 1 0,0-1 0,0 1 0,-2-1 0,-2 1 0,-2 1 0,-6 1 0,-3 2 0,-8-1 0,-1 1 0,-7-1 0,-2 0-144,31 1 1,0 0 0,0-2 143,1 0 0,0 0 0,1-2 0,-29-3 0,3-2 0,9 0 0,3-1 0,9-1 0,2 0 0,7 1 0,1 2 0,3 1 0,1 2 0,-1 2 0,-1 0 0,2 1 0,0 1 0,1-1 0,0 0 215,0 1 0,-1-1-215,2 1 0,-2 0 0,-5 1 0,-3 0 0,-8 2 0,-2 0 0,-9 1 0,-1-1 0,-8 2 0,-1 0 0,0 0 0,-1 0 0,-1 0 0,1 0 0,2 0 0,0 0 0,1 0 0,1 0 0,3 0 0,1 0 0,4 0 0,1 0 0,3 0 0,0 0 0,4 1 0,1 0 0,0 1 0,2 1 0,3 1 0,1 2 0,4 0 0,2 0 0,7 1 0,1-1 0,-39 2 0,10-4 0,2-2 0,-5 1 0,-9 3 0,43-1 0,-1 0 0,-1 2 0,-2 1 0,-1 0 0,-2 1 0,-1 1 0,-2-1 0,1 1 0,-2-1 0,-6 1 0,-1-1 0,-8-1 0,-2 0 0,-5 0 0,-2 1 0,-4 0 0,1-1 0,4-1 0,1 0 0,7-1 0,0-1 0,6-1 0,2 0 0,2-2 0,2 0 0,-1-1 0,1 1 0,2 0 0,-1-1 0,-2 3 0,0 0 0,-3 1 0,-1 2 0,0-1 0,1 0 0,1 0 0,0-1 0,6 0 0,1-2 0,6-1 0,2-1 0,-45 1 0,3-2 0,2 0 0,44 0 0,-2 0 0,-6 0 0,-2 0 0,-5 0 0,-3 0 0,-7 0 0,-1 0 0,-5 1 0,-1 1 0,0 1 0,1 2 0,1 2 0,1 1 0,7 2 0,2 2 0,7 0 0,3 1 0,8-1 0,3 0 0,-34 11 0,9-4 0,4-3 0,-5 3 0,-8 1 0,-14 5 0,44-11 0,0 0 0,0 0 0,-1 0 0,1 0 0,1 0 0,-44 12 0,10-2 0,11-6 0,14-3 0,12-1 0,10 2 0,1 4 0,-2 1 0,-3 1 0,-3 0 0,-2 3 0,-7 3 0,-4 5 0,-3 5 0,1 0 0,10-2 0,6 2 0,4 3 0,1 9 0,2 3 0,6-3 0,10-8 0,6-12 0,7-5 0,4-1 0,3 3 0,2 8 0,0 8 0,0 1 0,0-2 0,0-9 0,0-7 0,0-5 0,3-2 0,5-3 0,8-1 0,8-2 0,1-2 0,1-3 0,-1-3 0,-1 0 0,4-2 0,2 0 0,9-1 0,10-2 0,10 0 0,5 0 0,-6 0 0,-10 0 0,-9 0 0,-8 0 0,-3-2 0,0-1 0,-4-2 0,-2-2 0,-1-1 0,1-1 0,8-2 0,10-1 0,5 0 0,-1 2 0,-5 2 0,-2 3 0,0-1 0,0-2 0,-5 1 0,-8 2 0,-9 2 0,-5 2 0,-4 1 0,0 0 0,4 2 0,4 4 0,4 8 0,4 6 0,0 3 0,-1 1 0,-6-2 0,-2 0 0,-1 2 0,-3-2 0,-1-2 0,-4-3 0,-2-4 0,0-2 0,-1-2 0,0-1 0,1-1 0,0 1 0,0-1 0,-2 1 0,0 2 0,0-1 0,0 1 0,0-1 0,0-1 0,0 0 0,0-1 0,0-1 0,0-1 0,0 0 0,0 1 0,0-1 0,0 1 0,0-2 0,0 0 0,0 1 0,0 2 0,0 1 0,0 0 0,0 0 0,0 2 0,0 4 0,0 5 0,0 6 0,-1-10 0,-6-1 0,-6-16 0,-5-4 0,-2-3 0,1-4 0,5 2 0,4 2 0,4 3 0,4 0 0,0 2 0,0 0 0,-2 0 0,-2 0 0,-1-4 0,-2-2 0,-1-2 0,-5-1 0,8 6 0,-3-1 0,7 2 0,-6-3 0,-1-2 0,-4 0 0,7 5 0,3 4 0,6 8 0,7 3 0,8 5 0,5 0 0,0 1 0,-1 1 0,-2-2 0,-1 0 0,-2-2 0,-2-3 0,-5-4 0,-1-1 0,-3-4 0,2 1 0,2 1 0,2 2 0,0 1 0,0-1 0,0 3 0,0 1 0,0 0 0,0 1 0,-3 1 0,-3-6 0,-3 0 0,0-9 0,1-1 0,2-3 0,2 1 0,1-3 0,6-2 0,-3 1 0,1-1 0,-7 6 0,-2 2 0,3-1 0,3-1 0,1 0 0,0-2 0,1-2 0,0-3 0,1-3 0,-3 2 0,-5 5 0,-2 4 0,-2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1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12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1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14453 1040 24575,'-61'0'0,"10"-7"0,-4-4 0,-16-6 0,-3-3 0,-4-4 0,-1-3 0,-1-1 0,2-2 0,7 0 0,2 0 0,4 1 0,3 1 0,4 0 0,2 1 0,7 2 0,3 3 0,-20-9 0,-5 3 0,0 4 0,2 0 0,5 1 0,16 0 0,4 1 0,0-1 0,-7 1 0,-10 1 0,-14 2 0,-15 1 0,38 9 0,-1 1 0,-7-1 0,-1 1 0,-2 0 0,-2 0 0,-1 0 0,-1-1 0,1 1 0,0-1 0,0 1 0,-2-1 0,-2 1 0,-2 1 0,-6 1 0,-3 2 0,-8-1 0,-1 1 0,-7-1 0,-2 0-144,31 1 1,0 0 0,0-2 143,1 0 0,0 0 0,1-2 0,-29-3 0,3-2 0,9 0 0,3-1 0,9-1 0,2 0 0,7 1 0,1 2 0,3 1 0,1 2 0,-1 2 0,-1 0 0,2 1 0,0 1 0,1-1 0,0 0 215,0 1 0,-1-1-215,2 1 0,-2 0 0,-5 1 0,-3 0 0,-8 2 0,-2 0 0,-9 1 0,-1-1 0,-8 2 0,-1 0 0,0 0 0,-1 0 0,-1 0 0,1 0 0,2 0 0,0 0 0,1 0 0,1 0 0,3 0 0,1 0 0,4 0 0,1 0 0,3 0 0,0 0 0,4 1 0,1 0 0,0 1 0,2 1 0,3 1 0,1 2 0,4 0 0,2 0 0,7 1 0,1-1 0,-39 2 0,10-4 0,2-2 0,-5 1 0,-9 3 0,43-1 0,-1 0 0,-1 2 0,-2 1 0,-1 0 0,-2 1 0,-1 1 0,-2-1 0,1 1 0,-2-1 0,-6 1 0,-1-1 0,-8-1 0,-2 0 0,-5 0 0,-2 1 0,-4 0 0,1-1 0,4-1 0,1 0 0,7-1 0,0-1 0,6-1 0,2 0 0,2-2 0,2 0 0,-1-1 0,1 1 0,2 0 0,-1-1 0,-2 3 0,0 0 0,-3 1 0,-1 2 0,0-1 0,1 0 0,1 0 0,0-1 0,6 0 0,1-2 0,6-1 0,2-1 0,-45 1 0,3-2 0,2 0 0,44 0 0,-2 0 0,-6 0 0,-2 0 0,-5 0 0,-3 0 0,-7 0 0,-1 0 0,-5 1 0,-1 1 0,0 1 0,1 2 0,1 2 0,1 1 0,7 2 0,2 2 0,7 0 0,3 1 0,8-1 0,3 0 0,-34 11 0,9-4 0,4-3 0,-5 3 0,-8 1 0,-14 5 0,44-11 0,0 0 0,0 0 0,-1 0 0,1 0 0,1 0 0,-44 12 0,10-2 0,11-6 0,14-3 0,12-1 0,10 2 0,1 4 0,-2 1 0,-3 1 0,-3 0 0,-2 3 0,-7 3 0,-4 5 0,-3 5 0,1 0 0,10-2 0,6 2 0,4 3 0,1 9 0,2 3 0,6-3 0,10-8 0,6-12 0,7-5 0,4-1 0,3 3 0,2 8 0,0 8 0,0 1 0,0-2 0,0-9 0,0-7 0,0-5 0,3-2 0,5-3 0,8-1 0,8-2 0,1-2 0,1-3 0,-1-3 0,-1 0 0,4-2 0,2 0 0,9-1 0,10-2 0,10 0 0,5 0 0,-6 0 0,-10 0 0,-9 0 0,-8 0 0,-3-2 0,0-1 0,-4-2 0,-2-2 0,-1-1 0,1-1 0,8-2 0,10-1 0,5 0 0,-1 2 0,-5 2 0,-2 3 0,0-1 0,0-2 0,-5 1 0,-8 2 0,-9 2 0,-5 2 0,-4 1 0,0 0 0,4 2 0,4 4 0,4 8 0,4 6 0,0 3 0,-1 1 0,-6-2 0,-2 0 0,-1 2 0,-3-2 0,-1-2 0,-4-3 0,-2-4 0,0-2 0,-1-2 0,0-1 0,1-1 0,0 1 0,0-1 0,-2 1 0,0 2 0,0-1 0,0 1 0,0-1 0,0-1 0,0 0 0,0-1 0,0-1 0,0-1 0,0 0 0,0 1 0,0-1 0,0 1 0,0-2 0,0 0 0,0 1 0,0 2 0,0 1 0,0 0 0,0 0 0,0 2 0,0 4 0,0 5 0,0 6 0,-1-10 0,-6-1 0,-6-16 0,-5-4 0,-2-3 0,1-4 0,5 2 0,4 2 0,4 3 0,4 0 0,0 2 0,0 0 0,-2 0 0,-2 0 0,-1-4 0,-2-2 0,-1-2 0,-5-1 0,8 6 0,-3-1 0,7 2 0,-6-3 0,-1-2 0,-4 0 0,7 5 0,3 4 0,6 8 0,7 3 0,8 5 0,5 0 0,0 1 0,-1 1 0,-2-2 0,-1 0 0,-2-2 0,-2-3 0,-5-4 0,-1-1 0,-3-4 0,2 1 0,2 1 0,2 2 0,0 1 0,0-1 0,0 3 0,0 1 0,0 0 0,0 1 0,-3 1 0,-3-6 0,-3 0 0,0-9 0,1-1 0,2-3 0,2 1 0,1-3 0,6-2 0,-3 1 0,1-1 0,-7 6 0,-2 2 0,3-1 0,3-1 0,1 0 0,0-2 0,1-2 0,0-3 0,1-3 0,-3 2 0,-5 5 0,-2 4 0,-2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4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48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1:19:4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14453 1040 24575,'-61'0'0,"10"-7"0,-4-4 0,-16-6 0,-3-3 0,-4-4 0,-1-3 0,-1-1 0,2-2 0,7 0 0,2 0 0,4 1 0,3 1 0,4 0 0,2 1 0,7 2 0,3 3 0,-20-9 0,-5 3 0,0 4 0,2 0 0,5 1 0,16 0 0,4 1 0,0-1 0,-7 1 0,-10 1 0,-14 2 0,-15 1 0,38 9 0,-1 1 0,-7-1 0,-1 1 0,-2 0 0,-2 0 0,-1 0 0,-1-1 0,1 1 0,0-1 0,0 1 0,-2-1 0,-2 1 0,-2 1 0,-6 1 0,-3 2 0,-8-1 0,-1 1 0,-7-1 0,-2 0-144,31 1 1,0 0 0,0-2 143,1 0 0,0 0 0,1-2 0,-29-3 0,3-2 0,9 0 0,3-1 0,9-1 0,2 0 0,7 1 0,1 2 0,3 1 0,1 2 0,-1 2 0,-1 0 0,2 1 0,0 1 0,1-1 0,0 0 215,0 1 0,-1-1-215,2 1 0,-2 0 0,-5 1 0,-3 0 0,-8 2 0,-2 0 0,-9 1 0,-1-1 0,-8 2 0,-1 0 0,0 0 0,-1 0 0,-1 0 0,1 0 0,2 0 0,0 0 0,1 0 0,1 0 0,3 0 0,1 0 0,4 0 0,1 0 0,3 0 0,0 0 0,4 1 0,1 0 0,0 1 0,2 1 0,3 1 0,1 2 0,4 0 0,2 0 0,7 1 0,1-1 0,-39 2 0,10-4 0,2-2 0,-5 1 0,-9 3 0,43-1 0,-1 0 0,-1 2 0,-2 1 0,-1 0 0,-2 1 0,-1 1 0,-2-1 0,1 1 0,-2-1 0,-6 1 0,-1-1 0,-8-1 0,-2 0 0,-5 0 0,-2 1 0,-4 0 0,1-1 0,4-1 0,1 0 0,7-1 0,0-1 0,6-1 0,2 0 0,2-2 0,2 0 0,-1-1 0,1 1 0,2 0 0,-1-1 0,-2 3 0,0 0 0,-3 1 0,-1 2 0,0-1 0,1 0 0,1 0 0,0-1 0,6 0 0,1-2 0,6-1 0,2-1 0,-45 1 0,3-2 0,2 0 0,44 0 0,-2 0 0,-6 0 0,-2 0 0,-5 0 0,-3 0 0,-7 0 0,-1 0 0,-5 1 0,-1 1 0,0 1 0,1 2 0,1 2 0,1 1 0,7 2 0,2 2 0,7 0 0,3 1 0,8-1 0,3 0 0,-34 11 0,9-4 0,4-3 0,-5 3 0,-8 1 0,-14 5 0,44-11 0,0 0 0,0 0 0,-1 0 0,1 0 0,1 0 0,-44 12 0,10-2 0,11-6 0,14-3 0,12-1 0,10 2 0,1 4 0,-2 1 0,-3 1 0,-3 0 0,-2 3 0,-7 3 0,-4 5 0,-3 5 0,1 0 0,10-2 0,6 2 0,4 3 0,1 9 0,2 3 0,6-3 0,10-8 0,6-12 0,7-5 0,4-1 0,3 3 0,2 8 0,0 8 0,0 1 0,0-2 0,0-9 0,0-7 0,0-5 0,3-2 0,5-3 0,8-1 0,8-2 0,1-2 0,1-3 0,-1-3 0,-1 0 0,4-2 0,2 0 0,9-1 0,10-2 0,10 0 0,5 0 0,-6 0 0,-10 0 0,-9 0 0,-8 0 0,-3-2 0,0-1 0,-4-2 0,-2-2 0,-1-1 0,1-1 0,8-2 0,10-1 0,5 0 0,-1 2 0,-5 2 0,-2 3 0,0-1 0,0-2 0,-5 1 0,-8 2 0,-9 2 0,-5 2 0,-4 1 0,0 0 0,4 2 0,4 4 0,4 8 0,4 6 0,0 3 0,-1 1 0,-6-2 0,-2 0 0,-1 2 0,-3-2 0,-1-2 0,-4-3 0,-2-4 0,0-2 0,-1-2 0,0-1 0,1-1 0,0 1 0,0-1 0,-2 1 0,0 2 0,0-1 0,0 1 0,0-1 0,0-1 0,0 0 0,0-1 0,0-1 0,0-1 0,0 0 0,0 1 0,0-1 0,0 1 0,0-2 0,0 0 0,0 1 0,0 2 0,0 1 0,0 0 0,0 0 0,0 2 0,0 4 0,0 5 0,0 6 0,-1-10 0,-6-1 0,-6-16 0,-5-4 0,-2-3 0,1-4 0,5 2 0,4 2 0,4 3 0,4 0 0,0 2 0,0 0 0,-2 0 0,-2 0 0,-1-4 0,-2-2 0,-1-2 0,-5-1 0,8 6 0,-3-1 0,7 2 0,-6-3 0,-1-2 0,-4 0 0,7 5 0,3 4 0,6 8 0,7 3 0,8 5 0,5 0 0,0 1 0,-1 1 0,-2-2 0,-1 0 0,-2-2 0,-2-3 0,-5-4 0,-1-1 0,-3-4 0,2 1 0,2 1 0,2 2 0,0 1 0,0-1 0,0 3 0,0 1 0,0 0 0,0 1 0,-3 1 0,-3-6 0,-3 0 0,0-9 0,1-1 0,2-3 0,2 1 0,1-3 0,6-2 0,-3 1 0,1-1 0,-7 6 0,-2 2 0,3-1 0,3-1 0,1 0 0,0-2 0,1-2 0,0-3 0,1-3 0,-3 2 0,-5 5 0,-2 4 0,-2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0BBE-2E66-B347-8CDF-2A959450FB5F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2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3711"/>
            <a:ext cx="7886700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problem</a:t>
            </a:r>
          </a:p>
          <a:p>
            <a:pPr marL="457200" lvl="1" indent="0">
              <a:buNone/>
            </a:pPr>
            <a:r>
              <a:rPr lang="en-US" sz="2000" dirty="0"/>
              <a:t>Consider two strings </a:t>
            </a:r>
            <a:r>
              <a:rPr lang="en-US" sz="2000" b="1" dirty="0"/>
              <a:t>s = "TUC"</a:t>
            </a:r>
            <a:r>
              <a:rPr lang="en-US" sz="2000" dirty="0"/>
              <a:t> and </a:t>
            </a:r>
            <a:r>
              <a:rPr lang="en-US" sz="2000" b="1" dirty="0"/>
              <a:t>t = "ACTUA”</a:t>
            </a:r>
          </a:p>
          <a:p>
            <a:pPr marL="457200" lvl="1" indent="0">
              <a:buNone/>
            </a:pPr>
            <a:r>
              <a:rPr lang="en-US" sz="2000" dirty="0"/>
              <a:t>We will compute the </a:t>
            </a:r>
            <a:r>
              <a:rPr lang="en-US" sz="2000" b="1" dirty="0"/>
              <a:t>Minimum Edit Distance</a:t>
            </a:r>
            <a:r>
              <a:rPr lang="en-US" sz="2000" dirty="0"/>
              <a:t> between s and t.</a:t>
            </a:r>
          </a:p>
          <a:p>
            <a:pPr marL="457200" lvl="1" indent="0">
              <a:buNone/>
            </a:pPr>
            <a:r>
              <a:rPr lang="en-US" sz="2000" dirty="0"/>
              <a:t>Minimum Edit Distance = </a:t>
            </a:r>
            <a:r>
              <a:rPr lang="en-US" sz="2000" b="1" dirty="0"/>
              <a:t>minimum cost</a:t>
            </a:r>
            <a:r>
              <a:rPr lang="en-US" sz="2000" dirty="0"/>
              <a:t> to transform s to t using </a:t>
            </a:r>
            <a:r>
              <a:rPr lang="en-US" sz="2000" b="1" dirty="0"/>
              <a:t>replace</a:t>
            </a:r>
            <a:r>
              <a:rPr lang="en-US" sz="2000" dirty="0"/>
              <a:t>, </a:t>
            </a:r>
            <a:r>
              <a:rPr lang="en-US" sz="2000" b="1" dirty="0"/>
              <a:t>delete</a:t>
            </a:r>
            <a:r>
              <a:rPr lang="en-US" sz="2000" dirty="0"/>
              <a:t> and </a:t>
            </a:r>
            <a:r>
              <a:rPr lang="en-US" sz="2000" b="1" dirty="0"/>
              <a:t>insert</a:t>
            </a:r>
            <a:r>
              <a:rPr lang="en-US" sz="2000" dirty="0"/>
              <a:t> (character) operation</a:t>
            </a:r>
          </a:p>
          <a:p>
            <a:pPr marL="457200" lvl="1" indent="0">
              <a:buNone/>
            </a:pPr>
            <a:r>
              <a:rPr lang="en-US" sz="2000" dirty="0"/>
              <a:t>For simplicity we assume unit cost (cost = 1) for each operation </a:t>
            </a:r>
          </a:p>
        </p:txBody>
      </p:sp>
    </p:spTree>
    <p:extLst>
      <p:ext uri="{BB962C8B-B14F-4D97-AF65-F5344CB8AC3E}">
        <p14:creationId xmlns:p14="http://schemas.microsoft.com/office/powerpoint/2010/main" val="349095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Notice that at the end, the strings involved are getting shorter and shorter. </a:t>
            </a:r>
          </a:p>
          <a:p>
            <a:pPr marL="0" indent="0">
              <a:buNone/>
            </a:pPr>
            <a:r>
              <a:rPr lang="en-US" sz="2400" dirty="0"/>
              <a:t>At the end, you will reach the point where you will have to consider problem like:</a:t>
            </a:r>
          </a:p>
          <a:p>
            <a:pPr marL="0" indent="0">
              <a:buNone/>
            </a:pPr>
            <a:r>
              <a:rPr lang="en-US" sz="2400" b="1" u="sng" dirty="0"/>
              <a:t>s = "TUC" and t = ""</a:t>
            </a:r>
            <a:r>
              <a:rPr lang="en-US" sz="2400" dirty="0"/>
              <a:t> or </a:t>
            </a:r>
            <a:r>
              <a:rPr lang="en-US" sz="2400" b="1" u="sng" dirty="0"/>
              <a:t>s = "" and t = "ACTUA"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To convert "TUC" to "”</a:t>
            </a:r>
            <a:r>
              <a:rPr lang="en-US" sz="2400" dirty="0"/>
              <a:t>, you just need </a:t>
            </a:r>
            <a:r>
              <a:rPr lang="en-US" sz="2400" u="sng" dirty="0"/>
              <a:t>a sequence of delete operations</a:t>
            </a:r>
            <a:r>
              <a:rPr lang="en-US" sz="2400" dirty="0"/>
              <a:t>. Assuming cost 1 for each operation: cost = length("TUC").</a:t>
            </a:r>
          </a:p>
          <a:p>
            <a:pPr marL="0" indent="0">
              <a:buNone/>
            </a:pPr>
            <a:r>
              <a:rPr lang="en-US" sz="2400" u="sng" dirty="0"/>
              <a:t>To convert "" to "ACTUA"</a:t>
            </a:r>
            <a:r>
              <a:rPr lang="en-US" sz="2400" dirty="0"/>
              <a:t> you just need </a:t>
            </a:r>
            <a:r>
              <a:rPr lang="en-US" sz="2400" u="sng" dirty="0"/>
              <a:t>a sequence of insert operations</a:t>
            </a:r>
            <a:r>
              <a:rPr lang="en-US" sz="2400" dirty="0"/>
              <a:t>. Assuming cost 1 for each operation: cost = length("ACTUA").</a:t>
            </a:r>
          </a:p>
        </p:txBody>
      </p:sp>
    </p:spTree>
    <p:extLst>
      <p:ext uri="{BB962C8B-B14F-4D97-AF65-F5344CB8AC3E}">
        <p14:creationId xmlns:p14="http://schemas.microsoft.com/office/powerpoint/2010/main" val="111082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equal, the value in </a:t>
            </a:r>
            <a:r>
              <a:rPr lang="en-US" sz="2400" dirty="0">
                <a:highlight>
                  <a:srgbClr val="FF0000"/>
                </a:highlight>
              </a:rPr>
              <a:t>[</a:t>
            </a:r>
            <a:r>
              <a:rPr lang="en-US" sz="2400" dirty="0" err="1">
                <a:highlight>
                  <a:srgbClr val="FF0000"/>
                </a:highlight>
              </a:rPr>
              <a:t>x,y</a:t>
            </a:r>
            <a:r>
              <a:rPr lang="en-US" sz="2400" dirty="0">
                <a:highlight>
                  <a:srgbClr val="FF0000"/>
                </a:highlight>
              </a:rPr>
              <a:t>]</a:t>
            </a:r>
            <a:r>
              <a:rPr lang="en-US" sz="2400" dirty="0"/>
              <a:t> is the min value of:</a:t>
            </a:r>
          </a:p>
          <a:p>
            <a:pPr marL="0" indent="0" algn="ctr">
              <a:buNone/>
            </a:pPr>
            <a:r>
              <a:rPr lang="en-US" sz="2400" dirty="0">
                <a:highlight>
                  <a:srgbClr val="FFFF00"/>
                </a:highlight>
              </a:rPr>
              <a:t>[x-1,y]</a:t>
            </a:r>
            <a:r>
              <a:rPr lang="en-US" sz="2400" dirty="0"/>
              <a:t> + 1          </a:t>
            </a:r>
            <a:r>
              <a:rPr lang="en-US" sz="2400" dirty="0">
                <a:highlight>
                  <a:srgbClr val="FFFF00"/>
                </a:highlight>
              </a:rPr>
              <a:t>[x-1,y-1]</a:t>
            </a:r>
            <a:r>
              <a:rPr lang="en-US" sz="2400" dirty="0"/>
              <a:t>          </a:t>
            </a:r>
            <a:r>
              <a:rPr lang="en-US" sz="2400" dirty="0">
                <a:highlight>
                  <a:srgbClr val="FFFF00"/>
                </a:highlight>
              </a:rPr>
              <a:t>[x,y-1]</a:t>
            </a:r>
            <a:r>
              <a:rPr lang="en-US" sz="2400" dirty="0"/>
              <a:t>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25139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4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NOT equal, the value in </a:t>
            </a:r>
            <a:r>
              <a:rPr lang="en-US" sz="2400" dirty="0">
                <a:highlight>
                  <a:srgbClr val="FF0000"/>
                </a:highlight>
              </a:rPr>
              <a:t>[</a:t>
            </a:r>
            <a:r>
              <a:rPr lang="en-US" sz="2400" dirty="0" err="1">
                <a:highlight>
                  <a:srgbClr val="FF0000"/>
                </a:highlight>
              </a:rPr>
              <a:t>x,y</a:t>
            </a:r>
            <a:r>
              <a:rPr lang="en-US" sz="2400" dirty="0">
                <a:highlight>
                  <a:srgbClr val="FF0000"/>
                </a:highlight>
              </a:rPr>
              <a:t>]</a:t>
            </a:r>
            <a:r>
              <a:rPr lang="en-US" sz="2400" dirty="0"/>
              <a:t> is the min value of:</a:t>
            </a:r>
          </a:p>
          <a:p>
            <a:pPr marL="0" indent="0" algn="ctr">
              <a:buNone/>
            </a:pPr>
            <a:r>
              <a:rPr lang="en-US" sz="2400" dirty="0">
                <a:highlight>
                  <a:srgbClr val="FFFF00"/>
                </a:highlight>
              </a:rPr>
              <a:t>[x-1,y]</a:t>
            </a:r>
            <a:r>
              <a:rPr lang="en-US" sz="2400" dirty="0"/>
              <a:t> + 1          </a:t>
            </a:r>
            <a:r>
              <a:rPr lang="en-US" sz="2400" dirty="0">
                <a:highlight>
                  <a:srgbClr val="FFFF00"/>
                </a:highlight>
              </a:rPr>
              <a:t>[x-1,y-1]</a:t>
            </a:r>
            <a:r>
              <a:rPr lang="en-US" sz="2400" dirty="0"/>
              <a:t> + 1         </a:t>
            </a:r>
            <a:r>
              <a:rPr lang="en-US" sz="2400" dirty="0">
                <a:highlight>
                  <a:srgbClr val="FFFF00"/>
                </a:highlight>
              </a:rPr>
              <a:t>[x,y-1]</a:t>
            </a:r>
            <a:r>
              <a:rPr lang="en-US" sz="2400" dirty="0"/>
              <a:t>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35304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3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Assume that you know how to convert TUC to ACTU. Then:</a:t>
            </a:r>
          </a:p>
          <a:p>
            <a:pPr marL="0" indent="0">
              <a:buNone/>
            </a:pPr>
            <a:r>
              <a:rPr lang="en-US" sz="2400" dirty="0"/>
              <a:t>"TUC" becomes "ACTU” (say cost X)</a:t>
            </a:r>
          </a:p>
          <a:p>
            <a:pPr marL="0" indent="0">
              <a:buNone/>
            </a:pPr>
            <a:r>
              <a:rPr lang="en-US" sz="2400" dirty="0"/>
              <a:t>Insert "A" at the end of "ACTU”, and get "ACTUA" (cost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"TU</a:t>
            </a:r>
            <a:r>
              <a:rPr lang="en-US" sz="2400" b="1" strike="sngStrike" dirty="0">
                <a:solidFill>
                  <a:schemeClr val="bg1"/>
                </a:solidFill>
              </a:rPr>
              <a:t>C</a:t>
            </a:r>
            <a:r>
              <a:rPr lang="en-US" sz="2400" b="1" dirty="0">
                <a:solidFill>
                  <a:schemeClr val="bg1"/>
                </a:solidFill>
              </a:rPr>
              <a:t>" "ACTUA”:</a:t>
            </a:r>
            <a:r>
              <a:rPr lang="en-US" sz="2400" dirty="0">
                <a:solidFill>
                  <a:schemeClr val="bg1"/>
                </a:solidFill>
              </a:rPr>
              <a:t> Assume that you know how to convert TU to ACTUA. Then: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"TUC" ---&gt; "ACTUAC” (say cost X)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Delete ”C" at the end of "ACTUAC"  ---&gt; "ACTUA" (cost 1)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"TU</a:t>
            </a:r>
            <a:r>
              <a:rPr lang="en-US" sz="2400" b="1" strike="sngStrike" dirty="0">
                <a:solidFill>
                  <a:schemeClr val="bg1"/>
                </a:solidFill>
              </a:rPr>
              <a:t>C</a:t>
            </a:r>
            <a:r>
              <a:rPr lang="en-US" sz="2400" b="1" dirty="0">
                <a:solidFill>
                  <a:schemeClr val="bg1"/>
                </a:solidFill>
              </a:rPr>
              <a:t>" "ACTU</a:t>
            </a:r>
            <a:r>
              <a:rPr lang="en-US" sz="2400" b="1" strike="sngStrike" dirty="0">
                <a:solidFill>
                  <a:schemeClr val="bg1"/>
                </a:solidFill>
              </a:rPr>
              <a:t>A</a:t>
            </a:r>
            <a:r>
              <a:rPr lang="en-US" sz="2400" b="1" dirty="0">
                <a:solidFill>
                  <a:schemeClr val="bg1"/>
                </a:solidFill>
              </a:rPr>
              <a:t>”</a:t>
            </a:r>
            <a:r>
              <a:rPr lang="en-US" sz="2400" dirty="0">
                <a:solidFill>
                  <a:schemeClr val="bg1"/>
                </a:solidFill>
              </a:rPr>
              <a:t>: Assume that you know how to convert TU to ACTU. Then: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"TUC" ---&gt; "ACTUC” (say cost X)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Replace "C" with ”A" at the end of "ACTUC"  ---&gt; "ACTUA" (cost 1)</a:t>
            </a:r>
          </a:p>
        </p:txBody>
      </p:sp>
    </p:spTree>
    <p:extLst>
      <p:ext uri="{BB962C8B-B14F-4D97-AF65-F5344CB8AC3E}">
        <p14:creationId xmlns:p14="http://schemas.microsoft.com/office/powerpoint/2010/main" val="114420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Assume that you know how to convert TUC to ACTU. Then:</a:t>
            </a:r>
          </a:p>
          <a:p>
            <a:pPr marL="0" indent="0">
              <a:buNone/>
            </a:pPr>
            <a:r>
              <a:rPr lang="en-US" sz="2400" dirty="0"/>
              <a:t>"TUC" becomes "ACTU” (say cost X)</a:t>
            </a:r>
          </a:p>
          <a:p>
            <a:pPr marL="0" indent="0">
              <a:buNone/>
            </a:pPr>
            <a:r>
              <a:rPr lang="en-US" sz="2400" dirty="0"/>
              <a:t>Insert "A" at the end of "ACTU”, and get "ACTUA" (cost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Assume that you know how to convert </a:t>
            </a:r>
            <a:r>
              <a:rPr lang="en-US" sz="2400" dirty="0">
                <a:highlight>
                  <a:srgbClr val="008000"/>
                </a:highlight>
              </a:rPr>
              <a:t>TU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008000"/>
                </a:highlight>
              </a:rPr>
              <a:t>ACTUA</a:t>
            </a:r>
            <a:r>
              <a:rPr lang="en-US" sz="2400" dirty="0"/>
              <a:t>. Then: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>
                <a:highlight>
                  <a:srgbClr val="008000"/>
                </a:highlight>
              </a:rPr>
              <a:t>TU</a:t>
            </a:r>
            <a:r>
              <a:rPr lang="en-US" sz="2400" dirty="0"/>
              <a:t>C" becomes "</a:t>
            </a:r>
            <a:r>
              <a:rPr lang="en-US" sz="2400" dirty="0">
                <a:highlight>
                  <a:srgbClr val="008000"/>
                </a:highlight>
              </a:rPr>
              <a:t>ACTUA</a:t>
            </a:r>
            <a:r>
              <a:rPr lang="en-US" sz="2400" dirty="0"/>
              <a:t>C” (say cost X)</a:t>
            </a:r>
          </a:p>
          <a:p>
            <a:pPr marL="0" indent="0">
              <a:buNone/>
            </a:pPr>
            <a:r>
              <a:rPr lang="en-US" sz="2400" dirty="0"/>
              <a:t>Delete ”C" at the end of "ACTUAC”, and get "ACTUA" (cost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"TU</a:t>
            </a:r>
            <a:r>
              <a:rPr lang="en-US" sz="2400" b="1" strike="sngStrike" dirty="0">
                <a:solidFill>
                  <a:schemeClr val="bg1"/>
                </a:solidFill>
              </a:rPr>
              <a:t>C</a:t>
            </a:r>
            <a:r>
              <a:rPr lang="en-US" sz="2400" b="1" dirty="0">
                <a:solidFill>
                  <a:schemeClr val="bg1"/>
                </a:solidFill>
              </a:rPr>
              <a:t>" "ACTU</a:t>
            </a:r>
            <a:r>
              <a:rPr lang="en-US" sz="2400" b="1" strike="sngStrike" dirty="0">
                <a:solidFill>
                  <a:schemeClr val="bg1"/>
                </a:solidFill>
              </a:rPr>
              <a:t>A</a:t>
            </a:r>
            <a:r>
              <a:rPr lang="en-US" sz="2400" b="1" dirty="0">
                <a:solidFill>
                  <a:schemeClr val="bg1"/>
                </a:solidFill>
              </a:rPr>
              <a:t>”</a:t>
            </a:r>
            <a:r>
              <a:rPr lang="en-US" sz="2400" dirty="0">
                <a:solidFill>
                  <a:schemeClr val="bg1"/>
                </a:solidFill>
              </a:rPr>
              <a:t>: Assume that you know how to convert TU to ACTU. Then: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"TUC" ---&gt; "ACTUC” (say cost X)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Replace "C" with ”A" at the end of "ACTUC"  ---&gt; "ACTUA" (cost 1)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011F15-F76A-C051-27B1-8B71D4D21D38}"/>
              </a:ext>
            </a:extLst>
          </p:cNvPr>
          <p:cNvGrpSpPr/>
          <p:nvPr/>
        </p:nvGrpSpPr>
        <p:grpSpPr>
          <a:xfrm>
            <a:off x="344511" y="3346672"/>
            <a:ext cx="6740640" cy="844560"/>
            <a:chOff x="344511" y="3346672"/>
            <a:chExt cx="674064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DBC708-4D8A-BAA3-2A20-FE54A1B8551D}"/>
                    </a:ext>
                  </a:extLst>
                </p14:cNvPr>
                <p14:cNvContentPartPr/>
                <p14:nvPr/>
              </p14:nvContentPartPr>
              <p14:xfrm>
                <a:off x="7084791" y="4174312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DBC708-4D8A-BAA3-2A20-FE54A1B855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5791" y="4165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6F07E4-FAC0-61D6-4DB8-D52A488E914E}"/>
                    </a:ext>
                  </a:extLst>
                </p14:cNvPr>
                <p14:cNvContentPartPr/>
                <p14:nvPr/>
              </p14:nvContentPartPr>
              <p14:xfrm>
                <a:off x="6501951" y="4190872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6F07E4-FAC0-61D6-4DB8-D52A488E91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3311" y="41822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5E565C-8B44-7D26-8C1C-CA94E906A249}"/>
                    </a:ext>
                  </a:extLst>
                </p14:cNvPr>
                <p14:cNvContentPartPr/>
                <p14:nvPr/>
              </p14:nvContentPartPr>
              <p14:xfrm>
                <a:off x="344511" y="3346672"/>
                <a:ext cx="5203440" cy="77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5E565C-8B44-7D26-8C1C-CA94E906A2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5511" y="3337672"/>
                  <a:ext cx="5221080" cy="79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776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Assume that you know how to convert TUC to ACTU. Then:</a:t>
            </a:r>
          </a:p>
          <a:p>
            <a:pPr marL="0" indent="0">
              <a:buNone/>
            </a:pPr>
            <a:r>
              <a:rPr lang="en-US" sz="2400" dirty="0"/>
              <a:t>"TUC" becomes "ACTU” (say cost X)</a:t>
            </a:r>
          </a:p>
          <a:p>
            <a:pPr marL="0" indent="0">
              <a:buNone/>
            </a:pPr>
            <a:r>
              <a:rPr lang="en-US" sz="2400" dirty="0"/>
              <a:t>Insert "A" at the end of "ACTU”, and get "ACTUA" (cost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Assume that you know how to convert </a:t>
            </a:r>
            <a:r>
              <a:rPr lang="en-US" sz="2400" dirty="0">
                <a:highlight>
                  <a:srgbClr val="008000"/>
                </a:highlight>
              </a:rPr>
              <a:t>TU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008000"/>
                </a:highlight>
              </a:rPr>
              <a:t>ACTUA</a:t>
            </a:r>
            <a:r>
              <a:rPr lang="en-US" sz="2400" dirty="0"/>
              <a:t>. Then: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>
                <a:highlight>
                  <a:srgbClr val="008000"/>
                </a:highlight>
              </a:rPr>
              <a:t>TU</a:t>
            </a:r>
            <a:r>
              <a:rPr lang="en-US" sz="2400" dirty="0"/>
              <a:t>C" becomes "</a:t>
            </a:r>
            <a:r>
              <a:rPr lang="en-US" sz="2400" dirty="0">
                <a:highlight>
                  <a:srgbClr val="008000"/>
                </a:highlight>
              </a:rPr>
              <a:t>ACTUA</a:t>
            </a:r>
            <a:r>
              <a:rPr lang="en-US" sz="2400" dirty="0"/>
              <a:t>C” (say cost X)</a:t>
            </a:r>
          </a:p>
          <a:p>
            <a:pPr marL="0" indent="0">
              <a:buNone/>
            </a:pPr>
            <a:r>
              <a:rPr lang="en-US" sz="2400" dirty="0"/>
              <a:t>Delete ”C" at the end of "ACTUAC”, and get "ACTUA" (cost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Assume that you know how to convert </a:t>
            </a:r>
            <a:r>
              <a:rPr lang="en-US" sz="2400" dirty="0">
                <a:highlight>
                  <a:srgbClr val="FFFF00"/>
                </a:highlight>
              </a:rPr>
              <a:t>TU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FFFF00"/>
                </a:highlight>
              </a:rPr>
              <a:t>ACTU</a:t>
            </a:r>
            <a:r>
              <a:rPr lang="en-US" sz="2400" dirty="0"/>
              <a:t>. Then: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>
                <a:highlight>
                  <a:srgbClr val="FFFF00"/>
                </a:highlight>
              </a:rPr>
              <a:t>TU</a:t>
            </a:r>
            <a:r>
              <a:rPr lang="en-US" sz="2400" dirty="0"/>
              <a:t>C" becomes "</a:t>
            </a:r>
            <a:r>
              <a:rPr lang="en-US" sz="2400" dirty="0">
                <a:highlight>
                  <a:srgbClr val="FFFF00"/>
                </a:highlight>
              </a:rPr>
              <a:t>ACTU</a:t>
            </a:r>
            <a:r>
              <a:rPr lang="en-US" sz="2400" dirty="0"/>
              <a:t>C” (say cost X)</a:t>
            </a:r>
          </a:p>
          <a:p>
            <a:pPr marL="0" indent="0">
              <a:buNone/>
            </a:pPr>
            <a:r>
              <a:rPr lang="en-US" sz="2400" dirty="0"/>
              <a:t>Replace "C" with ”A" at the end of "ACTUC”, and get "ACTUA" (cost 1)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16CD73-05C4-C367-4244-DD700CBA69F2}"/>
              </a:ext>
            </a:extLst>
          </p:cNvPr>
          <p:cNvGrpSpPr/>
          <p:nvPr/>
        </p:nvGrpSpPr>
        <p:grpSpPr>
          <a:xfrm>
            <a:off x="344511" y="4747962"/>
            <a:ext cx="6740640" cy="844560"/>
            <a:chOff x="344511" y="3346672"/>
            <a:chExt cx="674064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10F050-2C09-22C7-95B9-F93FE818AFC1}"/>
                    </a:ext>
                  </a:extLst>
                </p14:cNvPr>
                <p14:cNvContentPartPr/>
                <p14:nvPr/>
              </p14:nvContentPartPr>
              <p14:xfrm>
                <a:off x="7084791" y="4174312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10F050-2C09-22C7-95B9-F93FE818AF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5791" y="4165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C0A077-98C0-FFB0-E38F-E709498C6966}"/>
                    </a:ext>
                  </a:extLst>
                </p14:cNvPr>
                <p14:cNvContentPartPr/>
                <p14:nvPr/>
              </p14:nvContentPartPr>
              <p14:xfrm>
                <a:off x="6501951" y="4190872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C0A077-98C0-FFB0-E38F-E709498C69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3311" y="41822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F8DCDC-FA61-8565-A3DF-EE894152EAF6}"/>
                    </a:ext>
                  </a:extLst>
                </p14:cNvPr>
                <p14:cNvContentPartPr/>
                <p14:nvPr/>
              </p14:nvContentPartPr>
              <p14:xfrm>
                <a:off x="344511" y="3346672"/>
                <a:ext cx="5203440" cy="77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F8DCDC-FA61-8565-A3DF-EE894152EA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5511" y="3337672"/>
                  <a:ext cx="5221080" cy="79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50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You just broke your problem into 3 smaller subproblems!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convert TUC to ACTU?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convert TU to ACTUA?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convert TU to ACTU?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the 1</a:t>
            </a:r>
            <a:r>
              <a:rPr lang="en-US" sz="2400" baseline="30000" dirty="0"/>
              <a:t>st</a:t>
            </a:r>
            <a:r>
              <a:rPr lang="en-US" sz="2400" dirty="0"/>
              <a:t> one!</a:t>
            </a:r>
          </a:p>
        </p:txBody>
      </p:sp>
    </p:spTree>
    <p:extLst>
      <p:ext uri="{BB962C8B-B14F-4D97-AF65-F5344CB8AC3E}">
        <p14:creationId xmlns:p14="http://schemas.microsoft.com/office/powerpoint/2010/main" val="2130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 = "TUC" and t = "ACTU”: compute the edit dist. between s and t. </a:t>
            </a:r>
          </a:p>
          <a:p>
            <a:pPr marL="0" indent="0">
              <a:buNone/>
            </a:pPr>
            <a:r>
              <a:rPr lang="en-US" sz="2200" dirty="0"/>
              <a:t>Or: </a:t>
            </a:r>
            <a:r>
              <a:rPr lang="en-US" sz="2200" u="sng" dirty="0"/>
              <a:t>find how to convert s to t (min cost)</a:t>
            </a:r>
          </a:p>
          <a:p>
            <a:pPr marL="0" indent="0">
              <a:buNone/>
            </a:pPr>
            <a:endParaRPr lang="en-US" sz="2200" u="sng" dirty="0"/>
          </a:p>
          <a:p>
            <a:pPr marL="0" indent="0">
              <a:buNone/>
            </a:pPr>
            <a:r>
              <a:rPr lang="en-US" sz="2200" dirty="0"/>
              <a:t>Assume that you know how to convert TUC to ACT. Then:</a:t>
            </a:r>
          </a:p>
          <a:p>
            <a:pPr marL="0" indent="0">
              <a:buNone/>
            </a:pPr>
            <a:r>
              <a:rPr lang="en-US" sz="2200" dirty="0"/>
              <a:t>"TUC" becomes "ACT” (say cost X)</a:t>
            </a:r>
          </a:p>
          <a:p>
            <a:pPr marL="0" indent="0">
              <a:buNone/>
            </a:pPr>
            <a:r>
              <a:rPr lang="en-US" sz="2200" dirty="0"/>
              <a:t>Insert "U" at the end of "ACT”, and get "ACTU" (cost 1)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77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 = "TUC" and t = "ACTU”: compute the edit dist. between s and t. </a:t>
            </a:r>
          </a:p>
          <a:p>
            <a:pPr marL="0" indent="0">
              <a:buNone/>
            </a:pPr>
            <a:r>
              <a:rPr lang="en-US" sz="2200" dirty="0"/>
              <a:t>Or: </a:t>
            </a:r>
            <a:r>
              <a:rPr lang="en-US" sz="2200" u="sng" dirty="0"/>
              <a:t>find how to convert s to t (min cost)</a:t>
            </a:r>
          </a:p>
          <a:p>
            <a:pPr marL="0" indent="0">
              <a:buNone/>
            </a:pPr>
            <a:endParaRPr lang="en-US" sz="2200" u="sng" dirty="0"/>
          </a:p>
          <a:p>
            <a:pPr marL="0" indent="0">
              <a:buNone/>
            </a:pPr>
            <a:r>
              <a:rPr lang="en-US" sz="2200" dirty="0"/>
              <a:t>Assume that you know how to convert TUC to ACT. Then:</a:t>
            </a:r>
          </a:p>
          <a:p>
            <a:pPr marL="0" indent="0">
              <a:buNone/>
            </a:pPr>
            <a:r>
              <a:rPr lang="en-US" sz="2200" dirty="0"/>
              <a:t>"TUC" becomes "ACT” (say cost X)</a:t>
            </a:r>
          </a:p>
          <a:p>
            <a:pPr marL="0" indent="0">
              <a:buNone/>
            </a:pPr>
            <a:r>
              <a:rPr lang="en-US" sz="2200" dirty="0"/>
              <a:t>Insert "U" at the end of "ACT”, and get "ACTU" (cost 1)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Assume that you know how to convert </a:t>
            </a:r>
            <a:r>
              <a:rPr lang="en-US" sz="2200" dirty="0">
                <a:highlight>
                  <a:srgbClr val="008000"/>
                </a:highlight>
              </a:rPr>
              <a:t>TU</a:t>
            </a:r>
            <a:r>
              <a:rPr lang="en-US" sz="2200" dirty="0"/>
              <a:t> to </a:t>
            </a:r>
            <a:r>
              <a:rPr lang="en-US" sz="2200" dirty="0">
                <a:highlight>
                  <a:srgbClr val="008000"/>
                </a:highlight>
              </a:rPr>
              <a:t>ACTU</a:t>
            </a:r>
            <a:r>
              <a:rPr lang="en-US" sz="2200" dirty="0"/>
              <a:t>. Then:</a:t>
            </a:r>
          </a:p>
          <a:p>
            <a:pPr marL="0" indent="0">
              <a:buNone/>
            </a:pPr>
            <a:r>
              <a:rPr lang="en-US" sz="2200" dirty="0"/>
              <a:t>"</a:t>
            </a:r>
            <a:r>
              <a:rPr lang="en-US" sz="2200" dirty="0">
                <a:highlight>
                  <a:srgbClr val="008000"/>
                </a:highlight>
              </a:rPr>
              <a:t>TU</a:t>
            </a:r>
            <a:r>
              <a:rPr lang="en-US" sz="2200" dirty="0"/>
              <a:t>C" becomes "</a:t>
            </a:r>
            <a:r>
              <a:rPr lang="en-US" sz="2200" dirty="0">
                <a:highlight>
                  <a:srgbClr val="008000"/>
                </a:highlight>
              </a:rPr>
              <a:t>ACTU</a:t>
            </a:r>
            <a:r>
              <a:rPr lang="en-US" sz="2200" dirty="0"/>
              <a:t>C” (say cost X)</a:t>
            </a:r>
          </a:p>
          <a:p>
            <a:pPr marL="0" indent="0">
              <a:buNone/>
            </a:pPr>
            <a:r>
              <a:rPr lang="en-US" sz="2200" dirty="0"/>
              <a:t>Delete ”C" at the end of "ACTUC”, and get "ACTU" (cost 1)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250AE6-0EA8-D5C6-E837-C3398EE41CBD}"/>
              </a:ext>
            </a:extLst>
          </p:cNvPr>
          <p:cNvGrpSpPr/>
          <p:nvPr/>
        </p:nvGrpSpPr>
        <p:grpSpPr>
          <a:xfrm>
            <a:off x="344511" y="3821683"/>
            <a:ext cx="6740640" cy="844560"/>
            <a:chOff x="344511" y="3346672"/>
            <a:chExt cx="674064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306836-CF4C-EE7F-DA56-1C0B6EA5076C}"/>
                    </a:ext>
                  </a:extLst>
                </p14:cNvPr>
                <p14:cNvContentPartPr/>
                <p14:nvPr/>
              </p14:nvContentPartPr>
              <p14:xfrm>
                <a:off x="7084791" y="4174312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306836-CF4C-EE7F-DA56-1C0B6EA507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5791" y="4165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D285D-F4D0-9EA3-DA43-07064E34C2A3}"/>
                    </a:ext>
                  </a:extLst>
                </p14:cNvPr>
                <p14:cNvContentPartPr/>
                <p14:nvPr/>
              </p14:nvContentPartPr>
              <p14:xfrm>
                <a:off x="6501951" y="4190872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D285D-F4D0-9EA3-DA43-07064E34C2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3311" y="41822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5581E9-4A76-E3B0-3ACE-240F4060B0AB}"/>
                    </a:ext>
                  </a:extLst>
                </p14:cNvPr>
                <p14:cNvContentPartPr/>
                <p14:nvPr/>
              </p14:nvContentPartPr>
              <p14:xfrm>
                <a:off x="344511" y="3346672"/>
                <a:ext cx="5203440" cy="77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5581E9-4A76-E3B0-3ACE-240F4060B0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5511" y="3337672"/>
                  <a:ext cx="5221080" cy="79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26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 = "TUC" and t = "ACTU”: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Assume that you know how to convert TUC to ACT. Then:</a:t>
            </a:r>
          </a:p>
          <a:p>
            <a:pPr marL="0" indent="0">
              <a:buNone/>
            </a:pPr>
            <a:r>
              <a:rPr lang="en-US" sz="2400" dirty="0"/>
              <a:t>"TUC" becomes "ACT” (say cost X)</a:t>
            </a:r>
          </a:p>
          <a:p>
            <a:pPr marL="0" indent="0">
              <a:buNone/>
            </a:pPr>
            <a:r>
              <a:rPr lang="en-US" sz="2400" dirty="0"/>
              <a:t>Insert "U" at the end of "ACT”, and get "ACTU" (cost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Assume that you know how to convert </a:t>
            </a:r>
            <a:r>
              <a:rPr lang="en-US" sz="2400" dirty="0">
                <a:highlight>
                  <a:srgbClr val="008000"/>
                </a:highlight>
              </a:rPr>
              <a:t>TU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008000"/>
                </a:highlight>
              </a:rPr>
              <a:t>ACTU</a:t>
            </a:r>
            <a:r>
              <a:rPr lang="en-US" sz="2400" dirty="0"/>
              <a:t>. Then: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>
                <a:highlight>
                  <a:srgbClr val="008000"/>
                </a:highlight>
              </a:rPr>
              <a:t>TU</a:t>
            </a:r>
            <a:r>
              <a:rPr lang="en-US" sz="2400" dirty="0"/>
              <a:t>C" becomes "</a:t>
            </a:r>
            <a:r>
              <a:rPr lang="en-US" sz="2400" dirty="0">
                <a:highlight>
                  <a:srgbClr val="008000"/>
                </a:highlight>
              </a:rPr>
              <a:t>ACTU</a:t>
            </a:r>
            <a:r>
              <a:rPr lang="en-US" sz="2400" dirty="0"/>
              <a:t>C” (say cost X)</a:t>
            </a:r>
          </a:p>
          <a:p>
            <a:pPr marL="0" indent="0">
              <a:buNone/>
            </a:pPr>
            <a:r>
              <a:rPr lang="en-US" sz="2400" dirty="0"/>
              <a:t>Delete ”C" at the end of "ACTUC”, and get "ACTU" (cost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Assume that you know how to convert </a:t>
            </a:r>
            <a:r>
              <a:rPr lang="en-US" sz="2400" dirty="0">
                <a:highlight>
                  <a:srgbClr val="FFFF00"/>
                </a:highlight>
              </a:rPr>
              <a:t>TU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FFFF00"/>
                </a:highlight>
              </a:rPr>
              <a:t>ACT</a:t>
            </a:r>
            <a:r>
              <a:rPr lang="en-US" sz="2400" dirty="0"/>
              <a:t>. Then: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>
                <a:highlight>
                  <a:srgbClr val="FFFF00"/>
                </a:highlight>
              </a:rPr>
              <a:t>TU</a:t>
            </a:r>
            <a:r>
              <a:rPr lang="en-US" sz="2400" dirty="0"/>
              <a:t>C" becomes "</a:t>
            </a:r>
            <a:r>
              <a:rPr lang="en-US" sz="2400" dirty="0">
                <a:highlight>
                  <a:srgbClr val="FFFF00"/>
                </a:highlight>
              </a:rPr>
              <a:t>ACT</a:t>
            </a:r>
            <a:r>
              <a:rPr lang="en-US" sz="2400" dirty="0"/>
              <a:t>C" (say cost X)</a:t>
            </a:r>
          </a:p>
          <a:p>
            <a:pPr marL="0" indent="0">
              <a:buNone/>
            </a:pPr>
            <a:r>
              <a:rPr lang="en-US" sz="2400" dirty="0"/>
              <a:t>Replace "C" with "U" at the end of "ACTC”, and get "ACTU" (cost 1)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5F18DD-3891-CC4E-560D-E7231D1B22B2}"/>
              </a:ext>
            </a:extLst>
          </p:cNvPr>
          <p:cNvGrpSpPr/>
          <p:nvPr/>
        </p:nvGrpSpPr>
        <p:grpSpPr>
          <a:xfrm>
            <a:off x="344511" y="4712336"/>
            <a:ext cx="6740640" cy="844560"/>
            <a:chOff x="344511" y="3346672"/>
            <a:chExt cx="674064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8DDCA8-30A3-B2D5-9A8A-061C7E0A7C54}"/>
                    </a:ext>
                  </a:extLst>
                </p14:cNvPr>
                <p14:cNvContentPartPr/>
                <p14:nvPr/>
              </p14:nvContentPartPr>
              <p14:xfrm>
                <a:off x="7084791" y="4174312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8DDCA8-30A3-B2D5-9A8A-061C7E0A7C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5791" y="4165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D017CC-6379-5158-ECB3-CE5DE1640BC8}"/>
                    </a:ext>
                  </a:extLst>
                </p14:cNvPr>
                <p14:cNvContentPartPr/>
                <p14:nvPr/>
              </p14:nvContentPartPr>
              <p14:xfrm>
                <a:off x="6501951" y="4190872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D017CC-6379-5158-ECB3-CE5DE1640B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3311" y="41822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AEE990-0A46-38F2-EE7F-E87AB2CC10DC}"/>
                    </a:ext>
                  </a:extLst>
                </p14:cNvPr>
                <p14:cNvContentPartPr/>
                <p14:nvPr/>
              </p14:nvContentPartPr>
              <p14:xfrm>
                <a:off x="344511" y="3346672"/>
                <a:ext cx="5203440" cy="77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AEE990-0A46-38F2-EE7F-E87AB2CC1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5511" y="3337672"/>
                  <a:ext cx="5221080" cy="79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235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(recursively)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endParaRPr lang="en-US" sz="2400" u="sng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You just broke your problem into 3 smaller subproblems!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how to convert TUC to ACTU</a:t>
            </a:r>
            <a:r>
              <a:rPr lang="en-US" sz="2400" dirty="0"/>
              <a:t>? </a:t>
            </a:r>
            <a:r>
              <a:rPr lang="en-US" sz="2400" dirty="0">
                <a:highlight>
                  <a:srgbClr val="FF0000"/>
                </a:highlight>
              </a:rPr>
              <a:t>Just done!!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convert TU to ACTUA?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convert TU to ACTU?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Go on with the other 2 (sub)problems! For each one you will need to solve 3 new (</a:t>
            </a:r>
            <a:r>
              <a:rPr lang="en-US" sz="2400" dirty="0" err="1"/>
              <a:t>subsub</a:t>
            </a:r>
            <a:r>
              <a:rPr lang="en-US" sz="2400" dirty="0"/>
              <a:t>)problems, etc...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32504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F6A4622AA7940A5F62AB46E91DAAB" ma:contentTypeVersion="8" ma:contentTypeDescription="Create a new document." ma:contentTypeScope="" ma:versionID="89b61e7996331481d1c2656f2dcb9217">
  <xsd:schema xmlns:xsd="http://www.w3.org/2001/XMLSchema" xmlns:xs="http://www.w3.org/2001/XMLSchema" xmlns:p="http://schemas.microsoft.com/office/2006/metadata/properties" xmlns:ns2="5faeb2d4-c0a1-4326-9013-53a169367c90" xmlns:ns3="7d6de3ea-89b1-4b86-8b97-ed77d97e03ad" targetNamespace="http://schemas.microsoft.com/office/2006/metadata/properties" ma:root="true" ma:fieldsID="91cef348a40670b72bee5fcd42942b21" ns2:_="" ns3:_="">
    <xsd:import namespace="5faeb2d4-c0a1-4326-9013-53a169367c90"/>
    <xsd:import namespace="7d6de3ea-89b1-4b86-8b97-ed77d97e03a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eb2d4-c0a1-4326-9013-53a169367c9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6dfa2dbb-56bf-41d2-a2fa-c4f312cbe4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de3ea-89b1-4b86-8b97-ed77d97e03a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cf74667-fb24-4fa5-b175-5c137e52a6b7}" ma:internalName="TaxCatchAll" ma:showField="CatchAllData" ma:web="7d6de3ea-89b1-4b86-8b97-ed77d97e03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6de3ea-89b1-4b86-8b97-ed77d97e03ad" xsi:nil="true"/>
    <lcf76f155ced4ddcb4097134ff3c332f xmlns="5faeb2d4-c0a1-4326-9013-53a169367c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AED479-DB93-4065-8E1F-1A7F95047F89}"/>
</file>

<file path=customXml/itemProps2.xml><?xml version="1.0" encoding="utf-8"?>
<ds:datastoreItem xmlns:ds="http://schemas.openxmlformats.org/officeDocument/2006/customXml" ds:itemID="{2F86BC2B-F390-4CFF-98F4-44AC085DCB86}"/>
</file>

<file path=customXml/itemProps3.xml><?xml version="1.0" encoding="utf-8"?>
<ds:datastoreItem xmlns:ds="http://schemas.openxmlformats.org/officeDocument/2006/customXml" ds:itemID="{ECE2199D-A4F2-4515-ADEE-CA64F4300BA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1547</Words>
  <Application>Microsoft Macintosh PowerPoint</Application>
  <PresentationFormat>On-screen Show (4:3)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Edit distance in a nutshell (recursively)</vt:lpstr>
      <vt:lpstr>Edit distance in a nutshell (recursively)</vt:lpstr>
      <vt:lpstr>Edit distance in a nutshell (recursively)</vt:lpstr>
      <vt:lpstr>Edit distance in a nutshell (recursively)</vt:lpstr>
      <vt:lpstr>Edit distance in a nutshell (recursively)</vt:lpstr>
      <vt:lpstr>Edit distance in a nutshell (recursively)</vt:lpstr>
      <vt:lpstr>Edit distance in a nutshell (recursively)</vt:lpstr>
      <vt:lpstr>Edit distance in a nutshell (recursively)</vt:lpstr>
      <vt:lpstr>Edit distance in a nutshell (recursively)</vt:lpstr>
      <vt:lpstr>Edit distance in a nutshell (recursively)</vt:lpstr>
      <vt:lpstr>Edit distance in a nutshell (matrix)</vt:lpstr>
      <vt:lpstr>Edit distance in a nutshell (matrix)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Dalamagas</dc:creator>
  <cp:lastModifiedBy>Theodore Dalamagas</cp:lastModifiedBy>
  <cp:revision>10</cp:revision>
  <dcterms:created xsi:type="dcterms:W3CDTF">2019-10-02T08:14:39Z</dcterms:created>
  <dcterms:modified xsi:type="dcterms:W3CDTF">2022-10-05T11:21:57Z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0x010100708F6A4622AA7940A5F62AB46E91DAAB</vt:lpwstr>
  </property>
</Properties>
</file>