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7" r:id="rId5"/>
    <p:sldId id="268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3A984-36AE-DA45-AF8A-4FEBFC8BD4C3}" v="51" dt="2020-10-01T09:01:24.576"/>
    <p1510:client id="{E3390321-71DC-4D43-A19D-C2E993CCAF1C}" v="1" dt="2022-10-06T21:31:12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7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isvenieris" userId="S::vasilisvenieris_hotmail.com#ext#@imisathena.onmicrosoft.com::d7e38eaa-9f6e-4e23-baec-d20a1cb41fe5" providerId="AD" clId="Web-{E3390321-71DC-4D43-A19D-C2E993CCAF1C}"/>
    <pc:docChg chg="addSld">
      <pc:chgData name="vasilisvenieris" userId="S::vasilisvenieris_hotmail.com#ext#@imisathena.onmicrosoft.com::d7e38eaa-9f6e-4e23-baec-d20a1cb41fe5" providerId="AD" clId="Web-{E3390321-71DC-4D43-A19D-C2E993CCAF1C}" dt="2022-10-06T21:31:12.313" v="0"/>
      <pc:docMkLst>
        <pc:docMk/>
      </pc:docMkLst>
      <pc:sldChg chg="new">
        <pc:chgData name="vasilisvenieris" userId="S::vasilisvenieris_hotmail.com#ext#@imisathena.onmicrosoft.com::d7e38eaa-9f6e-4e23-baec-d20a1cb41fe5" providerId="AD" clId="Web-{E3390321-71DC-4D43-A19D-C2E993CCAF1C}" dt="2022-10-06T21:31:12.313" v="0"/>
        <pc:sldMkLst>
          <pc:docMk/>
          <pc:sldMk cId="759247585" sldId="288"/>
        </pc:sldMkLst>
      </pc:sldChg>
    </pc:docChg>
  </pc:docChgLst>
  <pc:docChgLst>
    <pc:chgData name="Theodore Dalamagas" userId="ede974e6-8682-4f9c-9a7a-ba06acf73b89" providerId="ADAL" clId="{F3128D8F-A522-9343-AB0D-3073C61E948E}"/>
    <pc:docChg chg="modSld">
      <pc:chgData name="Theodore Dalamagas" userId="ede974e6-8682-4f9c-9a7a-ba06acf73b89" providerId="ADAL" clId="{F3128D8F-A522-9343-AB0D-3073C61E948E}" dt="2020-09-29T13:00:04.136" v="64" actId="20577"/>
      <pc:docMkLst>
        <pc:docMk/>
      </pc:docMkLst>
      <pc:sldChg chg="modSp mod">
        <pc:chgData name="Theodore Dalamagas" userId="ede974e6-8682-4f9c-9a7a-ba06acf73b89" providerId="ADAL" clId="{F3128D8F-A522-9343-AB0D-3073C61E948E}" dt="2020-09-29T12:56:38.024" v="1" actId="20577"/>
        <pc:sldMkLst>
          <pc:docMk/>
          <pc:sldMk cId="3490954391" sldId="257"/>
        </pc:sldMkLst>
        <pc:spChg chg="mod">
          <ac:chgData name="Theodore Dalamagas" userId="ede974e6-8682-4f9c-9a7a-ba06acf73b89" providerId="ADAL" clId="{F3128D8F-A522-9343-AB0D-3073C61E948E}" dt="2020-09-29T12:56:38.024" v="1" actId="20577"/>
          <ac:spMkLst>
            <pc:docMk/>
            <pc:sldMk cId="3490954391" sldId="257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26.162" v="16" actId="6549"/>
        <pc:sldMkLst>
          <pc:docMk/>
          <pc:sldMk cId="1144203859" sldId="258"/>
        </pc:sldMkLst>
        <pc:spChg chg="mod">
          <ac:chgData name="Theodore Dalamagas" userId="ede974e6-8682-4f9c-9a7a-ba06acf73b89" providerId="ADAL" clId="{F3128D8F-A522-9343-AB0D-3073C61E948E}" dt="2020-09-29T12:57:26.162" v="16" actId="6549"/>
          <ac:spMkLst>
            <pc:docMk/>
            <pc:sldMk cId="1144203859" sldId="258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36.613" v="46" actId="6549"/>
        <pc:sldMkLst>
          <pc:docMk/>
          <pc:sldMk cId="3367762651" sldId="259"/>
        </pc:sldMkLst>
        <pc:spChg chg="mod">
          <ac:chgData name="Theodore Dalamagas" userId="ede974e6-8682-4f9c-9a7a-ba06acf73b89" providerId="ADAL" clId="{F3128D8F-A522-9343-AB0D-3073C61E948E}" dt="2020-09-29T12:57:36.613" v="46" actId="6549"/>
          <ac:spMkLst>
            <pc:docMk/>
            <pc:sldMk cId="3367762651" sldId="259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50.586" v="52" actId="6549"/>
        <pc:sldMkLst>
          <pc:docMk/>
          <pc:sldMk cId="186501688" sldId="260"/>
        </pc:sldMkLst>
        <pc:spChg chg="mod">
          <ac:chgData name="Theodore Dalamagas" userId="ede974e6-8682-4f9c-9a7a-ba06acf73b89" providerId="ADAL" clId="{F3128D8F-A522-9343-AB0D-3073C61E948E}" dt="2020-09-29T12:57:50.586" v="52" actId="6549"/>
          <ac:spMkLst>
            <pc:docMk/>
            <pc:sldMk cId="186501688" sldId="260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9:31.499" v="62" actId="20577"/>
        <pc:sldMkLst>
          <pc:docMk/>
          <pc:sldMk cId="213083563" sldId="261"/>
        </pc:sldMkLst>
        <pc:spChg chg="mod">
          <ac:chgData name="Theodore Dalamagas" userId="ede974e6-8682-4f9c-9a7a-ba06acf73b89" providerId="ADAL" clId="{F3128D8F-A522-9343-AB0D-3073C61E948E}" dt="2020-09-29T12:59:31.499" v="62" actId="20577"/>
          <ac:spMkLst>
            <pc:docMk/>
            <pc:sldMk cId="213083563" sldId="261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7:57.427" v="53" actId="6549"/>
        <pc:sldMkLst>
          <pc:docMk/>
          <pc:sldMk cId="939966499" sldId="262"/>
        </pc:sldMkLst>
        <pc:spChg chg="mod">
          <ac:chgData name="Theodore Dalamagas" userId="ede974e6-8682-4f9c-9a7a-ba06acf73b89" providerId="ADAL" clId="{F3128D8F-A522-9343-AB0D-3073C61E948E}" dt="2020-09-29T12:57:57.427" v="53" actId="6549"/>
          <ac:spMkLst>
            <pc:docMk/>
            <pc:sldMk cId="939966499" sldId="262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8:07" v="57" actId="6549"/>
        <pc:sldMkLst>
          <pc:docMk/>
          <pc:sldMk cId="3550655540" sldId="263"/>
        </pc:sldMkLst>
        <pc:spChg chg="mod">
          <ac:chgData name="Theodore Dalamagas" userId="ede974e6-8682-4f9c-9a7a-ba06acf73b89" providerId="ADAL" clId="{F3128D8F-A522-9343-AB0D-3073C61E948E}" dt="2020-09-29T12:58:07" v="57" actId="6549"/>
          <ac:spMkLst>
            <pc:docMk/>
            <pc:sldMk cId="3550655540" sldId="263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2:58:19.331" v="60" actId="6549"/>
        <pc:sldMkLst>
          <pc:docMk/>
          <pc:sldMk cId="1162774559" sldId="264"/>
        </pc:sldMkLst>
        <pc:spChg chg="mod">
          <ac:chgData name="Theodore Dalamagas" userId="ede974e6-8682-4f9c-9a7a-ba06acf73b89" providerId="ADAL" clId="{F3128D8F-A522-9343-AB0D-3073C61E948E}" dt="2020-09-29T12:58:19.331" v="60" actId="6549"/>
          <ac:spMkLst>
            <pc:docMk/>
            <pc:sldMk cId="1162774559" sldId="264"/>
            <ac:spMk id="3" creationId="{DFD29518-4ECA-ED49-AA02-5BF659D2275C}"/>
          </ac:spMkLst>
        </pc:spChg>
      </pc:sldChg>
      <pc:sldChg chg="modSp mod">
        <pc:chgData name="Theodore Dalamagas" userId="ede974e6-8682-4f9c-9a7a-ba06acf73b89" providerId="ADAL" clId="{F3128D8F-A522-9343-AB0D-3073C61E948E}" dt="2020-09-29T13:00:04.136" v="64" actId="20577"/>
        <pc:sldMkLst>
          <pc:docMk/>
          <pc:sldMk cId="3325043918" sldId="265"/>
        </pc:sldMkLst>
        <pc:spChg chg="mod">
          <ac:chgData name="Theodore Dalamagas" userId="ede974e6-8682-4f9c-9a7a-ba06acf73b89" providerId="ADAL" clId="{F3128D8F-A522-9343-AB0D-3073C61E948E}" dt="2020-09-29T13:00:04.136" v="64" actId="20577"/>
          <ac:spMkLst>
            <pc:docMk/>
            <pc:sldMk cId="3325043918" sldId="265"/>
            <ac:spMk id="3" creationId="{DFD29518-4ECA-ED49-AA02-5BF659D2275C}"/>
          </ac:spMkLst>
        </pc:spChg>
      </pc:sldChg>
    </pc:docChg>
  </pc:docChgLst>
  <pc:docChgLst>
    <pc:chgData name="Theodore Dalamagas" userId="ede974e6-8682-4f9c-9a7a-ba06acf73b89" providerId="ADAL" clId="{C0F3A984-36AE-DA45-AF8A-4FEBFC8BD4C3}"/>
    <pc:docChg chg="undo custSel addSld delSld modSld">
      <pc:chgData name="Theodore Dalamagas" userId="ede974e6-8682-4f9c-9a7a-ba06acf73b89" providerId="ADAL" clId="{C0F3A984-36AE-DA45-AF8A-4FEBFC8BD4C3}" dt="2020-10-01T09:05:33.539" v="414" actId="207"/>
      <pc:docMkLst>
        <pc:docMk/>
      </pc:docMkLst>
      <pc:sldChg chg="del">
        <pc:chgData name="Theodore Dalamagas" userId="ede974e6-8682-4f9c-9a7a-ba06acf73b89" providerId="ADAL" clId="{C0F3A984-36AE-DA45-AF8A-4FEBFC8BD4C3}" dt="2020-10-01T08:27:22.250" v="0" actId="2696"/>
        <pc:sldMkLst>
          <pc:docMk/>
          <pc:sldMk cId="3490954391" sldId="257"/>
        </pc:sldMkLst>
      </pc:sldChg>
      <pc:sldChg chg="del">
        <pc:chgData name="Theodore Dalamagas" userId="ede974e6-8682-4f9c-9a7a-ba06acf73b89" providerId="ADAL" clId="{C0F3A984-36AE-DA45-AF8A-4FEBFC8BD4C3}" dt="2020-10-01T08:27:22.278" v="5" actId="2696"/>
        <pc:sldMkLst>
          <pc:docMk/>
          <pc:sldMk cId="1144203859" sldId="258"/>
        </pc:sldMkLst>
      </pc:sldChg>
      <pc:sldChg chg="del">
        <pc:chgData name="Theodore Dalamagas" userId="ede974e6-8682-4f9c-9a7a-ba06acf73b89" providerId="ADAL" clId="{C0F3A984-36AE-DA45-AF8A-4FEBFC8BD4C3}" dt="2020-10-01T08:27:22.257" v="2" actId="2696"/>
        <pc:sldMkLst>
          <pc:docMk/>
          <pc:sldMk cId="3367762651" sldId="259"/>
        </pc:sldMkLst>
      </pc:sldChg>
      <pc:sldChg chg="del">
        <pc:chgData name="Theodore Dalamagas" userId="ede974e6-8682-4f9c-9a7a-ba06acf73b89" providerId="ADAL" clId="{C0F3A984-36AE-DA45-AF8A-4FEBFC8BD4C3}" dt="2020-10-01T08:27:22.294" v="7" actId="2696"/>
        <pc:sldMkLst>
          <pc:docMk/>
          <pc:sldMk cId="186501688" sldId="260"/>
        </pc:sldMkLst>
      </pc:sldChg>
      <pc:sldChg chg="del">
        <pc:chgData name="Theodore Dalamagas" userId="ede974e6-8682-4f9c-9a7a-ba06acf73b89" providerId="ADAL" clId="{C0F3A984-36AE-DA45-AF8A-4FEBFC8BD4C3}" dt="2020-10-01T08:27:22.307" v="8" actId="2696"/>
        <pc:sldMkLst>
          <pc:docMk/>
          <pc:sldMk cId="213083563" sldId="261"/>
        </pc:sldMkLst>
      </pc:sldChg>
      <pc:sldChg chg="del">
        <pc:chgData name="Theodore Dalamagas" userId="ede974e6-8682-4f9c-9a7a-ba06acf73b89" providerId="ADAL" clId="{C0F3A984-36AE-DA45-AF8A-4FEBFC8BD4C3}" dt="2020-10-01T08:27:22.263" v="4" actId="2696"/>
        <pc:sldMkLst>
          <pc:docMk/>
          <pc:sldMk cId="939966499" sldId="262"/>
        </pc:sldMkLst>
      </pc:sldChg>
      <pc:sldChg chg="del">
        <pc:chgData name="Theodore Dalamagas" userId="ede974e6-8682-4f9c-9a7a-ba06acf73b89" providerId="ADAL" clId="{C0F3A984-36AE-DA45-AF8A-4FEBFC8BD4C3}" dt="2020-10-01T08:27:22.260" v="3" actId="2696"/>
        <pc:sldMkLst>
          <pc:docMk/>
          <pc:sldMk cId="3550655540" sldId="263"/>
        </pc:sldMkLst>
      </pc:sldChg>
      <pc:sldChg chg="del">
        <pc:chgData name="Theodore Dalamagas" userId="ede974e6-8682-4f9c-9a7a-ba06acf73b89" providerId="ADAL" clId="{C0F3A984-36AE-DA45-AF8A-4FEBFC8BD4C3}" dt="2020-10-01T08:27:22.282" v="6" actId="2696"/>
        <pc:sldMkLst>
          <pc:docMk/>
          <pc:sldMk cId="1162774559" sldId="264"/>
        </pc:sldMkLst>
      </pc:sldChg>
      <pc:sldChg chg="del">
        <pc:chgData name="Theodore Dalamagas" userId="ede974e6-8682-4f9c-9a7a-ba06acf73b89" providerId="ADAL" clId="{C0F3A984-36AE-DA45-AF8A-4FEBFC8BD4C3}" dt="2020-10-01T08:27:22.349" v="9" actId="2696"/>
        <pc:sldMkLst>
          <pc:docMk/>
          <pc:sldMk cId="3325043918" sldId="265"/>
        </pc:sldMkLst>
      </pc:sldChg>
      <pc:sldChg chg="del">
        <pc:chgData name="Theodore Dalamagas" userId="ede974e6-8682-4f9c-9a7a-ba06acf73b89" providerId="ADAL" clId="{C0F3A984-36AE-DA45-AF8A-4FEBFC8BD4C3}" dt="2020-10-01T08:27:22.253" v="1" actId="2696"/>
        <pc:sldMkLst>
          <pc:docMk/>
          <pc:sldMk cId="1110823766" sldId="266"/>
        </pc:sldMkLst>
      </pc:sldChg>
      <pc:sldChg chg="modSp mod">
        <pc:chgData name="Theodore Dalamagas" userId="ede974e6-8682-4f9c-9a7a-ba06acf73b89" providerId="ADAL" clId="{C0F3A984-36AE-DA45-AF8A-4FEBFC8BD4C3}" dt="2020-10-01T08:39:19.008" v="151" actId="20577"/>
        <pc:sldMkLst>
          <pc:docMk/>
          <pc:sldMk cId="2452740616" sldId="267"/>
        </pc:sldMkLst>
        <pc:spChg chg="mod">
          <ac:chgData name="Theodore Dalamagas" userId="ede974e6-8682-4f9c-9a7a-ba06acf73b89" providerId="ADAL" clId="{C0F3A984-36AE-DA45-AF8A-4FEBFC8BD4C3}" dt="2020-10-01T08:33:51.623" v="43" actId="207"/>
          <ac:spMkLst>
            <pc:docMk/>
            <pc:sldMk cId="2452740616" sldId="267"/>
            <ac:spMk id="3" creationId="{DFD29518-4ECA-ED49-AA02-5BF659D2275C}"/>
          </ac:spMkLst>
        </pc:spChg>
        <pc:graphicFrameChg chg="mod modGraphic">
          <ac:chgData name="Theodore Dalamagas" userId="ede974e6-8682-4f9c-9a7a-ba06acf73b89" providerId="ADAL" clId="{C0F3A984-36AE-DA45-AF8A-4FEBFC8BD4C3}" dt="2020-10-01T08:39:19.008" v="151" actId="20577"/>
          <ac:graphicFrameMkLst>
            <pc:docMk/>
            <pc:sldMk cId="2452740616" sldId="267"/>
            <ac:graphicFrameMk id="5" creationId="{E57C4C63-956A-8A41-9B2A-5DE920A71683}"/>
          </ac:graphicFrameMkLst>
        </pc:graphicFrameChg>
      </pc:sldChg>
      <pc:sldChg chg="modSp add mod">
        <pc:chgData name="Theodore Dalamagas" userId="ede974e6-8682-4f9c-9a7a-ba06acf73b89" providerId="ADAL" clId="{C0F3A984-36AE-DA45-AF8A-4FEBFC8BD4C3}" dt="2020-10-01T08:39:04.022" v="148" actId="6549"/>
        <pc:sldMkLst>
          <pc:docMk/>
          <pc:sldMk cId="3951128205" sldId="268"/>
        </pc:sldMkLst>
        <pc:graphicFrameChg chg="modGraphic">
          <ac:chgData name="Theodore Dalamagas" userId="ede974e6-8682-4f9c-9a7a-ba06acf73b89" providerId="ADAL" clId="{C0F3A984-36AE-DA45-AF8A-4FEBFC8BD4C3}" dt="2020-10-01T08:39:04.022" v="148" actId="6549"/>
          <ac:graphicFrameMkLst>
            <pc:docMk/>
            <pc:sldMk cId="3951128205" sldId="268"/>
            <ac:graphicFrameMk id="5" creationId="{E57C4C63-956A-8A41-9B2A-5DE920A71683}"/>
          </ac:graphicFrameMkLst>
        </pc:graphicFrameChg>
      </pc:sldChg>
      <pc:sldChg chg="del">
        <pc:chgData name="Theodore Dalamagas" userId="ede974e6-8682-4f9c-9a7a-ba06acf73b89" providerId="ADAL" clId="{C0F3A984-36AE-DA45-AF8A-4FEBFC8BD4C3}" dt="2020-10-01T08:36:47.132" v="99" actId="2696"/>
        <pc:sldMkLst>
          <pc:docMk/>
          <pc:sldMk cId="4280341299" sldId="268"/>
        </pc:sldMkLst>
      </pc:sldChg>
      <pc:sldChg chg="add del">
        <pc:chgData name="Theodore Dalamagas" userId="ede974e6-8682-4f9c-9a7a-ba06acf73b89" providerId="ADAL" clId="{C0F3A984-36AE-DA45-AF8A-4FEBFC8BD4C3}" dt="2020-10-01T08:36:47.128" v="98" actId="2696"/>
        <pc:sldMkLst>
          <pc:docMk/>
          <pc:sldMk cId="603445586" sldId="269"/>
        </pc:sldMkLst>
      </pc:sldChg>
      <pc:sldChg chg="modSp add mod">
        <pc:chgData name="Theodore Dalamagas" userId="ede974e6-8682-4f9c-9a7a-ba06acf73b89" providerId="ADAL" clId="{C0F3A984-36AE-DA45-AF8A-4FEBFC8BD4C3}" dt="2020-10-01T08:38:57.417" v="146" actId="6549"/>
        <pc:sldMkLst>
          <pc:docMk/>
          <pc:sldMk cId="3056897257" sldId="269"/>
        </pc:sldMkLst>
        <pc:graphicFrameChg chg="modGraphic">
          <ac:chgData name="Theodore Dalamagas" userId="ede974e6-8682-4f9c-9a7a-ba06acf73b89" providerId="ADAL" clId="{C0F3A984-36AE-DA45-AF8A-4FEBFC8BD4C3}" dt="2020-10-01T08:38:57.417" v="146" actId="6549"/>
          <ac:graphicFrameMkLst>
            <pc:docMk/>
            <pc:sldMk cId="3056897257" sldId="269"/>
            <ac:graphicFrameMk id="5" creationId="{E57C4C63-956A-8A41-9B2A-5DE920A71683}"/>
          </ac:graphicFrameMkLst>
        </pc:graphicFrameChg>
      </pc:sldChg>
      <pc:sldChg chg="modSp add mod">
        <pc:chgData name="Theodore Dalamagas" userId="ede974e6-8682-4f9c-9a7a-ba06acf73b89" providerId="ADAL" clId="{C0F3A984-36AE-DA45-AF8A-4FEBFC8BD4C3}" dt="2020-10-01T08:40:22.436" v="153" actId="20577"/>
        <pc:sldMkLst>
          <pc:docMk/>
          <pc:sldMk cId="1003485798" sldId="270"/>
        </pc:sldMkLst>
        <pc:graphicFrameChg chg="modGraphic">
          <ac:chgData name="Theodore Dalamagas" userId="ede974e6-8682-4f9c-9a7a-ba06acf73b89" providerId="ADAL" clId="{C0F3A984-36AE-DA45-AF8A-4FEBFC8BD4C3}" dt="2020-10-01T08:40:22.436" v="153" actId="20577"/>
          <ac:graphicFrameMkLst>
            <pc:docMk/>
            <pc:sldMk cId="1003485798" sldId="270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297" v="110" actId="2696"/>
        <pc:sldMkLst>
          <pc:docMk/>
          <pc:sldMk cId="3353081125" sldId="270"/>
        </pc:sldMkLst>
      </pc:sldChg>
      <pc:sldChg chg="modSp add mod">
        <pc:chgData name="Theodore Dalamagas" userId="ede974e6-8682-4f9c-9a7a-ba06acf73b89" providerId="ADAL" clId="{C0F3A984-36AE-DA45-AF8A-4FEBFC8BD4C3}" dt="2020-10-01T08:38:42.341" v="142" actId="20577"/>
        <pc:sldMkLst>
          <pc:docMk/>
          <pc:sldMk cId="1362414982" sldId="271"/>
        </pc:sldMkLst>
        <pc:graphicFrameChg chg="modGraphic">
          <ac:chgData name="Theodore Dalamagas" userId="ede974e6-8682-4f9c-9a7a-ba06acf73b89" providerId="ADAL" clId="{C0F3A984-36AE-DA45-AF8A-4FEBFC8BD4C3}" dt="2020-10-01T08:38:42.341" v="142" actId="20577"/>
          <ac:graphicFrameMkLst>
            <pc:docMk/>
            <pc:sldMk cId="1362414982" sldId="271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205" v="107" actId="2696"/>
        <pc:sldMkLst>
          <pc:docMk/>
          <pc:sldMk cId="3003752713" sldId="271"/>
        </pc:sldMkLst>
      </pc:sldChg>
      <pc:sldChg chg="add del">
        <pc:chgData name="Theodore Dalamagas" userId="ede974e6-8682-4f9c-9a7a-ba06acf73b89" providerId="ADAL" clId="{C0F3A984-36AE-DA45-AF8A-4FEBFC8BD4C3}" dt="2020-10-01T08:36:47.208" v="108" actId="2696"/>
        <pc:sldMkLst>
          <pc:docMk/>
          <pc:sldMk cId="165842638" sldId="272"/>
        </pc:sldMkLst>
      </pc:sldChg>
      <pc:sldChg chg="modSp add mod">
        <pc:chgData name="Theodore Dalamagas" userId="ede974e6-8682-4f9c-9a7a-ba06acf73b89" providerId="ADAL" clId="{C0F3A984-36AE-DA45-AF8A-4FEBFC8BD4C3}" dt="2020-10-01T08:38:33.917" v="140" actId="6549"/>
        <pc:sldMkLst>
          <pc:docMk/>
          <pc:sldMk cId="2414043804" sldId="272"/>
        </pc:sldMkLst>
        <pc:graphicFrameChg chg="modGraphic">
          <ac:chgData name="Theodore Dalamagas" userId="ede974e6-8682-4f9c-9a7a-ba06acf73b89" providerId="ADAL" clId="{C0F3A984-36AE-DA45-AF8A-4FEBFC8BD4C3}" dt="2020-10-01T08:38:33.917" v="140" actId="6549"/>
          <ac:graphicFrameMkLst>
            <pc:docMk/>
            <pc:sldMk cId="2414043804" sldId="272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15" v="95" actId="2696"/>
        <pc:sldMkLst>
          <pc:docMk/>
          <pc:sldMk cId="2303837539" sldId="273"/>
        </pc:sldMkLst>
      </pc:sldChg>
      <pc:sldChg chg="modSp add mod">
        <pc:chgData name="Theodore Dalamagas" userId="ede974e6-8682-4f9c-9a7a-ba06acf73b89" providerId="ADAL" clId="{C0F3A984-36AE-DA45-AF8A-4FEBFC8BD4C3}" dt="2020-10-01T08:38:27.717" v="138" actId="6549"/>
        <pc:sldMkLst>
          <pc:docMk/>
          <pc:sldMk cId="3845755294" sldId="273"/>
        </pc:sldMkLst>
        <pc:graphicFrameChg chg="modGraphic">
          <ac:chgData name="Theodore Dalamagas" userId="ede974e6-8682-4f9c-9a7a-ba06acf73b89" providerId="ADAL" clId="{C0F3A984-36AE-DA45-AF8A-4FEBFC8BD4C3}" dt="2020-10-01T08:38:27.717" v="138" actId="6549"/>
          <ac:graphicFrameMkLst>
            <pc:docMk/>
            <pc:sldMk cId="3845755294" sldId="273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57" v="105" actId="2696"/>
        <pc:sldMkLst>
          <pc:docMk/>
          <pc:sldMk cId="266789457" sldId="274"/>
        </pc:sldMkLst>
      </pc:sldChg>
      <pc:sldChg chg="modSp add mod">
        <pc:chgData name="Theodore Dalamagas" userId="ede974e6-8682-4f9c-9a7a-ba06acf73b89" providerId="ADAL" clId="{C0F3A984-36AE-DA45-AF8A-4FEBFC8BD4C3}" dt="2020-10-01T08:38:20.753" v="136" actId="6549"/>
        <pc:sldMkLst>
          <pc:docMk/>
          <pc:sldMk cId="4134777983" sldId="274"/>
        </pc:sldMkLst>
        <pc:graphicFrameChg chg="modGraphic">
          <ac:chgData name="Theodore Dalamagas" userId="ede974e6-8682-4f9c-9a7a-ba06acf73b89" providerId="ADAL" clId="{C0F3A984-36AE-DA45-AF8A-4FEBFC8BD4C3}" dt="2020-10-01T08:38:20.753" v="136" actId="6549"/>
          <ac:graphicFrameMkLst>
            <pc:docMk/>
            <pc:sldMk cId="4134777983" sldId="274"/>
            <ac:graphicFrameMk id="5" creationId="{E57C4C63-956A-8A41-9B2A-5DE920A71683}"/>
          </ac:graphicFrameMkLst>
        </pc:graphicFrameChg>
      </pc:sldChg>
      <pc:sldChg chg="modSp add mod">
        <pc:chgData name="Theodore Dalamagas" userId="ede974e6-8682-4f9c-9a7a-ba06acf73b89" providerId="ADAL" clId="{C0F3A984-36AE-DA45-AF8A-4FEBFC8BD4C3}" dt="2020-10-01T08:38:14.385" v="134" actId="6549"/>
        <pc:sldMkLst>
          <pc:docMk/>
          <pc:sldMk cId="1083202406" sldId="275"/>
        </pc:sldMkLst>
        <pc:graphicFrameChg chg="modGraphic">
          <ac:chgData name="Theodore Dalamagas" userId="ede974e6-8682-4f9c-9a7a-ba06acf73b89" providerId="ADAL" clId="{C0F3A984-36AE-DA45-AF8A-4FEBFC8BD4C3}" dt="2020-10-01T08:38:14.385" v="134" actId="6549"/>
          <ac:graphicFrameMkLst>
            <pc:docMk/>
            <pc:sldMk cId="1083202406" sldId="275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41" v="101" actId="2696"/>
        <pc:sldMkLst>
          <pc:docMk/>
          <pc:sldMk cId="3588465913" sldId="275"/>
        </pc:sldMkLst>
      </pc:sldChg>
      <pc:sldChg chg="modSp add mod">
        <pc:chgData name="Theodore Dalamagas" userId="ede974e6-8682-4f9c-9a7a-ba06acf73b89" providerId="ADAL" clId="{C0F3A984-36AE-DA45-AF8A-4FEBFC8BD4C3}" dt="2020-10-01T08:38:07.893" v="132" actId="20577"/>
        <pc:sldMkLst>
          <pc:docMk/>
          <pc:sldMk cId="2487075376" sldId="276"/>
        </pc:sldMkLst>
        <pc:graphicFrameChg chg="modGraphic">
          <ac:chgData name="Theodore Dalamagas" userId="ede974e6-8682-4f9c-9a7a-ba06acf73b89" providerId="ADAL" clId="{C0F3A984-36AE-DA45-AF8A-4FEBFC8BD4C3}" dt="2020-10-01T08:38:07.893" v="132" actId="20577"/>
          <ac:graphicFrameMkLst>
            <pc:docMk/>
            <pc:sldMk cId="2487075376" sldId="276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45" v="102" actId="2696"/>
        <pc:sldMkLst>
          <pc:docMk/>
          <pc:sldMk cId="3874425606" sldId="276"/>
        </pc:sldMkLst>
      </pc:sldChg>
      <pc:sldChg chg="modSp add mod">
        <pc:chgData name="Theodore Dalamagas" userId="ede974e6-8682-4f9c-9a7a-ba06acf73b89" providerId="ADAL" clId="{C0F3A984-36AE-DA45-AF8A-4FEBFC8BD4C3}" dt="2020-10-01T08:37:54.162" v="130" actId="6549"/>
        <pc:sldMkLst>
          <pc:docMk/>
          <pc:sldMk cId="673552825" sldId="277"/>
        </pc:sldMkLst>
        <pc:graphicFrameChg chg="modGraphic">
          <ac:chgData name="Theodore Dalamagas" userId="ede974e6-8682-4f9c-9a7a-ba06acf73b89" providerId="ADAL" clId="{C0F3A984-36AE-DA45-AF8A-4FEBFC8BD4C3}" dt="2020-10-01T08:37:54.162" v="130" actId="6549"/>
          <ac:graphicFrameMkLst>
            <pc:docMk/>
            <pc:sldMk cId="673552825" sldId="277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24" v="97" actId="2696"/>
        <pc:sldMkLst>
          <pc:docMk/>
          <pc:sldMk cId="2708910080" sldId="277"/>
        </pc:sldMkLst>
      </pc:sldChg>
      <pc:sldChg chg="modSp add mod">
        <pc:chgData name="Theodore Dalamagas" userId="ede974e6-8682-4f9c-9a7a-ba06acf73b89" providerId="ADAL" clId="{C0F3A984-36AE-DA45-AF8A-4FEBFC8BD4C3}" dt="2020-10-01T08:37:48.007" v="129" actId="6549"/>
        <pc:sldMkLst>
          <pc:docMk/>
          <pc:sldMk cId="3753700926" sldId="278"/>
        </pc:sldMkLst>
        <pc:graphicFrameChg chg="modGraphic">
          <ac:chgData name="Theodore Dalamagas" userId="ede974e6-8682-4f9c-9a7a-ba06acf73b89" providerId="ADAL" clId="{C0F3A984-36AE-DA45-AF8A-4FEBFC8BD4C3}" dt="2020-10-01T08:37:48.007" v="129" actId="6549"/>
          <ac:graphicFrameMkLst>
            <pc:docMk/>
            <pc:sldMk cId="3753700926" sldId="278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49" v="103" actId="2696"/>
        <pc:sldMkLst>
          <pc:docMk/>
          <pc:sldMk cId="4259481294" sldId="278"/>
        </pc:sldMkLst>
      </pc:sldChg>
      <pc:sldChg chg="modSp add mod">
        <pc:chgData name="Theodore Dalamagas" userId="ede974e6-8682-4f9c-9a7a-ba06acf73b89" providerId="ADAL" clId="{C0F3A984-36AE-DA45-AF8A-4FEBFC8BD4C3}" dt="2020-10-01T08:37:41.805" v="128" actId="6549"/>
        <pc:sldMkLst>
          <pc:docMk/>
          <pc:sldMk cId="3060134718" sldId="279"/>
        </pc:sldMkLst>
        <pc:graphicFrameChg chg="modGraphic">
          <ac:chgData name="Theodore Dalamagas" userId="ede974e6-8682-4f9c-9a7a-ba06acf73b89" providerId="ADAL" clId="{C0F3A984-36AE-DA45-AF8A-4FEBFC8BD4C3}" dt="2020-10-01T08:37:41.805" v="128" actId="6549"/>
          <ac:graphicFrameMkLst>
            <pc:docMk/>
            <pc:sldMk cId="3060134718" sldId="279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37" v="100" actId="2696"/>
        <pc:sldMkLst>
          <pc:docMk/>
          <pc:sldMk cId="3981866360" sldId="279"/>
        </pc:sldMkLst>
      </pc:sldChg>
      <pc:sldChg chg="add del">
        <pc:chgData name="Theodore Dalamagas" userId="ede974e6-8682-4f9c-9a7a-ba06acf73b89" providerId="ADAL" clId="{C0F3A984-36AE-DA45-AF8A-4FEBFC8BD4C3}" dt="2020-10-01T08:36:47.153" v="104" actId="2696"/>
        <pc:sldMkLst>
          <pc:docMk/>
          <pc:sldMk cId="1751159499" sldId="280"/>
        </pc:sldMkLst>
      </pc:sldChg>
      <pc:sldChg chg="modSp add mod">
        <pc:chgData name="Theodore Dalamagas" userId="ede974e6-8682-4f9c-9a7a-ba06acf73b89" providerId="ADAL" clId="{C0F3A984-36AE-DA45-AF8A-4FEBFC8BD4C3}" dt="2020-10-01T08:37:37.227" v="127" actId="6549"/>
        <pc:sldMkLst>
          <pc:docMk/>
          <pc:sldMk cId="2268071814" sldId="280"/>
        </pc:sldMkLst>
        <pc:graphicFrameChg chg="modGraphic">
          <ac:chgData name="Theodore Dalamagas" userId="ede974e6-8682-4f9c-9a7a-ba06acf73b89" providerId="ADAL" clId="{C0F3A984-36AE-DA45-AF8A-4FEBFC8BD4C3}" dt="2020-10-01T08:37:37.227" v="127" actId="6549"/>
          <ac:graphicFrameMkLst>
            <pc:docMk/>
            <pc:sldMk cId="2268071814" sldId="280"/>
            <ac:graphicFrameMk id="5" creationId="{E57C4C63-956A-8A41-9B2A-5DE920A71683}"/>
          </ac:graphicFrameMkLst>
        </pc:graphicFrameChg>
      </pc:sldChg>
      <pc:sldChg chg="modSp add mod">
        <pc:chgData name="Theodore Dalamagas" userId="ede974e6-8682-4f9c-9a7a-ba06acf73b89" providerId="ADAL" clId="{C0F3A984-36AE-DA45-AF8A-4FEBFC8BD4C3}" dt="2020-10-01T08:37:25.210" v="126" actId="20577"/>
        <pc:sldMkLst>
          <pc:docMk/>
          <pc:sldMk cId="1215852014" sldId="281"/>
        </pc:sldMkLst>
        <pc:graphicFrameChg chg="modGraphic">
          <ac:chgData name="Theodore Dalamagas" userId="ede974e6-8682-4f9c-9a7a-ba06acf73b89" providerId="ADAL" clId="{C0F3A984-36AE-DA45-AF8A-4FEBFC8BD4C3}" dt="2020-10-01T08:37:25.210" v="126" actId="20577"/>
          <ac:graphicFrameMkLst>
            <pc:docMk/>
            <pc:sldMk cId="1215852014" sldId="281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11" v="94" actId="2696"/>
        <pc:sldMkLst>
          <pc:docMk/>
          <pc:sldMk cId="1216963212" sldId="281"/>
        </pc:sldMkLst>
      </pc:sldChg>
      <pc:sldChg chg="modSp add del mod">
        <pc:chgData name="Theodore Dalamagas" userId="ede974e6-8682-4f9c-9a7a-ba06acf73b89" providerId="ADAL" clId="{C0F3A984-36AE-DA45-AF8A-4FEBFC8BD4C3}" dt="2020-10-01T08:36:47.102" v="92" actId="2696"/>
        <pc:sldMkLst>
          <pc:docMk/>
          <pc:sldMk cId="3955281705" sldId="282"/>
        </pc:sldMkLst>
        <pc:graphicFrameChg chg="modGraphic">
          <ac:chgData name="Theodore Dalamagas" userId="ede974e6-8682-4f9c-9a7a-ba06acf73b89" providerId="ADAL" clId="{C0F3A984-36AE-DA45-AF8A-4FEBFC8BD4C3}" dt="2020-10-01T08:35:42.307" v="64" actId="20577"/>
          <ac:graphicFrameMkLst>
            <pc:docMk/>
            <pc:sldMk cId="3955281705" sldId="282"/>
            <ac:graphicFrameMk id="5" creationId="{E57C4C63-956A-8A41-9B2A-5DE920A71683}"/>
          </ac:graphicFrameMkLst>
        </pc:graphicFrameChg>
      </pc:sldChg>
      <pc:sldChg chg="modSp add mod">
        <pc:chgData name="Theodore Dalamagas" userId="ede974e6-8682-4f9c-9a7a-ba06acf73b89" providerId="ADAL" clId="{C0F3A984-36AE-DA45-AF8A-4FEBFC8BD4C3}" dt="2020-10-01T08:40:43.891" v="154" actId="113"/>
        <pc:sldMkLst>
          <pc:docMk/>
          <pc:sldMk cId="4215866252" sldId="282"/>
        </pc:sldMkLst>
        <pc:graphicFrameChg chg="modGraphic">
          <ac:chgData name="Theodore Dalamagas" userId="ede974e6-8682-4f9c-9a7a-ba06acf73b89" providerId="ADAL" clId="{C0F3A984-36AE-DA45-AF8A-4FEBFC8BD4C3}" dt="2020-10-01T08:40:43.891" v="154" actId="113"/>
          <ac:graphicFrameMkLst>
            <pc:docMk/>
            <pc:sldMk cId="4215866252" sldId="282"/>
            <ac:graphicFrameMk id="5" creationId="{E57C4C63-956A-8A41-9B2A-5DE920A71683}"/>
          </ac:graphicFrameMkLst>
        </pc:graphicFrameChg>
      </pc:sldChg>
      <pc:sldChg chg="add">
        <pc:chgData name="Theodore Dalamagas" userId="ede974e6-8682-4f9c-9a7a-ba06acf73b89" providerId="ADAL" clId="{C0F3A984-36AE-DA45-AF8A-4FEBFC8BD4C3}" dt="2020-10-01T08:41:27.874" v="155" actId="2890"/>
        <pc:sldMkLst>
          <pc:docMk/>
          <pc:sldMk cId="2191320993" sldId="283"/>
        </pc:sldMkLst>
      </pc:sldChg>
      <pc:sldChg chg="modSp add del mod">
        <pc:chgData name="Theodore Dalamagas" userId="ede974e6-8682-4f9c-9a7a-ba06acf73b89" providerId="ADAL" clId="{C0F3A984-36AE-DA45-AF8A-4FEBFC8BD4C3}" dt="2020-10-01T08:36:47.200" v="106" actId="2696"/>
        <pc:sldMkLst>
          <pc:docMk/>
          <pc:sldMk cId="2889641220" sldId="283"/>
        </pc:sldMkLst>
        <pc:graphicFrameChg chg="modGraphic">
          <ac:chgData name="Theodore Dalamagas" userId="ede974e6-8682-4f9c-9a7a-ba06acf73b89" providerId="ADAL" clId="{C0F3A984-36AE-DA45-AF8A-4FEBFC8BD4C3}" dt="2020-10-01T08:35:23.191" v="60" actId="20577"/>
          <ac:graphicFrameMkLst>
            <pc:docMk/>
            <pc:sldMk cId="2889641220" sldId="283"/>
            <ac:graphicFrameMk id="5" creationId="{E57C4C63-956A-8A41-9B2A-5DE920A71683}"/>
          </ac:graphicFrameMkLst>
        </pc:graphicFrameChg>
      </pc:sldChg>
      <pc:sldChg chg="modSp add del mod">
        <pc:chgData name="Theodore Dalamagas" userId="ede974e6-8682-4f9c-9a7a-ba06acf73b89" providerId="ADAL" clId="{C0F3A984-36AE-DA45-AF8A-4FEBFC8BD4C3}" dt="2020-10-01T08:43:42.496" v="183" actId="2696"/>
        <pc:sldMkLst>
          <pc:docMk/>
          <pc:sldMk cId="915776580" sldId="284"/>
        </pc:sldMkLst>
        <pc:spChg chg="mod">
          <ac:chgData name="Theodore Dalamagas" userId="ede974e6-8682-4f9c-9a7a-ba06acf73b89" providerId="ADAL" clId="{C0F3A984-36AE-DA45-AF8A-4FEBFC8BD4C3}" dt="2020-10-01T08:42:30.214" v="174" actId="20577"/>
          <ac:spMkLst>
            <pc:docMk/>
            <pc:sldMk cId="915776580" sldId="284"/>
            <ac:spMk id="2" creationId="{87FB661C-CA73-604E-820E-FB014E3972E5}"/>
          </ac:spMkLst>
        </pc:spChg>
        <pc:spChg chg="mod">
          <ac:chgData name="Theodore Dalamagas" userId="ede974e6-8682-4f9c-9a7a-ba06acf73b89" providerId="ADAL" clId="{C0F3A984-36AE-DA45-AF8A-4FEBFC8BD4C3}" dt="2020-10-01T08:43:00.438" v="182" actId="20577"/>
          <ac:spMkLst>
            <pc:docMk/>
            <pc:sldMk cId="915776580" sldId="284"/>
            <ac:spMk id="3" creationId="{DFD29518-4ECA-ED49-AA02-5BF659D2275C}"/>
          </ac:spMkLst>
        </pc:spChg>
        <pc:graphicFrameChg chg="modGraphic">
          <ac:chgData name="Theodore Dalamagas" userId="ede974e6-8682-4f9c-9a7a-ba06acf73b89" providerId="ADAL" clId="{C0F3A984-36AE-DA45-AF8A-4FEBFC8BD4C3}" dt="2020-10-01T08:42:51.067" v="178" actId="207"/>
          <ac:graphicFrameMkLst>
            <pc:docMk/>
            <pc:sldMk cId="915776580" sldId="284"/>
            <ac:graphicFrameMk id="5" creationId="{E57C4C63-956A-8A41-9B2A-5DE920A71683}"/>
          </ac:graphicFrameMkLst>
        </pc:graphicFrameChg>
      </pc:sldChg>
      <pc:sldChg chg="modSp add del mod">
        <pc:chgData name="Theodore Dalamagas" userId="ede974e6-8682-4f9c-9a7a-ba06acf73b89" providerId="ADAL" clId="{C0F3A984-36AE-DA45-AF8A-4FEBFC8BD4C3}" dt="2020-10-01T08:36:47.107" v="93" actId="2696"/>
        <pc:sldMkLst>
          <pc:docMk/>
          <pc:sldMk cId="2734930318" sldId="284"/>
        </pc:sldMkLst>
        <pc:graphicFrameChg chg="modGraphic">
          <ac:chgData name="Theodore Dalamagas" userId="ede974e6-8682-4f9c-9a7a-ba06acf73b89" providerId="ADAL" clId="{C0F3A984-36AE-DA45-AF8A-4FEBFC8BD4C3}" dt="2020-10-01T08:35:47.504" v="65" actId="20577"/>
          <ac:graphicFrameMkLst>
            <pc:docMk/>
            <pc:sldMk cId="2734930318" sldId="284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41:58.634" v="157" actId="2696"/>
        <pc:sldMkLst>
          <pc:docMk/>
          <pc:sldMk cId="2764222148" sldId="284"/>
        </pc:sldMkLst>
      </pc:sldChg>
      <pc:sldChg chg="modSp add mod">
        <pc:chgData name="Theodore Dalamagas" userId="ede974e6-8682-4f9c-9a7a-ba06acf73b89" providerId="ADAL" clId="{C0F3A984-36AE-DA45-AF8A-4FEBFC8BD4C3}" dt="2020-10-01T08:53:53.120" v="205" actId="20577"/>
        <pc:sldMkLst>
          <pc:docMk/>
          <pc:sldMk cId="4096438384" sldId="284"/>
        </pc:sldMkLst>
        <pc:spChg chg="mod">
          <ac:chgData name="Theodore Dalamagas" userId="ede974e6-8682-4f9c-9a7a-ba06acf73b89" providerId="ADAL" clId="{C0F3A984-36AE-DA45-AF8A-4FEBFC8BD4C3}" dt="2020-10-01T08:44:05.389" v="196" actId="20577"/>
          <ac:spMkLst>
            <pc:docMk/>
            <pc:sldMk cId="4096438384" sldId="284"/>
            <ac:spMk id="2" creationId="{87FB661C-CA73-604E-820E-FB014E3972E5}"/>
          </ac:spMkLst>
        </pc:spChg>
        <pc:graphicFrameChg chg="modGraphic">
          <ac:chgData name="Theodore Dalamagas" userId="ede974e6-8682-4f9c-9a7a-ba06acf73b89" providerId="ADAL" clId="{C0F3A984-36AE-DA45-AF8A-4FEBFC8BD4C3}" dt="2020-10-01T08:53:53.120" v="205" actId="20577"/>
          <ac:graphicFrameMkLst>
            <pc:docMk/>
            <pc:sldMk cId="4096438384" sldId="284"/>
            <ac:graphicFrameMk id="5" creationId="{E57C4C63-956A-8A41-9B2A-5DE920A71683}"/>
          </ac:graphicFrameMkLst>
        </pc:graphicFrameChg>
      </pc:sldChg>
      <pc:sldChg chg="add del">
        <pc:chgData name="Theodore Dalamagas" userId="ede974e6-8682-4f9c-9a7a-ba06acf73b89" providerId="ADAL" clId="{C0F3A984-36AE-DA45-AF8A-4FEBFC8BD4C3}" dt="2020-10-01T08:36:47.120" v="96" actId="2696"/>
        <pc:sldMkLst>
          <pc:docMk/>
          <pc:sldMk cId="675811113" sldId="285"/>
        </pc:sldMkLst>
      </pc:sldChg>
      <pc:sldChg chg="addSp delSp modSp add mod">
        <pc:chgData name="Theodore Dalamagas" userId="ede974e6-8682-4f9c-9a7a-ba06acf73b89" providerId="ADAL" clId="{C0F3A984-36AE-DA45-AF8A-4FEBFC8BD4C3}" dt="2020-10-01T08:56:29.840" v="231"/>
        <pc:sldMkLst>
          <pc:docMk/>
          <pc:sldMk cId="1989027128" sldId="285"/>
        </pc:sldMkLst>
        <pc:grpChg chg="mod">
          <ac:chgData name="Theodore Dalamagas" userId="ede974e6-8682-4f9c-9a7a-ba06acf73b89" providerId="ADAL" clId="{C0F3A984-36AE-DA45-AF8A-4FEBFC8BD4C3}" dt="2020-10-01T08:54:34.630" v="211"/>
          <ac:grpSpMkLst>
            <pc:docMk/>
            <pc:sldMk cId="1989027128" sldId="285"/>
            <ac:grpSpMk id="8" creationId="{1A487136-3839-144B-83CE-6E7EC6C730F9}"/>
          </ac:grpSpMkLst>
        </pc:grpChg>
        <pc:grpChg chg="mod">
          <ac:chgData name="Theodore Dalamagas" userId="ede974e6-8682-4f9c-9a7a-ba06acf73b89" providerId="ADAL" clId="{C0F3A984-36AE-DA45-AF8A-4FEBFC8BD4C3}" dt="2020-10-01T08:56:13.335" v="222"/>
          <ac:grpSpMkLst>
            <pc:docMk/>
            <pc:sldMk cId="1989027128" sldId="285"/>
            <ac:grpSpMk id="16" creationId="{0867F155-57C1-A84A-A67E-0726FE4FD725}"/>
          </ac:grpSpMkLst>
        </pc:grpChg>
        <pc:grpChg chg="del mod">
          <ac:chgData name="Theodore Dalamagas" userId="ede974e6-8682-4f9c-9a7a-ba06acf73b89" providerId="ADAL" clId="{C0F3A984-36AE-DA45-AF8A-4FEBFC8BD4C3}" dt="2020-10-01T08:56:22.560" v="227"/>
          <ac:grpSpMkLst>
            <pc:docMk/>
            <pc:sldMk cId="1989027128" sldId="285"/>
            <ac:grpSpMk id="19" creationId="{BE9EB286-FDEF-BA4F-BD27-E6AEB5DD83F3}"/>
          </ac:grpSpMkLst>
        </pc:grpChg>
        <pc:grpChg chg="mod">
          <ac:chgData name="Theodore Dalamagas" userId="ede974e6-8682-4f9c-9a7a-ba06acf73b89" providerId="ADAL" clId="{C0F3A984-36AE-DA45-AF8A-4FEBFC8BD4C3}" dt="2020-10-01T08:56:22.560" v="227"/>
          <ac:grpSpMkLst>
            <pc:docMk/>
            <pc:sldMk cId="1989027128" sldId="285"/>
            <ac:grpSpMk id="21" creationId="{CBD5DA33-085C-D14E-84DE-3EB36A236C96}"/>
          </ac:grpSpMkLst>
        </pc:grpChg>
        <pc:grpChg chg="mod">
          <ac:chgData name="Theodore Dalamagas" userId="ede974e6-8682-4f9c-9a7a-ba06acf73b89" providerId="ADAL" clId="{C0F3A984-36AE-DA45-AF8A-4FEBFC8BD4C3}" dt="2020-10-01T08:56:29.840" v="231"/>
          <ac:grpSpMkLst>
            <pc:docMk/>
            <pc:sldMk cId="1989027128" sldId="285"/>
            <ac:grpSpMk id="25" creationId="{6F8D4B22-A002-DD45-B75E-21AE2B7E3D30}"/>
          </ac:grpSpMkLst>
        </pc:grpChg>
        <pc:inkChg chg="add del mod">
          <ac:chgData name="Theodore Dalamagas" userId="ede974e6-8682-4f9c-9a7a-ba06acf73b89" providerId="ADAL" clId="{C0F3A984-36AE-DA45-AF8A-4FEBFC8BD4C3}" dt="2020-10-01T08:54:36.674" v="213" actId="9405"/>
          <ac:inkMkLst>
            <pc:docMk/>
            <pc:sldMk cId="1989027128" sldId="285"/>
            <ac:inkMk id="4" creationId="{677B0918-855E-274B-95E5-D06DF8F9448C}"/>
          </ac:inkMkLst>
        </pc:inkChg>
        <pc:inkChg chg="add del mod">
          <ac:chgData name="Theodore Dalamagas" userId="ede974e6-8682-4f9c-9a7a-ba06acf73b89" providerId="ADAL" clId="{C0F3A984-36AE-DA45-AF8A-4FEBFC8BD4C3}" dt="2020-10-01T08:54:35.784" v="212" actId="9405"/>
          <ac:inkMkLst>
            <pc:docMk/>
            <pc:sldMk cId="1989027128" sldId="285"/>
            <ac:inkMk id="6" creationId="{8380282C-A48E-B14E-981C-CEFC3BB1BD57}"/>
          </ac:inkMkLst>
        </pc:inkChg>
        <pc:inkChg chg="add del mod">
          <ac:chgData name="Theodore Dalamagas" userId="ede974e6-8682-4f9c-9a7a-ba06acf73b89" providerId="ADAL" clId="{C0F3A984-36AE-DA45-AF8A-4FEBFC8BD4C3}" dt="2020-10-01T08:54:34.630" v="211"/>
          <ac:inkMkLst>
            <pc:docMk/>
            <pc:sldMk cId="1989027128" sldId="285"/>
            <ac:inkMk id="7" creationId="{41272E5D-FA40-C844-AF82-310F47A10990}"/>
          </ac:inkMkLst>
        </pc:inkChg>
        <pc:inkChg chg="add del">
          <ac:chgData name="Theodore Dalamagas" userId="ede974e6-8682-4f9c-9a7a-ba06acf73b89" providerId="ADAL" clId="{C0F3A984-36AE-DA45-AF8A-4FEBFC8BD4C3}" dt="2020-10-01T08:54:52.388" v="215" actId="9405"/>
          <ac:inkMkLst>
            <pc:docMk/>
            <pc:sldMk cId="1989027128" sldId="285"/>
            <ac:inkMk id="9" creationId="{51549F0B-696A-2A43-9C01-86DE75355105}"/>
          </ac:inkMkLst>
        </pc:inkChg>
        <pc:inkChg chg="add">
          <ac:chgData name="Theodore Dalamagas" userId="ede974e6-8682-4f9c-9a7a-ba06acf73b89" providerId="ADAL" clId="{C0F3A984-36AE-DA45-AF8A-4FEBFC8BD4C3}" dt="2020-10-01T08:55:18.606" v="216" actId="9405"/>
          <ac:inkMkLst>
            <pc:docMk/>
            <pc:sldMk cId="1989027128" sldId="285"/>
            <ac:inkMk id="10" creationId="{3B5CA2E0-E53D-EE4E-81D5-B12599A92A2E}"/>
          </ac:inkMkLst>
        </pc:inkChg>
        <pc:inkChg chg="add">
          <ac:chgData name="Theodore Dalamagas" userId="ede974e6-8682-4f9c-9a7a-ba06acf73b89" providerId="ADAL" clId="{C0F3A984-36AE-DA45-AF8A-4FEBFC8BD4C3}" dt="2020-10-01T08:55:32.398" v="217" actId="9405"/>
          <ac:inkMkLst>
            <pc:docMk/>
            <pc:sldMk cId="1989027128" sldId="285"/>
            <ac:inkMk id="11" creationId="{C5960D75-C652-BA48-8BDA-7E8B5686F503}"/>
          </ac:inkMkLst>
        </pc:inkChg>
        <pc:inkChg chg="add">
          <ac:chgData name="Theodore Dalamagas" userId="ede974e6-8682-4f9c-9a7a-ba06acf73b89" providerId="ADAL" clId="{C0F3A984-36AE-DA45-AF8A-4FEBFC8BD4C3}" dt="2020-10-01T08:55:45.168" v="218" actId="9405"/>
          <ac:inkMkLst>
            <pc:docMk/>
            <pc:sldMk cId="1989027128" sldId="285"/>
            <ac:inkMk id="12" creationId="{AC6E1E1E-AC2E-7847-B459-7379DB2BB930}"/>
          </ac:inkMkLst>
        </pc:inkChg>
        <pc:inkChg chg="add mod">
          <ac:chgData name="Theodore Dalamagas" userId="ede974e6-8682-4f9c-9a7a-ba06acf73b89" providerId="ADAL" clId="{C0F3A984-36AE-DA45-AF8A-4FEBFC8BD4C3}" dt="2020-10-01T08:56:13.335" v="222"/>
          <ac:inkMkLst>
            <pc:docMk/>
            <pc:sldMk cId="1989027128" sldId="285"/>
            <ac:inkMk id="13" creationId="{4D857FB9-FE67-6941-9BE7-EC653FA16865}"/>
          </ac:inkMkLst>
        </pc:inkChg>
        <pc:inkChg chg="add mod">
          <ac:chgData name="Theodore Dalamagas" userId="ede974e6-8682-4f9c-9a7a-ba06acf73b89" providerId="ADAL" clId="{C0F3A984-36AE-DA45-AF8A-4FEBFC8BD4C3}" dt="2020-10-01T08:56:13.335" v="222"/>
          <ac:inkMkLst>
            <pc:docMk/>
            <pc:sldMk cId="1989027128" sldId="285"/>
            <ac:inkMk id="14" creationId="{7AF6C427-0364-E64F-B685-41D6C88DDBBA}"/>
          </ac:inkMkLst>
        </pc:inkChg>
        <pc:inkChg chg="add mod">
          <ac:chgData name="Theodore Dalamagas" userId="ede974e6-8682-4f9c-9a7a-ba06acf73b89" providerId="ADAL" clId="{C0F3A984-36AE-DA45-AF8A-4FEBFC8BD4C3}" dt="2020-10-01T08:56:13.335" v="222"/>
          <ac:inkMkLst>
            <pc:docMk/>
            <pc:sldMk cId="1989027128" sldId="285"/>
            <ac:inkMk id="15" creationId="{1AA9F494-3683-A849-96F6-5CE2730C6390}"/>
          </ac:inkMkLst>
        </pc:inkChg>
        <pc:inkChg chg="add mod">
          <ac:chgData name="Theodore Dalamagas" userId="ede974e6-8682-4f9c-9a7a-ba06acf73b89" providerId="ADAL" clId="{C0F3A984-36AE-DA45-AF8A-4FEBFC8BD4C3}" dt="2020-10-01T08:56:22.560" v="227"/>
          <ac:inkMkLst>
            <pc:docMk/>
            <pc:sldMk cId="1989027128" sldId="285"/>
            <ac:inkMk id="17" creationId="{62E564FB-6D63-3F40-95C4-85EFB432C7EE}"/>
          </ac:inkMkLst>
        </pc:inkChg>
        <pc:inkChg chg="add mod">
          <ac:chgData name="Theodore Dalamagas" userId="ede974e6-8682-4f9c-9a7a-ba06acf73b89" providerId="ADAL" clId="{C0F3A984-36AE-DA45-AF8A-4FEBFC8BD4C3}" dt="2020-10-01T08:56:22.560" v="227"/>
          <ac:inkMkLst>
            <pc:docMk/>
            <pc:sldMk cId="1989027128" sldId="285"/>
            <ac:inkMk id="18" creationId="{9D6CAA0D-F262-F349-9D5F-21BE4D747B49}"/>
          </ac:inkMkLst>
        </pc:inkChg>
        <pc:inkChg chg="add mod">
          <ac:chgData name="Theodore Dalamagas" userId="ede974e6-8682-4f9c-9a7a-ba06acf73b89" providerId="ADAL" clId="{C0F3A984-36AE-DA45-AF8A-4FEBFC8BD4C3}" dt="2020-10-01T08:56:22.560" v="227"/>
          <ac:inkMkLst>
            <pc:docMk/>
            <pc:sldMk cId="1989027128" sldId="285"/>
            <ac:inkMk id="20" creationId="{4B1108BD-EA6E-0941-A7F2-DB9985993216}"/>
          </ac:inkMkLst>
        </pc:inkChg>
        <pc:inkChg chg="add mod">
          <ac:chgData name="Theodore Dalamagas" userId="ede974e6-8682-4f9c-9a7a-ba06acf73b89" providerId="ADAL" clId="{C0F3A984-36AE-DA45-AF8A-4FEBFC8BD4C3}" dt="2020-10-01T08:56:29.840" v="231"/>
          <ac:inkMkLst>
            <pc:docMk/>
            <pc:sldMk cId="1989027128" sldId="285"/>
            <ac:inkMk id="22" creationId="{348FC0B5-FF6B-E443-8C1A-7052A07AAE61}"/>
          </ac:inkMkLst>
        </pc:inkChg>
        <pc:inkChg chg="add mod">
          <ac:chgData name="Theodore Dalamagas" userId="ede974e6-8682-4f9c-9a7a-ba06acf73b89" providerId="ADAL" clId="{C0F3A984-36AE-DA45-AF8A-4FEBFC8BD4C3}" dt="2020-10-01T08:56:29.840" v="231"/>
          <ac:inkMkLst>
            <pc:docMk/>
            <pc:sldMk cId="1989027128" sldId="285"/>
            <ac:inkMk id="23" creationId="{61F098E5-91A7-3744-8AB8-F1F20E29B081}"/>
          </ac:inkMkLst>
        </pc:inkChg>
        <pc:inkChg chg="add mod">
          <ac:chgData name="Theodore Dalamagas" userId="ede974e6-8682-4f9c-9a7a-ba06acf73b89" providerId="ADAL" clId="{C0F3A984-36AE-DA45-AF8A-4FEBFC8BD4C3}" dt="2020-10-01T08:56:29.840" v="231"/>
          <ac:inkMkLst>
            <pc:docMk/>
            <pc:sldMk cId="1989027128" sldId="285"/>
            <ac:inkMk id="24" creationId="{D16ACF2C-0BE6-7E44-966F-7F00F941C48E}"/>
          </ac:inkMkLst>
        </pc:inkChg>
      </pc:sldChg>
      <pc:sldChg chg="add del">
        <pc:chgData name="Theodore Dalamagas" userId="ede974e6-8682-4f9c-9a7a-ba06acf73b89" providerId="ADAL" clId="{C0F3A984-36AE-DA45-AF8A-4FEBFC8BD4C3}" dt="2020-10-01T08:36:47.253" v="109" actId="2696"/>
        <pc:sldMkLst>
          <pc:docMk/>
          <pc:sldMk cId="1915730578" sldId="286"/>
        </pc:sldMkLst>
      </pc:sldChg>
      <pc:sldChg chg="addSp delSp modSp add mod">
        <pc:chgData name="Theodore Dalamagas" userId="ede974e6-8682-4f9c-9a7a-ba06acf73b89" providerId="ADAL" clId="{C0F3A984-36AE-DA45-AF8A-4FEBFC8BD4C3}" dt="2020-10-01T08:58:44.574" v="258"/>
        <pc:sldMkLst>
          <pc:docMk/>
          <pc:sldMk cId="2527141158" sldId="286"/>
        </pc:sldMkLst>
        <pc:grpChg chg="del mod">
          <ac:chgData name="Theodore Dalamagas" userId="ede974e6-8682-4f9c-9a7a-ba06acf73b89" providerId="ADAL" clId="{C0F3A984-36AE-DA45-AF8A-4FEBFC8BD4C3}" dt="2020-10-01T08:58:21.831" v="238"/>
          <ac:grpSpMkLst>
            <pc:docMk/>
            <pc:sldMk cId="2527141158" sldId="286"/>
            <ac:grpSpMk id="8" creationId="{5028E5B5-3388-B74D-826A-F142AF6C9C30}"/>
          </ac:grpSpMkLst>
        </pc:grpChg>
        <pc:grpChg chg="del mod">
          <ac:chgData name="Theodore Dalamagas" userId="ede974e6-8682-4f9c-9a7a-ba06acf73b89" providerId="ADAL" clId="{C0F3A984-36AE-DA45-AF8A-4FEBFC8BD4C3}" dt="2020-10-01T08:58:29.981" v="246"/>
          <ac:grpSpMkLst>
            <pc:docMk/>
            <pc:sldMk cId="2527141158" sldId="286"/>
            <ac:grpSpMk id="19" creationId="{8026DF96-5FFB-3740-A3DB-A88C86D59D79}"/>
          </ac:grpSpMkLst>
        </pc:grpChg>
        <pc:grpChg chg="del mod">
          <ac:chgData name="Theodore Dalamagas" userId="ede974e6-8682-4f9c-9a7a-ba06acf73b89" providerId="ADAL" clId="{C0F3A984-36AE-DA45-AF8A-4FEBFC8BD4C3}" dt="2020-10-01T08:58:31.927" v="248"/>
          <ac:grpSpMkLst>
            <pc:docMk/>
            <pc:sldMk cId="2527141158" sldId="286"/>
            <ac:grpSpMk id="33" creationId="{F932A869-D023-0C45-95CB-02A358311B17}"/>
          </ac:grpSpMkLst>
        </pc:grpChg>
        <pc:grpChg chg="del mod">
          <ac:chgData name="Theodore Dalamagas" userId="ede974e6-8682-4f9c-9a7a-ba06acf73b89" providerId="ADAL" clId="{C0F3A984-36AE-DA45-AF8A-4FEBFC8BD4C3}" dt="2020-10-01T08:58:36.949" v="251"/>
          <ac:grpSpMkLst>
            <pc:docMk/>
            <pc:sldMk cId="2527141158" sldId="286"/>
            <ac:grpSpMk id="35" creationId="{9A42778F-E7AB-7042-A094-1C07EC1665FA}"/>
          </ac:grpSpMkLst>
        </pc:grpChg>
        <pc:grpChg chg="del mod">
          <ac:chgData name="Theodore Dalamagas" userId="ede974e6-8682-4f9c-9a7a-ba06acf73b89" providerId="ADAL" clId="{C0F3A984-36AE-DA45-AF8A-4FEBFC8BD4C3}" dt="2020-10-01T08:58:44.574" v="258"/>
          <ac:grpSpMkLst>
            <pc:docMk/>
            <pc:sldMk cId="2527141158" sldId="286"/>
            <ac:grpSpMk id="38" creationId="{BF1185C7-572D-DC42-AC64-A161C23A6AFC}"/>
          </ac:grpSpMkLst>
        </pc:grpChg>
        <pc:grpChg chg="mod">
          <ac:chgData name="Theodore Dalamagas" userId="ede974e6-8682-4f9c-9a7a-ba06acf73b89" providerId="ADAL" clId="{C0F3A984-36AE-DA45-AF8A-4FEBFC8BD4C3}" dt="2020-10-01T08:58:44.574" v="258"/>
          <ac:grpSpMkLst>
            <pc:docMk/>
            <pc:sldMk cId="2527141158" sldId="286"/>
            <ac:grpSpMk id="45" creationId="{28DDC8F3-7F9E-544F-B4F9-C95B767C9180}"/>
          </ac:grpSpMkLst>
        </pc:grpChg>
        <pc:inkChg chg="add">
          <ac:chgData name="Theodore Dalamagas" userId="ede974e6-8682-4f9c-9a7a-ba06acf73b89" providerId="ADAL" clId="{C0F3A984-36AE-DA45-AF8A-4FEBFC8BD4C3}" dt="2020-10-01T08:58:08.888" v="233" actId="9405"/>
          <ac:inkMkLst>
            <pc:docMk/>
            <pc:sldMk cId="2527141158" sldId="286"/>
            <ac:inkMk id="4" creationId="{FE97EAF3-5906-E642-BDFF-BE358732F49F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6" creationId="{4490946D-7361-BB46-B21E-868299259CDB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7" creationId="{1122E063-BB26-8D4D-B660-0946D9D31B56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9" creationId="{134E9C0B-9BEA-6A4E-9251-55907F3585DD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26" creationId="{63A12C48-14C0-A947-AF24-D84E17E1855A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27" creationId="{96673D0A-3DC7-2B4B-AED1-435C79530C70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28" creationId="{2F09C45A-2BE9-5B40-891A-C816AF4605AE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29" creationId="{95B488CA-0C0A-3646-94C8-87BB96FEDD57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30" creationId="{623AAAAC-3E02-4942-9CC1-D522BEC60E46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31" creationId="{C3F812AA-2FE7-4E4F-B6A8-B4B71A694204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32" creationId="{9C8AA75B-0207-F24D-971A-37B7B5481EC9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34" creationId="{86D83EDD-D15E-CD49-8B0E-5FDD7662FB7D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36" creationId="{58DC684A-1F53-B74C-813F-BD4F45DE9F6B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37" creationId="{59DF20F0-793E-D244-8A25-7F89153333E7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39" creationId="{B0CBB4AB-F0DC-2A4A-9384-20E8AB46E766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40" creationId="{0215BD5D-2BB9-EE49-A246-94480EDA7A08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41" creationId="{EA3AF5CC-6B89-FD42-863A-8EC0F73ED62D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42" creationId="{A8F00676-A2B6-A84B-BDF8-74B0FF0F9717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43" creationId="{4423BB09-E6C7-4840-A172-A09CC1A39DC7}"/>
          </ac:inkMkLst>
        </pc:inkChg>
        <pc:inkChg chg="add mod">
          <ac:chgData name="Theodore Dalamagas" userId="ede974e6-8682-4f9c-9a7a-ba06acf73b89" providerId="ADAL" clId="{C0F3A984-36AE-DA45-AF8A-4FEBFC8BD4C3}" dt="2020-10-01T08:58:44.574" v="258"/>
          <ac:inkMkLst>
            <pc:docMk/>
            <pc:sldMk cId="2527141158" sldId="286"/>
            <ac:inkMk id="44" creationId="{1105E1F0-B814-2541-9E05-1AED90D6528C}"/>
          </ac:inkMkLst>
        </pc:inkChg>
      </pc:sldChg>
      <pc:sldChg chg="addSp delSp modSp add mod">
        <pc:chgData name="Theodore Dalamagas" userId="ede974e6-8682-4f9c-9a7a-ba06acf73b89" providerId="ADAL" clId="{C0F3A984-36AE-DA45-AF8A-4FEBFC8BD4C3}" dt="2020-10-01T09:05:33.539" v="414" actId="207"/>
        <pc:sldMkLst>
          <pc:docMk/>
          <pc:sldMk cId="485267376" sldId="287"/>
        </pc:sldMkLst>
        <pc:spChg chg="mod">
          <ac:chgData name="Theodore Dalamagas" userId="ede974e6-8682-4f9c-9a7a-ba06acf73b89" providerId="ADAL" clId="{C0F3A984-36AE-DA45-AF8A-4FEBFC8BD4C3}" dt="2020-10-01T08:59:42.840" v="262" actId="14100"/>
          <ac:spMkLst>
            <pc:docMk/>
            <pc:sldMk cId="485267376" sldId="287"/>
            <ac:spMk id="3" creationId="{DFD29518-4ECA-ED49-AA02-5BF659D2275C}"/>
          </ac:spMkLst>
        </pc:spChg>
        <pc:spChg chg="add mod">
          <ac:chgData name="Theodore Dalamagas" userId="ede974e6-8682-4f9c-9a7a-ba06acf73b89" providerId="ADAL" clId="{C0F3A984-36AE-DA45-AF8A-4FEBFC8BD4C3}" dt="2020-10-01T09:03:59.502" v="381" actId="20577"/>
          <ac:spMkLst>
            <pc:docMk/>
            <pc:sldMk cId="485267376" sldId="287"/>
            <ac:spMk id="8" creationId="{5BAD200D-BEAC-694D-8F0C-20D90033CFDD}"/>
          </ac:spMkLst>
        </pc:spChg>
        <pc:spChg chg="add del mod">
          <ac:chgData name="Theodore Dalamagas" userId="ede974e6-8682-4f9c-9a7a-ba06acf73b89" providerId="ADAL" clId="{C0F3A984-36AE-DA45-AF8A-4FEBFC8BD4C3}" dt="2020-10-01T08:59:46.908" v="264"/>
          <ac:spMkLst>
            <pc:docMk/>
            <pc:sldMk cId="485267376" sldId="287"/>
            <ac:spMk id="46" creationId="{E85FCFAF-371C-7242-9722-038FA4CC5312}"/>
          </ac:spMkLst>
        </pc:spChg>
        <pc:spChg chg="add mod">
          <ac:chgData name="Theodore Dalamagas" userId="ede974e6-8682-4f9c-9a7a-ba06acf73b89" providerId="ADAL" clId="{C0F3A984-36AE-DA45-AF8A-4FEBFC8BD4C3}" dt="2020-10-01T09:04:41.033" v="408" actId="20577"/>
          <ac:spMkLst>
            <pc:docMk/>
            <pc:sldMk cId="485267376" sldId="287"/>
            <ac:spMk id="47" creationId="{D0486AF7-EB52-9644-BA50-E578082B7551}"/>
          </ac:spMkLst>
        </pc:spChg>
        <pc:grpChg chg="del">
          <ac:chgData name="Theodore Dalamagas" userId="ede974e6-8682-4f9c-9a7a-ba06acf73b89" providerId="ADAL" clId="{C0F3A984-36AE-DA45-AF8A-4FEBFC8BD4C3}" dt="2020-10-01T08:59:20.680" v="261" actId="478"/>
          <ac:grpSpMkLst>
            <pc:docMk/>
            <pc:sldMk cId="485267376" sldId="287"/>
            <ac:grpSpMk id="45" creationId="{28DDC8F3-7F9E-544F-B4F9-C95B767C9180}"/>
          </ac:grpSpMkLst>
        </pc:grpChg>
        <pc:graphicFrameChg chg="modGraphic">
          <ac:chgData name="Theodore Dalamagas" userId="ede974e6-8682-4f9c-9a7a-ba06acf73b89" providerId="ADAL" clId="{C0F3A984-36AE-DA45-AF8A-4FEBFC8BD4C3}" dt="2020-10-01T09:05:33.539" v="414" actId="207"/>
          <ac:graphicFrameMkLst>
            <pc:docMk/>
            <pc:sldMk cId="485267376" sldId="287"/>
            <ac:graphicFrameMk id="5" creationId="{E57C4C63-956A-8A41-9B2A-5DE920A71683}"/>
          </ac:graphicFrameMkLst>
        </pc:graphicFrameChg>
        <pc:inkChg chg="del">
          <ac:chgData name="Theodore Dalamagas" userId="ede974e6-8682-4f9c-9a7a-ba06acf73b89" providerId="ADAL" clId="{C0F3A984-36AE-DA45-AF8A-4FEBFC8BD4C3}" dt="2020-10-01T08:59:16.586" v="260" actId="478"/>
          <ac:inkMkLst>
            <pc:docMk/>
            <pc:sldMk cId="485267376" sldId="287"/>
            <ac:inkMk id="4" creationId="{FE97EAF3-5906-E642-BDFF-BE358732F49F}"/>
          </ac:inkMkLst>
        </pc:inkChg>
        <pc:inkChg chg="add mod">
          <ac:chgData name="Theodore Dalamagas" userId="ede974e6-8682-4f9c-9a7a-ba06acf73b89" providerId="ADAL" clId="{C0F3A984-36AE-DA45-AF8A-4FEBFC8BD4C3}" dt="2020-10-01T09:04:52.914" v="411" actId="14100"/>
          <ac:inkMkLst>
            <pc:docMk/>
            <pc:sldMk cId="485267376" sldId="287"/>
            <ac:inkMk id="19" creationId="{FF202E9D-DD8C-6549-8E78-3F86A3A9A862}"/>
          </ac:inkMkLst>
        </pc:inkChg>
        <pc:inkChg chg="add mod">
          <ac:chgData name="Theodore Dalamagas" userId="ede974e6-8682-4f9c-9a7a-ba06acf73b89" providerId="ADAL" clId="{C0F3A984-36AE-DA45-AF8A-4FEBFC8BD4C3}" dt="2020-10-01T09:05:01.667" v="412" actId="1076"/>
          <ac:inkMkLst>
            <pc:docMk/>
            <pc:sldMk cId="485267376" sldId="287"/>
            <ac:inkMk id="33" creationId="{9F7EB61C-ADC5-A843-824B-907671C3A14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1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4210 9920 24575,'-39'4'0,"-1"0"0,-1-1 0,-3 0 0,9-1 0,-5 1 0,8-2 0,3 1 0,1-2 0,6 1 0,-6 0 0,1 2 0,1-2 0,-4 0 0,2-1 0,-2 1 0,1 0 0,-3 1 0,0-2 0,-5 1 0,0-1 0,-1 2 0,4-2 0,2 2 0,-4-1 0,0 1 0,-8-2 0,3 3 0,-3-3 0,5 1 0,-2-1 0,7 0 0,5 0 0,8 1 0,4-1 0,-1 1 0,1-1 0,-4 0 0,2 0 0,-4 0 0,-1 0 0,-7 2 0,-3-2 0,-12 2 0,-6 0 0,-7 1 0,-14 1 0,4 0 0,-10 2 0,9-4 0,-13 2 0,-3-2 0,-5 1 0,11 0 0,14-1 0,17-1 0,5-1 0,-1-1 0,2-1 0,-4-1 0,5 0 0,-4-1 0,-3 0 0,-15-4 0,-3 0 0,-15-1 0,2 1 0,-5-2 0,35 6 0,0 0 0,-43-5 0,1 1 0,24 1 0,16-3 0,9-4 0,3-5 0,1-2 0,7-1 0,2-1 0,2 0 0,-3-9 0,-1-1 0,0-9 0,0 1 0,5-5 0,2 1 0,3 0 0,1-3 0,1-1 0,-8-12 0,0-7 0,-11-14 0,4-1 0,-3-4 0,6 6 0,0 2 0,6 6 0,3 4 0,6-2 0,2 8 0,3-10 0,-1 12 0,6-3 0,1 10 0,2-4 0,-1 7 0,1 0 0,-2 5 0,2 3 0,-1-3 0,0 0 0,2-1 0,-1-3 0,2 4 0,1-2 0,1 4 0,0-9 0,1 2 0,1-6 0,2-6 0,2-4 0,2-12 0,3 2 0,2-14 0,0 5 0,0-7 0,-1-6 0,-5 8 0,-4 39 0,-1 1 0,-1-34 0,-1-1 0,1 16 0,1-1 0,1 12 0,0 1 0,1 10 0,0 3 0,3 2 0,0-2 0,-1 1 0,-1 3 0,-2 2 0,1 8 0,0-4 0,0-2 0,0-3 0,-2-1 0,1-3 0,0 2 0,0 1 0,-2 7 0,1 4 0,0 7 0,-1-2 0,1-2 0,-1-2 0,1-9 0,0-6 0,0-21 0,0-11 0,0-7 0,-2-9 0,0 6 0,0 1 0,-2-3 0,2 12 0,-2 7 0,2 16 0,0 13 0,0 12 0,0 0 0,1 3 0,1-8 0,2-1 0,0-2 0,4-3 0,3 3 0,4-4 0,1 2 0,0-6 0,2-9 0,0-9 0,7-10 0,-5 4 0,6-9 0,-5 3 0,5-9 0,-6 11 0,3-4 0,-1 7 0,0 0 0,4-7 0,0 3 0,3-12 0,-2 9 0,5-12 0,1 11 0,7-11 0,-5 12-6784,3 2 6784,-4 6-4537,-2 5 4537,3-5-3034,-4 7 3034,3-3 0,-4 12 0,1-3 3034,-5 11-3034,4-6 4537,-3 9-4537,5-4 6784,0 5-6784,-1-2 0,3-3 0,-2 2 0,3-4 0,-2 4 0,2-2 0,0 3 0,-1 2 0,2-4 0,-2 4 0,5-4 0,-4 5 0,-1 1 0,-8 9 0,0 1 0,-5 5 0,4 0 0,-3 1 0,4-1 0,0 0 0,-1 1 0,0-1 0,-3 0 0,6 1 0,-1-1 0,9-1 0,-5 2 0,3 0 0,-9 5 0,-2 2 0,-1 1 0,-2 3 0,8-7 0,3 3 0,9-9 0,3 1 0,2-2 0,7-1 0,4-1 0,8-1 0,-8 2 0,0 0 0,-9 4 0,2 1 0,13-1 0,1 1 0,9-4 0,-6-2 0,13-5 0,-3 0 0,16-8 0,-9 5 0,8-4 0,-3 7 0,5 0 0,-42 17 0,0 0 0,-1 0 0,-1-1 0,5 0 0,1-1 0,-8 2 0,1 0 0,4-2 0,-1 2 0,41-11 0,4 3 0,-42 9 0,2 1 0,0 1 0,0 0 0,7-2 0,1 0 0,-5 1 0,0 1 0,4 0 0,0 1 0,-2 2 0,0 0 0,6-1 0,1 0 0,-3 2 0,0 0 0,3-1 0,1 0 0,-5 0 0,1 0 0,7 1 0,-1 0 0,-6 3 0,-1 0 0,7-2 0,0 0 0,-6 3 0,-1-1 0,-3-2 0,0-1 0,1 3 0,0 0 0,-10 1 0,0 0 0,6 2 0,-1 1 0,39-2 0,2 2 0,-11-3 0,-3 2 0,6-2 0,-7 3 0,8-1 0,-5 2 0,11-3 0,-7 3 0,4-3 0,-13 2 0,17-2 0,-48 2 0,0 0 0,3 0 0,0 0 0,3 0 0,-2 1 0,33 0 0,1 0 0,-17 0 0,-1 0 0,-10 0 0,-3 0 0,-6 1 0,-4 0 0,8 4 0,-3 0 0,10 7 0,-9 3 0,3 3 0,-4 2 0,13 4 0,7 5 0,4 3 0,10 5 0,-8-1 0,4 6 0,-7-3 0,12 10 0,-4-2 0,5 1 0,-10-2 0,-21-13 0,-14-2 0,-16-9 0,-7 0 0,0 1 0,0 6 0,-1 0 0,-2 0 0,-6-4 0,1-1 0,3 8 0,4 6 0,1 4 0,-2-3 0,-3-3 0,-2-3 0,1 6 0,2-2 0,2 9 0,1-3 0,-3 0 0,-2-1 0,-2 1 0,3 7 0,-1 4 0,2 9 0,-6-3 0,-2-7 0,-4 0 0,-3-12 0,0 6 0,1-5 0,3 9 0,4 0 0,3 6 0,0-3 0,-2-10 0,-5-5 0,-1-8 0,-2 2 0,-1-3 0,-1 4 0,0-2 0,0 3 0,0 0 0,0 1 0,0 4 0,3-1 0,1 4 0,2-4 0,-1 4 0,-1-9 0,-2 1 0,1-8 0,-1 4 0,1 2 0,-1 1 0,0 2 0,-1-2 0,-1-1 0,0 3 0,3 1 0,-2 2 0,3-3 0,-1 1 0,0-7 0,-1 1 0,0-3 0,-1 2 0,0-4 0,0 0 0,2-5 0,-2-3 0,2-5 0,-2-3 0,1-4 0,-2-2 0,0-1 0,1 1 0,-1 1 0,2 2 0,-2-2 0,2 0 0,-2-1 0,2 0 0,0-2 0,-1 2 0,0-2 0,0 2 0,0 0 0,2 4 0,1 2 0,0 1 0,0 0 0,-1-1 0,-1-2 0,-1 0 0,0-2 0,0 3 0,1 1 0,1 2 0,-1 0 0,1-2 0,0 1 0,-1-3 0,1-2 0,-1-2 0,-2 0 0,4 4 0,0 4 0,3 3 0,1 1 0,-2-1 0,0 0 0,-2-1 0,1 0 0,-1 2 0,0 2 0,0-2 0,1-1 0,-2-7 0,-1-2 0,-1-1 0,0 2 0,1 1 0,1 3 0,-1-3 0,0 1 0,-1-4 0,1 2 0,0-2 0,0 4 0,0-1 0,0 0 0,1 0 0,0 3 0,1 3 0,1 6 0,-2-4 0,3 3 0,-2-5 0,3 0 0,-2-1 0,1-1 0,-1 0 0,-2-3 0,0 1 0,-1-2 0,0-1 0,-2-1 0,1 0 0,1-2 0,-2 1 0,5 0 0,-4 1 0,2 2 0,0 0 0,0 5 0,1 0 0,0 2 0,0-5 0,-1-2 0,-4-6 0,-18-17 0,-2 0 0,-5-6 0,5 6 0,8 6 0,2 2 0,1 1 0,3 1 0,1 2 0,-1-2 0,-1 0 0,0-1 0,1 2 0,3 0 0,0 3 0,2-1 0,-1 0 0,-1 0 0,1 0 0,-1 1 0,2-1 0,-2-1 0,-1-1 0,-2-1 0,1-1 0,0 2 0,3 1 0,-1 2 0,2-2 0,-1 1 0,0-2 0,0 2 0,0-1 0,-1 0 0,-3-2 0,1-2 0,-5-1 0,4 2 0,0 2 0,2 1 0,3 2 0,1 0 0,-1 1 0,0-2 0,0 2 0,10 5 0,0 1 0,9 7 0,-1-2 0,3 6 0,2 0 0,6 3 0,-7-5 0,-1-4 0,-8-5 0,-4-2 0,0 1 0,-1 0 0,0-1 0,0 0 0,-2 0 0,1-2 0,-1 2 0,2-1 0,0 0 0,3 2 0,-2-1 0,0-1 0,-3-1 0,-1 0 0,1 1 0,-2-1 0,1 0 0,0 0 0,1 0 0,-1 0 0,-1 1 0,1 0 0,1-1 0,0 2 0,1 0 0,-2-1 0,0 0 0,1 1 0,-1 0 0,3 2 0,0 1 0,-1 0 0,0-2 0,-2-1 0,-1-2 0,2 0 0,-1-4 0,5-8 0,3-4 0,3-7 0,2 1 0,0 0 0,-2 1 0,-1 2 0,-4 2 0,0 2 0,-1 3 0,0-2 0,0 2 0,-1-2 0,0 1 0,-2 3 0,0 0 0,-1 2 0,-1 1 0,0-2 0,0 1 0,1-2 0,-1 1 0,-1 1 0,-1 2 0,0 1 0,-1 0 0,1-1 0,-1 1 0,0 0 0,0 0 0,0 0 0,0-2 0,0 1 0,0-1 0,0 2 0,0 0 0,0 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24575,'18'8'0,"2"-1"0,11 6 0,-7-5 0,-5-2 0,-10-3 0,-4-2 0,-2 0 0,1-1 0,0 3 0,5 0 0,0 0 0,4 1 0,6-1 0,3 1 0,3 0 0,-1 2 0,-4-3 0,-3 2 0,-3-3 0,-5-1 0,-3 0 0,-2-1 0,-2 1 0,4 0 0,-3 2 0,2-2 0,-2 0 0,0-1 0,-1 1 0,1-1 0,-2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24575,'13'8'0,"7"2"0,5 5 0,6 0 0,-5-2 0,0-3 0,-7-2 0,-3-3 0,-6-2 0,-1-1 0,-1 2 0,3-1 0,2 1 0,0 0 0,1 0 0,-1-1 0,-4 0 0,-2-3 0,1 2 0,-2-1 0,1 2 0,-1-2 0,-3 0 0,-1-1 0,0 0 0,0 1 0,1-1 0,1 2 0,-1-2 0,0 1 0,0-1 0,2-3 0,-3 2 0,2-2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 24575,'7'-4'0,"5"2"0,16 4 0,9-1 0,2 1 0,-8 0 0,-11 0 0,-8 3 0,1 0 0,4 4 0,3 0 0,1 2 0,-1-4 0,-3 0 0,-4-1 0,-3-1 0,-1 3 0,0-2 0,8 5 0,1 1 0,6 2 0,-4-2 0,-5-2 0,-4-3 0,-8-4 0,0 0 0,-2 0 0,2 2 0,1 4 0,2 1 0,-2 3 0,-1-1 0,-1-1 0,-1-3 0,0 2 0,-1-1 0,0 4 0,-2-1 0,1 2 0,-1-4 0,-2-1 0,3-5 0,-2-2 0,-2-1 0,-2 2 0,-8 0 0,-4 3 0,0 0 0,-5 2 0,0-2 0,-6-1 0,1-1 0,-4-2 0,3 0 0,1-2 0,-1 1 0,3-1 0,-1 1 0,3 0 0,3 0 0,0-1 0,3 0 0,-2-1 0,1 0 0,-2-1 0,3 1 0,5-1 0,18 3 0,11 2 0,22 3 0,14-2 0,17 3 0,7 0 0,6 2 0,-23-1 0,-14-2 0,-20-2 0,-13 0 0,-3 0 0,-3-1 0,0 0 0,1 1 0,2 3 0,2-1 0,-3 1 0,-1-3 0,-2 1 0,0 0 0,5 5 0,-1 1 0,2 1 0,-4-3 0,-1-4 0,-4-1 0,1-2 0,-2 0 0,1 0 0,-1 0 0,0 1 0,0 1 0,0-1 0,0 1 0,-1 0 0,-2 3 0,0 1 0,-3 5 0,0 1 0,-3 0 0,0 1 0,-2-3 0,-1 0 0,-2 0 0,-2-3 0,1 1 0,0-3 0,1-1 0,2 0 0,0-2 0,-2 0 0,-1-1 0,-3 1 0,-2-1 0,0 1 0,-1-2 0,2 0 0,0-1 0,0 0 0,-3-1 0,-1 1 0,-2-1 0,-2 1 0,1 0 0,-1 0 0,6-1 0,2 0 0,6 0 0,3 1 0,-1-1 0,1 1 0,-1-1 0,-2 0 0,0 0 0,1 0 0,-1 0 0,5 0 0,1 0 0,5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1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4210 9920 24575,'-39'4'0,"-1"0"0,-1-1 0,-3 0 0,9-1 0,-5 1 0,8-2 0,3 1 0,1-2 0,6 1 0,-6 0 0,1 2 0,1-2 0,-4 0 0,2-1 0,-2 1 0,1 0 0,-3 1 0,0-2 0,-5 1 0,0-1 0,-1 2 0,4-2 0,2 2 0,-4-1 0,0 1 0,-8-2 0,3 3 0,-3-3 0,5 1 0,-2-1 0,7 0 0,5 0 0,8 1 0,4-1 0,-1 1 0,1-1 0,-4 0 0,2 0 0,-4 0 0,-1 0 0,-7 2 0,-3-2 0,-12 2 0,-6 0 0,-7 1 0,-14 1 0,4 0 0,-10 2 0,9-4 0,-13 2 0,-3-2 0,-5 1 0,11 0 0,14-1 0,17-1 0,5-1 0,-1-1 0,2-1 0,-4-1 0,5 0 0,-4-1 0,-3 0 0,-15-4 0,-3 0 0,-15-1 0,2 1 0,-5-2 0,35 6 0,0 0 0,-43-5 0,1 1 0,24 1 0,16-3 0,9-4 0,3-5 0,1-2 0,7-1 0,2-1 0,2 0 0,-3-9 0,-1-1 0,0-9 0,0 1 0,5-5 0,2 1 0,3 0 0,1-3 0,1-1 0,-8-12 0,0-7 0,-11-14 0,4-1 0,-3-4 0,6 6 0,0 2 0,6 6 0,3 4 0,6-2 0,2 8 0,3-10 0,-1 12 0,6-3 0,1 10 0,2-4 0,-1 7 0,1 0 0,-2 5 0,2 3 0,-1-3 0,0 0 0,2-1 0,-1-3 0,2 4 0,1-2 0,1 4 0,0-9 0,1 2 0,1-6 0,2-6 0,2-4 0,2-12 0,3 2 0,2-14 0,0 5 0,0-7 0,-1-6 0,-5 8 0,-4 39 0,-1 1 0,-1-34 0,-1-1 0,1 16 0,1-1 0,1 12 0,0 1 0,1 10 0,0 3 0,3 2 0,0-2 0,-1 1 0,-1 3 0,-2 2 0,1 8 0,0-4 0,0-2 0,0-3 0,-2-1 0,1-3 0,0 2 0,0 1 0,-2 7 0,1 4 0,0 7 0,-1-2 0,1-2 0,-1-2 0,1-9 0,0-6 0,0-21 0,0-11 0,0-7 0,-2-9 0,0 6 0,0 1 0,-2-3 0,2 12 0,-2 7 0,2 16 0,0 13 0,0 12 0,0 0 0,1 3 0,1-8 0,2-1 0,0-2 0,4-3 0,3 3 0,4-4 0,1 2 0,0-6 0,2-9 0,0-9 0,7-10 0,-5 4 0,6-9 0,-5 3 0,5-9 0,-6 11 0,3-4 0,-1 7 0,0 0 0,4-7 0,0 3 0,3-12 0,-2 9 0,5-12 0,1 11 0,7-11 0,-5 12-6784,3 2 6784,-4 6-4537,-2 5 4537,3-5-3034,-4 7 3034,3-3 0,-4 12 0,1-3 3034,-5 11-3034,4-6 4537,-3 9-4537,5-4 6784,0 5-6784,-1-2 0,3-3 0,-2 2 0,3-4 0,-2 4 0,2-2 0,0 3 0,-1 2 0,2-4 0,-2 4 0,5-4 0,-4 5 0,-1 1 0,-8 9 0,0 1 0,-5 5 0,4 0 0,-3 1 0,4-1 0,0 0 0,-1 1 0,0-1 0,-3 0 0,6 1 0,-1-1 0,9-1 0,-5 2 0,3 0 0,-9 5 0,-2 2 0,-1 1 0,-2 3 0,8-7 0,3 3 0,9-9 0,3 1 0,2-2 0,7-1 0,4-1 0,8-1 0,-8 2 0,0 0 0,-9 4 0,2 1 0,13-1 0,1 1 0,9-4 0,-6-2 0,13-5 0,-3 0 0,16-8 0,-9 5 0,8-4 0,-3 7 0,5 0 0,-42 17 0,0 0 0,-1 0 0,-1-1 0,5 0 0,1-1 0,-8 2 0,1 0 0,4-2 0,-1 2 0,41-11 0,4 3 0,-42 9 0,2 1 0,0 1 0,0 0 0,7-2 0,1 0 0,-5 1 0,0 1 0,4 0 0,0 1 0,-2 2 0,0 0 0,6-1 0,1 0 0,-3 2 0,0 0 0,3-1 0,1 0 0,-5 0 0,1 0 0,7 1 0,-1 0 0,-6 3 0,-1 0 0,7-2 0,0 0 0,-6 3 0,-1-1 0,-3-2 0,0-1 0,1 3 0,0 0 0,-10 1 0,0 0 0,6 2 0,-1 1 0,39-2 0,2 2 0,-11-3 0,-3 2 0,6-2 0,-7 3 0,8-1 0,-5 2 0,11-3 0,-7 3 0,4-3 0,-13 2 0,17-2 0,-48 2 0,0 0 0,3 0 0,0 0 0,3 0 0,-2 1 0,33 0 0,1 0 0,-17 0 0,-1 0 0,-10 0 0,-3 0 0,-6 1 0,-4 0 0,8 4 0,-3 0 0,10 7 0,-9 3 0,3 3 0,-4 2 0,13 4 0,7 5 0,4 3 0,10 5 0,-8-1 0,4 6 0,-7-3 0,12 10 0,-4-2 0,5 1 0,-10-2 0,-21-13 0,-14-2 0,-16-9 0,-7 0 0,0 1 0,0 6 0,-1 0 0,-2 0 0,-6-4 0,1-1 0,3 8 0,4 6 0,1 4 0,-2-3 0,-3-3 0,-2-3 0,1 6 0,2-2 0,2 9 0,1-3 0,-3 0 0,-2-1 0,-2 1 0,3 7 0,-1 4 0,2 9 0,-6-3 0,-2-7 0,-4 0 0,-3-12 0,0 6 0,1-5 0,3 9 0,4 0 0,3 6 0,0-3 0,-2-10 0,-5-5 0,-1-8 0,-2 2 0,-1-3 0,-1 4 0,0-2 0,0 3 0,0 0 0,0 1 0,0 4 0,3-1 0,1 4 0,2-4 0,-1 4 0,-1-9 0,-2 1 0,1-8 0,-1 4 0,1 2 0,-1 1 0,0 2 0,-1-2 0,-1-1 0,0 3 0,3 1 0,-2 2 0,3-3 0,-1 1 0,0-7 0,-1 1 0,0-3 0,-1 2 0,0-4 0,0 0 0,2-5 0,-2-3 0,2-5 0,-2-3 0,1-4 0,-2-2 0,0-1 0,1 1 0,-1 1 0,2 2 0,-2-2 0,2 0 0,-2-1 0,2 0 0,0-2 0,-1 2 0,0-2 0,0 2 0,0 0 0,2 4 0,1 2 0,0 1 0,0 0 0,-1-1 0,-1-2 0,-1 0 0,0-2 0,0 3 0,1 1 0,1 2 0,-1 0 0,1-2 0,0 1 0,-1-3 0,1-2 0,-1-2 0,-2 0 0,4 4 0,0 4 0,3 3 0,1 1 0,-2-1 0,0 0 0,-2-1 0,1 0 0,-1 2 0,0 2 0,0-2 0,1-1 0,-2-7 0,-1-2 0,-1-1 0,0 2 0,1 1 0,1 3 0,-1-3 0,0 1 0,-1-4 0,1 2 0,0-2 0,0 4 0,0-1 0,0 0 0,1 0 0,0 3 0,1 3 0,1 6 0,-2-4 0,3 3 0,-2-5 0,3 0 0,-2-1 0,1-1 0,-1 0 0,-2-3 0,0 1 0,-1-2 0,0-1 0,-2-1 0,1 0 0,1-2 0,-2 1 0,5 0 0,-4 1 0,2 2 0,0 0 0,0 5 0,1 0 0,0 2 0,0-5 0,-1-2 0,-4-6 0,-18-17 0,-2 0 0,-5-6 0,5 6 0,8 6 0,2 2 0,1 1 0,3 1 0,1 2 0,-1-2 0,-1 0 0,0-1 0,1 2 0,3 0 0,0 3 0,2-1 0,-1 0 0,-1 0 0,1 0 0,-1 1 0,2-1 0,-2-1 0,-1-1 0,-2-1 0,1-1 0,0 2 0,3 1 0,-1 2 0,2-2 0,-1 1 0,0-2 0,0 2 0,0-1 0,-1 0 0,-3-2 0,1-2 0,-5-1 0,4 2 0,0 2 0,2 1 0,3 2 0,1 0 0,-1 1 0,0-2 0,0 2 0,10 5 0,0 1 0,9 7 0,-1-2 0,3 6 0,2 0 0,6 3 0,-7-5 0,-1-4 0,-8-5 0,-4-2 0,0 1 0,-1 0 0,0-1 0,0 0 0,-2 0 0,1-2 0,-1 2 0,2-1 0,0 0 0,3 2 0,-2-1 0,0-1 0,-3-1 0,-1 0 0,1 1 0,-2-1 0,1 0 0,0 0 0,1 0 0,-1 0 0,-1 1 0,1 0 0,1-1 0,0 2 0,1 0 0,-2-1 0,0 0 0,1 1 0,-1 0 0,3 2 0,0 1 0,-1 0 0,0-2 0,-2-1 0,-1-2 0,2 0 0,-1-4 0,5-8 0,3-4 0,3-7 0,2 1 0,0 0 0,-2 1 0,-1 2 0,-4 2 0,0 2 0,-1 3 0,0-2 0,0 2 0,-1-2 0,0 1 0,-2 3 0,0 0 0,-1 2 0,-1 1 0,0-2 0,0 1 0,1-2 0,-1 1 0,-1 1 0,-1 2 0,0 1 0,-1 0 0,1-1 0,-1 1 0,0 0 0,0 0 0,0 0 0,0-2 0,0 1 0,0-1 0,0 2 0,0 0 0,0 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3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4783 7891 24575,'-9'-9'0,"1"1"0,-1 0 0,-1-2 0,-6-4 0,-8-6 0,-4-2 0,-10-9 0,0-2 0,-10-7 0,4 3 0,-9-3 0,2 2 0,0 1 0,-2-3 0,6 1 0,-7-6 0,3 1 0,-12-6 0,6 4 0,-1-2 0,10 7 0,-1-2 0,6 4 0,-2 0 0,-5-2 0,3 2 0,-7-2 0,8 5 0,0 1 0,4 4 0,-1 1-6784,-10-9 6784,-3 0-4537,-12-11 4537,3 7-3034,-3-4 3034,7 6 0,-2-1 0,10 4 3034,-4-2-3034,1 1 4537,-3-2-4537,-11-8 6784,-2-1-6784,-10-5 0,5 2 0,-1 2 0,11 5 0,6 5 0,-6-4 0,0-1 0,-14-9 0,3 1 0,34 23 0,1-1 0,2 1 0,0 0 0,-4-5 0,0-1 0,6 3 0,1 0 0,-4-4 0,1 0 0,5 1 0,1 1 0,-1-1 0,0 0 0,-3-3 0,0 1 0,4 2 0,-1 1 0,-2-3 0,0-1 0,-27-32 0,31 33 0,0 0 0,-27-36 0,4 1 0,-2-6 0,9 9 0,-1-7 0,6 10 0,0-10 0,7 9 0,-7-13 0,6 10 0,-4-10 0,6 9 0,0-1 0,1 0 0,4 7 0,1-4 0,6 9 0,-1-4 0,6 6 0,-1-2 0,0-7 0,5 5 0,-1-7 0,5-1 0,-1-12 0,0-8 0,-1-6 0,6 43 0,-1-2 0,0 1 0,-1 0 0,-2-4 0,1 0 0,-1 3 0,1 2 0,0-2 0,0 2 0,2 2 0,0 1 0,0 3 0,1 0 0,0-5 0,1 0 0,-4-39 0,6 41 0,1 1 0,1-40 0,3-8 0,3 6 0,0 41 0,0 0 0,2-40 0,-1 0 0,2 16 0,-1 6 0,6-1 0,-3 8 0,6-9 0,-2 9 0,4-7 0,-1 8 0,4 6 0,8-3 0,4 11 0,4-1 0,-5 7 0,2 1 0,-1 3 0,8-1 0,0 2 0,8-2 0,10 2 0,6-4 0,-15 19 0,3 2 0,4-1 0,2 2 0,11-2 0,1 1 0,-7 4 0,-1 1 0,4 0 0,-1 1 0,33-3 0,-6 2 0,-21 6 0,-20 3 0,5 2 0,-2 2 0,23 2 0,0 2 0,3 1 0,-9 0 0,-16 3 0,-4 0 0,-11 3 0,-5-1 0,-7 6 0,7 4 0,5 7 0,16 10 0,-4 0 0,-1 3 0,-7 0 0,-5-1 0,10 8 0,0 2 0,8 6 0,-6-5 0,-9-4 0,-7-6 0,-11-6 0,-2-2 0,-4-4 0,-7-3 0,-1-3 0,-3 0 0,3 7 0,4 3 0,4 9 0,2-2 0,7 8 0,5 3 0,6 4 0,-5-8 0,-7-6 0,-12-12 0,-2 0 0,1 4 0,4 5 0,1 4 0,-1-3 0,-1 0 0,0-1 0,-2-3 0,2 5 0,-3-10 0,-1 1 0,-3-4 0,7 8 0,1 5 0,8 7 0,-3-5 0,2 2 0,-8-11 0,-3-4 0,-5-4 0,0-6 0,2 4 0,3 3 0,-1-1 0,1 1 0,-4-5 0,0-1 0,-4-5 0,0 0 0,-2-3 0,3 3 0,1 4 0,5 4 0,0 1 0,3 3 0,-5-7 0,0 0 0,0-3 0,-3-3 0,1 0 0,-4-5 0,0-2 0,-1-2 0,-1 1 0,2 2 0,1 0 0,-1 0 0,0 0 0,2 5 0,-1-1 0,2 4 0,-3-3 0,2 0 0,-2 0 0,2-1 0,0 0 0,-2-3 0,0 0 0,-1-3 0,1 1 0,-1 0 0,3 2 0,-1 2 0,2 2 0,-1 1 0,1-3 0,-4-1 0,1-4 0,-3 0 0,2 1 0,0 0 0,1 2 0,0 2 0,2-2 0,-3 1 0,-14-6 0,-4-5 0,-12-4 0,2-2 0,2 1 0,3 1 0,-1-2 0,6 4 0,3 1 0,5 2 0,0 0 0,-1 0 0,-4-5 0,-2 2 0,1-2 0,0 4 0,5 0 0,-2 2 0,1-3 0,-1 2 0,3-1 0,1 1 0,2 2 0,1 0 0,-1-1 0,-1 1 0,2-2 0,1 4 0,11 5 0,10 4 0,17 9 0,-6-5 0,4 2 0,-11-10 0,-3 1 0,-5-4 0,-3 0 0,-1 0 0,0 0 0,4 0 0,0 0 0,-2-1 0,3 1 0,0 0 0,3-1 0,2 0 0,-8-2 0,0 0 0,-5 1 0,2-1 0,-2 1 0,0-1 0,-4-1 0,1-5 0,2-5 0,4-5 0,4-2 0,0 2 0,-2-1 0,-1 2 0,-3 2 0,0 2 0,-3 1 0,-2 3 0,1-1 0,-2-1 0,1-3 0,0 1 0,-2 0 0,0 4 0,-1 2 0,0 1 0,0 2 0,0-2 0,0 0 0,0-1 0,0-2 0,0 0 0,0 1 0,0-1 0,0 2 0,-1-4 0,1 2 0,-3-2 0,2 3 0,-1 0 0,1 3 0,1 1 0,-1-1 0,-3-8 0,1 1 0,-2-3 0,3 6 0,1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4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7470 4459 24575,'-22'-5'0,"-6"-2"0,-13-5 0,-7-3 0,-4-4 0,-4-1 0,-9-2 0,-4-3 0,-12-7 0,7 1 0,-7-8 0,6 1 0,1-3 0,-11-11 0,4-4 0,32 23 0,1 1 0,5 3 0,0-1 0,-5-2 0,0-1 0,5 2 0,-1-1 0,-3-2 0,-1-1 0,-4-5 0,-1 1 0,5 4 0,2 2 0,0-3 0,3 1 0,-28-25 0,9-6 0,4-2 0,6 0 0,-2-4 0,5 2 0,-10-10 0,30 39 0,-1 1 0,-4-6 0,-2 1 0,0 0 0,0 1 0,-4-4 0,-1 2 0,1 2 0,-1 1 0,-6-5 0,-1 0-286,-2 1 0,-2-1 286,-2-1 0,-3 0 0,-9-5 0,-3 1-564,3 2 0,-1 0 564,-8-3 0,1 1 0,5 4 0,1 1 0,-5-2 0,-1 0 0,3 7 0,0 2 0,-5-3 0,0 2-210,9 9 0,2 2 210,1 0 0,3 3 0,13 10 0,1 1 0,-38-17 0,11 11 527,15 11-527,0 4 1134,11 6-1134,-4 1 459,2 7-459,-1 1 0,-4 5 0,13-5 0,5-3 0,13-3 0,1-1 0,0 0 0,-3 0 0,-3 0 0,-6 0 0,-10-3 0,-6 1 0,-16-1 0,-2 2 0,-8 1 0,1 0 0,-8-1 0,1-1 0,3-1 0,-6-4 0,6 1 0,-10-6 0,-1 2 0,40 4 0,-1 0 0,1 2 0,1 0 0,-43-3 0,1 2 0,24 1 0,0-3 0,17 1 0,5-3 0,7 0 0,-3-4 0,2 1 0,-5-5 0,6 4 0,1-1 0,4 0 0,3-1 0,-5-5 0,5 0 0,-3-1 0,10 3 0,2 1 0,7 3 0,2-1 0,-2-4 0,3-2 0,-8-6 0,7 3 0,0 5 0,3 3 0,4 4 0,-1 1 0,2 2 0,-1-1 0,0 0 0,0-4 0,-2-3 0,-2-2 0,0-3 0,0 4 0,5 0 0,0 3 0,3-1 0,-2 0 0,0-6 0,0-2 0,1-3 0,0 3 0,1 4 0,0 3 0,2 1 0,-1-3 0,1-3 0,0-4 0,0 0 0,-1 0 0,0 7 0,0 4 0,1 4 0,0 5 0,0-3 0,0 2 0,0 0 0,0 3 0,0-3 0,0-1 0,1-3 0,1-1 0,0-2 0,1-2 0,1-4 0,0 1 0,0 5 0,-3 3 0,0 8 0,-1-1 0,0 2 0,0 0 0,0 0 0,1-3 0,-1-1 0,2-2 0,-1-4 0,2 1 0,-1-1 0,0 1 0,1 3 0,-2 0 0,0 3 0,-1 1 0,0 2 0,0-1 0,1 0 0,0-3 0,1-1 0,1-1 0,-2 0 0,1-1 0,-1 1 0,0 0 0,1-3 0,0 4 0,0-1 0,-1 3 0,0 0 0,0-4 0,1-4 0,0-1 0,-1 1 0,0 8 0,-2 7 0,-3 4 0,-3 2 0,-5 3 0,-1 0 0,-4-1 0,1 0 0,4-4 0,1-2 0,3 0 0,-3-1 0,0 0 0,-1 1 0,2 0 0,1-1 0,2 0 0,1-1 0,-2 0 0,-1 1 0,-3 0 0,0 0 0,-2 1 0,1 1 0,1-2 0,-3 2 0,4-1 0,-2-1 0,5 2 0,1-3 0,2 1 0,1 2 0,-2 1 0,-2 2 0,-2 2 0,1 0 0,-2 0 0,1 2 0,2-3 0,2-2 0,4-5 0,15-7 0,8-5 0,13-6 0,3 0 0,3 0 0,-3 3 0,-9 3 0,-10 5 0,-11 1 0,-4 0 0,0 0 0,2-2 0,0 3 0,2-5 0,5 2 0,2-3 0,0 2 0,-3 2 0,-5 0 0,-1 3 0,-2-1 0,0 1 0,0 1 0,-1 0 0,3-3 0,4-3 0,3-4 0,4 2 0,-4 2 0,-2 2 0,6 20 0,2 4 0,21 27 0,-10-13 0,8 8 0,-13-15 0,-1-1 0,0 2 0,-1-6 0,-1 1 0,-2-3 0,-5-4 0,-3-2 0,-2-2 0,-1-1 0,-1 0 0,0-2 0,-1 2 0,2-1 0,1 4 0,2 1 0,-1 0 0,-2-6 0,-3-7 0,-3-1 0,-1-5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24575,'3'-1'0,"1"0"0,1 0 0,1-1 0,2 1 0,-1 0 0,3 1 0,2 0 0,1-1 0,0 1 0,-5-3 0,0 2 0,-3 0 0,6-1 0,8-1 0,1-1 0,8-3 0,-5 2 0,-4 0 0,-3 1 0,-3 3 0,-3 0 0,1 1 0,1-1 0,0 0 0,5-1 0,-2 1 0,4-1 0,-7-1 0,0 3 0,-3-4 0,-2 4 0,2-2 0,-3 2 0,1-1 0,-4 1 0,0 0 0,-1 0 0,3-1 0,3 0 0,1-1 0,1 2 0,-5-1 0,-2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0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24575,'12'-1'0,"3"-1"0,5 0 0,-1 1 0,1-1 0,0 0 0,-1 0 0,4-1 0,-2 2 0,-2-2 0,-4 2 0,-3-1 0,-7 0 0,1 0 0,-2 2 0,8-1 0,5 1 0,2 0 0,3-1 0,-8-1 0,-2 0 0,-5 1 0,-1 0 0,2 1 0,1 0 0,2 0 0,-3 0 0,-3 0 0,-3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15 24575,'2'-2'0,"3"0"0,1 0 0,4 2 0,1-3 0,-2 2 0,4-2 0,-2 3 0,1-1 0,2 1 0,3 0 0,6 0 0,0 0 0,3 0 0,-4 0 0,0 0 0,-5 1 0,-1 0 0,-3 1 0,3 2 0,7 1 0,3 2 0,2-2 0,-8 1 0,-8-4 0,-8 0 0,-2 0 0,0 1 0,1 2 0,-1 1 0,-1-2 0,1 3 0,-2-1 0,1 1 0,-1-2 0,-1 1 0,-1 3 0,-3 2 0,-4 6 0,0 0 0,-6-2 0,4 0 0,-5-3 0,3 2 0,0-3 0,-3 2 0,-1-4 0,-3 3 0,2-3 0,-2 1 0,3-5 0,-5 0 0,2-4 0,-4 1 0,-3-2 0,0 3 0,-5-3 0,7 2 0,1-2 0,4 1 0,-1-1 0,-2 0 0,-4 0 0,-3 0 0,7 0 0,6 0 0,9 0 0,7-1 0,3 0 0,3 0 0,5-1 0,3 1 0,5 0 0,7 1 0,3 0 0,3 0 0,0 0 0,-3 0 0,-3 1 0,-2 1 0,-1 1 0,-1 0 0,0 1 0,-5-3 0,-2 1 0,-5 0 0,0 0 0,-1 0 0,-3-1 0,-1 1 0,1 1 0,2 0 0,-1 2 0,1-1 0,-4 0 0,0 0 0,3 3 0,2 3 0,2 1 0,-1-1 0,-4-5 0,-2 0 0,-1-1 0,0 0 0,-1 1 0,0 1 0,-2 0 0,1 1 0,-2-2 0,0 1 0,-1 1 0,-4 5 0,2 1 0,-3 1 0,3-2 0,2-5 0,1-4 0,-2 0 0,1 0 0,-2-1 0,0 2 0,-2 0 0,-1-1 0,-1 0 0,1-1 0,-4-1 0,3 1 0,-5 2 0,2-2 0,-6 1 0,1-1 0,-4-2 0,0 2 0,2 0 0,3-1 0,3 0 0,2-1 0,1 0 0,-1 0 0,-1 0 0,-2 1 0,0 0 0,4 1 0,2-1 0,1-1 0,-1 1 0,0-1 0,2 1 0,3-1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24575,'2'-5'0,"1"2"0,0 2 0,1 1 0,2 0 0,6 0 0,3-2 0,5 2 0,-2-1 0,-4 1 0,0 0 0,0 0 0,0-1 0,-1 1 0,0-2 0,0 2 0,5 0 0,5 0 0,-2 0 0,-3 0 0,-6 0 0,-4 0 0,-1 0 0,0 0 0,-1 0 0,2 0 0,3 0 0,4 0 0,3 0 0,7-1 0,4 1 0,0-1 0,0 0 0,-6 0 0,-5 0 0,-4 1 0,-7 0 0,-2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3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4783 7891 24575,'-9'-9'0,"1"1"0,-1 0 0,-1-2 0,-6-4 0,-8-6 0,-4-2 0,-10-9 0,0-2 0,-10-7 0,4 3 0,-9-3 0,2 2 0,0 1 0,-2-3 0,6 1 0,-7-6 0,3 1 0,-12-6 0,6 4 0,-1-2 0,10 7 0,-1-2 0,6 4 0,-2 0 0,-5-2 0,3 2 0,-7-2 0,8 5 0,0 1 0,4 4 0,-1 1-6784,-10-9 6784,-3 0-4537,-12-11 4537,3 7-3034,-3-4 3034,7 6 0,-2-1 0,10 4 3034,-4-2-3034,1 1 4537,-3-2-4537,-11-8 6784,-2-1-6784,-10-5 0,5 2 0,-1 2 0,11 5 0,6 5 0,-6-4 0,0-1 0,-14-9 0,3 1 0,34 23 0,1-1 0,2 1 0,0 0 0,-4-5 0,0-1 0,6 3 0,1 0 0,-4-4 0,1 0 0,5 1 0,1 1 0,-1-1 0,0 0 0,-3-3 0,0 1 0,4 2 0,-1 1 0,-2-3 0,0-1 0,-27-32 0,31 33 0,0 0 0,-27-36 0,4 1 0,-2-6 0,9 9 0,-1-7 0,6 10 0,0-10 0,7 9 0,-7-13 0,6 10 0,-4-10 0,6 9 0,0-1 0,1 0 0,4 7 0,1-4 0,6 9 0,-1-4 0,6 6 0,-1-2 0,0-7 0,5 5 0,-1-7 0,5-1 0,-1-12 0,0-8 0,-1-6 0,6 43 0,-1-2 0,0 1 0,-1 0 0,-2-4 0,1 0 0,-1 3 0,1 2 0,0-2 0,0 2 0,2 2 0,0 1 0,0 3 0,1 0 0,0-5 0,1 0 0,-4-39 0,6 41 0,1 1 0,1-40 0,3-8 0,3 6 0,0 41 0,0 0 0,2-40 0,-1 0 0,2 16 0,-1 6 0,6-1 0,-3 8 0,6-9 0,-2 9 0,4-7 0,-1 8 0,4 6 0,8-3 0,4 11 0,4-1 0,-5 7 0,2 1 0,-1 3 0,8-1 0,0 2 0,8-2 0,10 2 0,6-4 0,-15 19 0,3 2 0,4-1 0,2 2 0,11-2 0,1 1 0,-7 4 0,-1 1 0,4 0 0,-1 1 0,33-3 0,-6 2 0,-21 6 0,-20 3 0,5 2 0,-2 2 0,23 2 0,0 2 0,3 1 0,-9 0 0,-16 3 0,-4 0 0,-11 3 0,-5-1 0,-7 6 0,7 4 0,5 7 0,16 10 0,-4 0 0,-1 3 0,-7 0 0,-5-1 0,10 8 0,0 2 0,8 6 0,-6-5 0,-9-4 0,-7-6 0,-11-6 0,-2-2 0,-4-4 0,-7-3 0,-1-3 0,-3 0 0,3 7 0,4 3 0,4 9 0,2-2 0,7 8 0,5 3 0,6 4 0,-5-8 0,-7-6 0,-12-12 0,-2 0 0,1 4 0,4 5 0,1 4 0,-1-3 0,-1 0 0,0-1 0,-2-3 0,2 5 0,-3-10 0,-1 1 0,-3-4 0,7 8 0,1 5 0,8 7 0,-3-5 0,2 2 0,-8-11 0,-3-4 0,-5-4 0,0-6 0,2 4 0,3 3 0,-1-1 0,1 1 0,-4-5 0,0-1 0,-4-5 0,0 0 0,-2-3 0,3 3 0,1 4 0,5 4 0,0 1 0,3 3 0,-5-7 0,0 0 0,0-3 0,-3-3 0,1 0 0,-4-5 0,0-2 0,-1-2 0,-1 1 0,2 2 0,1 0 0,-1 0 0,0 0 0,2 5 0,-1-1 0,2 4 0,-3-3 0,2 0 0,-2 0 0,2-1 0,0 0 0,-2-3 0,0 0 0,-1-3 0,1 1 0,-1 0 0,3 2 0,-1 2 0,2 2 0,-1 1 0,1-3 0,-4-1 0,1-4 0,-3 0 0,2 1 0,0 0 0,1 2 0,0 2 0,2-2 0,-3 1 0,-14-6 0,-4-5 0,-12-4 0,2-2 0,2 1 0,3 1 0,-1-2 0,6 4 0,3 1 0,5 2 0,0 0 0,-1 0 0,-4-5 0,-2 2 0,1-2 0,0 4 0,5 0 0,-2 2 0,1-3 0,-1 2 0,3-1 0,1 1 0,2 2 0,1 0 0,-1-1 0,-1 1 0,2-2 0,1 4 0,11 5 0,10 4 0,17 9 0,-6-5 0,4 2 0,-11-10 0,-3 1 0,-5-4 0,-3 0 0,-1 0 0,0 0 0,4 0 0,0 0 0,-2-1 0,3 1 0,0 0 0,3-1 0,2 0 0,-8-2 0,0 0 0,-5 1 0,2-1 0,-2 1 0,0-1 0,-4-1 0,1-5 0,2-5 0,4-5 0,4-2 0,0 2 0,-2-1 0,-1 2 0,-3 2 0,0 2 0,-3 1 0,-2 3 0,1-1 0,-2-1 0,1-3 0,0 1 0,-2 0 0,0 4 0,-1 2 0,0 1 0,0 2 0,0-2 0,0 0 0,0-1 0,0-2 0,0 0 0,0 1 0,0-1 0,0 2 0,-1-4 0,1 2 0,-3-2 0,2 3 0,-1 0 0,1 3 0,1 1 0,-1-1 0,-3-8 0,1 1 0,-2-3 0,3 6 0,1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24575,'11'-1'0,"2"-1"0,9 1 0,4-1 0,6 2 0,-1-1 0,2 1 0,-7 0 0,2 0 0,-7 0 0,0 0 0,-9 0 0,-2 0 0,5 0 0,21 0 0,22 0 0,7 0 0,-2 0 0,-24 0 0,-16 0 0,-14 0 0,-8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87 281 24575,'-9'-1'0,"-1"0"0,2-1 0,1 1 0,2 0 0,2-2 0,0 0 0,0-4 0,-1 0 0,1-4 0,0 2 0,2-2 0,1 0 0,0-1 0,0-1 0,0-1 0,0 0 0,0 2 0,1 1 0,1 3 0,0 1 0,1 0 0,0 0 0,1-3 0,1 2 0,1-3 0,2 1 0,1-2 0,2 2 0,-1 3 0,2-1 0,-4 3 0,6-2 0,-3-1 0,3 2 0,-7 2 0,3 2 0,5 6 0,2 1 0,8 4 0,3 3 0,1 1 0,1-1 0,-4 0 0,-7-3 0,-6-3 0,-5-1 0,-3-2 0,0 1 0,-2-3 0,1 4 0,-1-3 0,-1 1 0,4 3 0,-2-2 0,1 5 0,-1-4 0,-1 5 0,-1-2 0,1 7 0,0-1 0,-1 5 0,1 0 0,-3-2 0,1 4 0,-2-3 0,0-1 0,-1-3 0,0-4 0,0 2 0,-3 0 0,-1 5 0,-2-2 0,2 1 0,0-4 0,-1 2 0,-1-2 0,-2 3 0,-2 1 0,0-1 0,0-1 0,1-4 0,0-1 0,-1-3 0,-1 2 0,-4 2 0,0 0 0,-1 4 0,4-4 0,1 3 0,3-4 0,-1 1 0,2-2 0,-1-1 0,-1-1 0,2 1 0,-1-2 0,2 0 0,-3 0 0,0 0 0,-3 0 0,-1 2 0,2-1 0,-1 1 0,4-1 0,-1 0 0,0-1 0,1-1 0,4-1 0,0-2 0,11 0 0,8-2 0,31 1 0,17-3 0,26 3 0,-5-2 0,3 2 0,-13 0 0,-16 3 0,-16-2 0,-26 2 0,-8-2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24575,'18'8'0,"2"-1"0,11 6 0,-7-5 0,-5-2 0,-10-3 0,-4-2 0,-2 0 0,1-1 0,0 3 0,5 0 0,0 0 0,4 1 0,6-1 0,3 1 0,3 0 0,-1 2 0,-4-3 0,-3 2 0,-3-3 0,-5-1 0,-3 0 0,-2-1 0,-2 1 0,4 0 0,-3 2 0,2-2 0,-2 0 0,0-1 0,-1 1 0,1-1 0,-2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24575,'13'8'0,"7"2"0,5 5 0,6 0 0,-5-2 0,0-3 0,-7-2 0,-3-3 0,-6-2 0,-1-1 0,-1 2 0,3-1 0,2 1 0,0 0 0,1 0 0,-1-1 0,-4 0 0,-2-3 0,1 2 0,-2-1 0,1 2 0,-1-2 0,-3 0 0,-1-1 0,0 0 0,0 1 0,1-1 0,1 2 0,-1-2 0,0 1 0,0-1 0,2-3 0,-3 2 0,2-2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 24575,'7'-4'0,"5"2"0,16 4 0,9-1 0,2 1 0,-8 0 0,-11 0 0,-8 3 0,1 0 0,4 4 0,3 0 0,1 2 0,-1-4 0,-3 0 0,-4-1 0,-3-1 0,-1 3 0,0-2 0,8 5 0,1 1 0,6 2 0,-4-2 0,-5-2 0,-4-3 0,-8-4 0,0 0 0,-2 0 0,2 2 0,1 4 0,2 1 0,-2 3 0,-1-1 0,-1-1 0,-1-3 0,0 2 0,-1-1 0,0 4 0,-2-1 0,1 2 0,-1-4 0,-2-1 0,3-5 0,-2-2 0,-2-1 0,-2 2 0,-8 0 0,-4 3 0,0 0 0,-5 2 0,0-2 0,-6-1 0,1-1 0,-4-2 0,3 0 0,1-2 0,-1 1 0,3-1 0,-1 1 0,3 0 0,3 0 0,0-1 0,3 0 0,-2-1 0,1 0 0,-2-1 0,3 1 0,5-1 0,18 3 0,11 2 0,22 3 0,14-2 0,17 3 0,7 0 0,6 2 0,-23-1 0,-14-2 0,-20-2 0,-13 0 0,-3 0 0,-3-1 0,0 0 0,1 1 0,2 3 0,2-1 0,-3 1 0,-1-3 0,-2 1 0,0 0 0,5 5 0,-1 1 0,2 1 0,-4-3 0,-1-4 0,-4-1 0,1-2 0,-2 0 0,1 0 0,-1 0 0,0 1 0,0 1 0,0-1 0,0 1 0,-1 0 0,-2 3 0,0 1 0,-3 5 0,0 1 0,-3 0 0,0 1 0,-2-3 0,-1 0 0,-2 0 0,-2-3 0,1 1 0,0-3 0,1-1 0,2 0 0,0-2 0,-2 0 0,-1-1 0,-3 1 0,-2-1 0,0 1 0,-1-2 0,2 0 0,0-1 0,0 0 0,-3-1 0,-1 1 0,-2-1 0,-2 1 0,1 0 0,-1 0 0,6-1 0,2 0 0,6 0 0,3 1 0,-1-1 0,1 1 0,-1-1 0,-2 0 0,0 0 0,1 0 0,-1 0 0,5 0 0,1 0 0,5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0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6046 459 24575,'-19'-9'0,"-5"-3"0,-24-9 0,-7-2 0,-12-3 0,4 4 0,-12 0 0,6 5 0,-12 3 0,8 3 0,-6 0 0,-1-2 0,-9-3 0,32 4 0,-1-1 0,2 3 0,0 0 0,-3 0 0,2 1 0,-39-3 0,11 4 0,8-1 0,3-1 0,-11-1 0,-7-2 0,35 8 0,-2 1 0,-2-1 0,-2 0-349,-15-1 0,-1 2 349,6 2 0,1 0 0,-5-1 0,2 0-19,13 2 1,3 1 18,2-1 0,2 0 0,3-2 0,0-1 0,1 1 0,-1-1 0,-8-2 0,-1 0 0,-1-1 0,-1-1-283,-9 1 1,-2 1 282,0-1 0,-1 2 0,-9 2 0,0 1 0,5 0 0,1 2 0,3 1 0,-1 0 0,0-1 0,1 2 0,12-1 0,-1 1 0,-5 1 0,-1-1 0,9 1 0,1 0 303,-3 1 1,1 2-304,8 0 0,1 0 18,-3 2 0,0 0-18,-41 4 0,42-5 0,0 0 0,-44 2 0,49-3 0,0 1 0,-45 8 584,15 2-584,-2 6 73,17-2-73,2 4 0,16 0 0,3 3 0,4 6 0,2 6 0,-2 13 0,3 1 0,2 10 0,5-8 0,3-3 0,-5 1 0,3-2 0,-4 13 0,2 6 0,16-23 0,2 2 0,-2 5 0,2 2 0,4 1 0,1 2 0,1 5 0,2-1 0,6-13 0,3-1 0,1 2 0,4-1 0,19 32 0,-6-37 0,5-1 0,2-2 0,3-1 0,3 3 0,1-2 0,31 29 0,-28-37 0,2-1 0,6-1 0,4-2-491,10 3 1,4-1 490,20 4 0,4-1-758,2-2 1,1-1 757,-24-9 0,1-1 0,-1 0 0,24 7 0,-1 0 0,-24-8 0,2 1 0,-2-1 0,25 7 0,0-2 0,-28-8 0,1-1 0,0 0 0,4 1 0,2-2 0,-1 1 0,-3-2 0,-1 1 0,2-1 0,6 3 0,2 0 0,-1-1 0,-8-2 0,-1 0 0,0-1 0,5 1 0,1-1 0,0-1 0,-6-3 0,-1-3 0,2 0 0,10-1 0,2-1 0,-1 0 0,-3-2 0,0-1 0,1-1-582,7 0 1,2 0-1,-2-1 582,-8 0 0,0-1 0,-2 1 0,-2 0 0,-1 0 0,0-1-461,29 0 1,-1 0 460,-13-1 0,0-1 0,5 0 0,-2-1 0,-12-1 0,-1-1 221,2 0 0,-3-1-221,-12-1 0,-2 0 0,-4-1 0,-2 0 663,-1-1 1,-1 0-664,41-13 918,-42 8 0,-1-2-918,41-18 0,-44 12 0,-1-3 0,35-23 569,-39 18 0,-1 0-569,30-26 419,-16 0-419,-11 3 0,-11 4 0,7-8 0,-4 0 0,4-8 0,-6 2 0,-3-10 0,-9 9 0,-6 1 0,-7 5 0,-3 12 0,-5-2 0,0 9 0,-5-11 0,-5-3 0,1 1 0,-1-1 0,6 17 0,3 0 0,0 4 0,-2-11 0,0-2 0,-4-7 0,2 7 0,-3 3 0,1 5 0,0 1 0,-1-4 0,-4 0 0,-5-4 0,-6 1 0,-2 2 0,1 6 0,4 5 0,2 3 0,-1-1 0,-5-6 0,-2 2 0,0-1 0,8 10 0,2 3 0,2 1 0,-2-2 0,-4-2 0,-2 2 0,-9-5 0,-6-1 0,-10-5 0,-3-1 0,-9 3 0,-12-2 0,-8 4 0,29 11 0,-3 0 0,3 3 0,0 1 0,-7-2 0,1 1 0,-36-10 0,13 6 0,40 8 0,31 5 0,8 4 0,14-1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1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24575,'17'-5'0,"0"-1"0,1 0 0,2-1 0,2 2 0,6 2 0,3 1 0,1 0 0,-2 1 0,-9 0 0,-3 1 0,-4 0 0,-2 0 0,-1 0 0,0 0 0,3-1 0,7 1 0,6-1 0,4 1 0,3-1 0,-2 0 0,3 0 0,1 1 0,0 0 0,-2 0 0,-6 0 0,-6 0 0,-11 0 0,-1 1 0,-4 0 0,-1 1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1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24575,'2'16'0,"-1"2"0,1 1 0,2 8 0,0 1 0,0 4 0,-1-1 0,-1 1 0,0-1 0,0 2 0,2 3 0,0-4 0,0 3 0,-1-7 0,-2 1 0,0-8 0,0 2 0,1-6 0,-2-3 0,1-1 0,-1-4 0,0 5 0,0 0 0,0 0 0,0 0 0,0-4 0,0 4 0,0-1 0,0 0 0,0-2 0,0-1 0,0 0 0,0 0 0,0 4 0,0-2 0,0-1 0,0-4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24575,'1'15'0,"0"6"0,2 8 0,-2 2 0,2 8 0,-2 0 0,2 7 0,0-5 0,-2-6 0,0-8 0,-1-4 0,0 5 0,0-1 0,0 3 0,0-6 0,0-5 0,0-3 0,0 1 0,0 3 0,0-2 0,0 0 0,-1-4 0,-1 0 0,-1 1 0,1-2 0,0 0 0,2-5 0,0-5 0,0-4 0,-1-4 0,1-3 0,-1-2 0,1-5 0,0-3 0,1-4 0,2 0 0,1 0 0,1 0 0,0 0 0,0-1 0,-2 4 0,1 2 0,-2 6 0,1 3 0,-1 2 0,0 2 0,0-1 0,2 1 0,-1 0 0,2-2 0,0 1 0,-1-1 0,0 4 0,2-1 0,6-1 0,3-1 0,1-2 0,-6 3 0,-5 1 0,5 9 0,2 0 0,7 7 0,-1-4 0,-5-1 0,-3-2 0,-6-3 0,-1-1 0,-2 1 0,-1 1 0,0 1 0,1 1 0,0 4 0,0 0 0,-1 5 0,0-2 0,0 0 0,0 1 0,0-1 0,0 2 0,0 1 0,0-1 0,0-4 0,0-3 0,0-2 0,0-1 0,0 1 0,0-1 0,0-4 0,0-3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2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24575,'5'-7'0,"0"0"0,-4 3 0,4 10 0,-3 3 0,2 11 0,-1 3 0,-1 2 0,-1 2 0,2-1 0,-1 68 0,-1-62 0,-1 38 0,0-72 0,-1-7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4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7470 4459 24575,'-22'-5'0,"-6"-2"0,-13-5 0,-7-3 0,-4-4 0,-4-1 0,-9-2 0,-4-3 0,-12-7 0,7 1 0,-7-8 0,6 1 0,1-3 0,-11-11 0,4-4 0,32 23 0,1 1 0,5 3 0,0-1 0,-5-2 0,0-1 0,5 2 0,-1-1 0,-3-2 0,-1-1 0,-4-5 0,-1 1 0,5 4 0,2 2 0,0-3 0,3 1 0,-28-25 0,9-6 0,4-2 0,6 0 0,-2-4 0,5 2 0,-10-10 0,30 39 0,-1 1 0,-4-6 0,-2 1 0,0 0 0,0 1 0,-4-4 0,-1 2 0,1 2 0,-1 1 0,-6-5 0,-1 0-286,-2 1 0,-2-1 286,-2-1 0,-3 0 0,-9-5 0,-3 1-564,3 2 0,-1 0 564,-8-3 0,1 1 0,5 4 0,1 1 0,-5-2 0,-1 0 0,3 7 0,0 2 0,-5-3 0,0 2-210,9 9 0,2 2 210,1 0 0,3 3 0,13 10 0,1 1 0,-38-17 0,11 11 527,15 11-527,0 4 1134,11 6-1134,-4 1 459,2 7-459,-1 1 0,-4 5 0,13-5 0,5-3 0,13-3 0,1-1 0,0 0 0,-3 0 0,-3 0 0,-6 0 0,-10-3 0,-6 1 0,-16-1 0,-2 2 0,-8 1 0,1 0 0,-8-1 0,1-1 0,3-1 0,-6-4 0,6 1 0,-10-6 0,-1 2 0,40 4 0,-1 0 0,1 2 0,1 0 0,-43-3 0,1 2 0,24 1 0,0-3 0,17 1 0,5-3 0,7 0 0,-3-4 0,2 1 0,-5-5 0,6 4 0,1-1 0,4 0 0,3-1 0,-5-5 0,5 0 0,-3-1 0,10 3 0,2 1 0,7 3 0,2-1 0,-2-4 0,3-2 0,-8-6 0,7 3 0,0 5 0,3 3 0,4 4 0,-1 1 0,2 2 0,-1-1 0,0 0 0,0-4 0,-2-3 0,-2-2 0,0-3 0,0 4 0,5 0 0,0 3 0,3-1 0,-2 0 0,0-6 0,0-2 0,1-3 0,0 3 0,1 4 0,0 3 0,2 1 0,-1-3 0,1-3 0,0-4 0,0 0 0,-1 0 0,0 7 0,0 4 0,1 4 0,0 5 0,0-3 0,0 2 0,0 0 0,0 3 0,0-3 0,0-1 0,1-3 0,1-1 0,0-2 0,1-2 0,1-4 0,0 1 0,0 5 0,-3 3 0,0 8 0,-1-1 0,0 2 0,0 0 0,0 0 0,1-3 0,-1-1 0,2-2 0,-1-4 0,2 1 0,-1-1 0,0 1 0,1 3 0,-2 0 0,0 3 0,-1 1 0,0 2 0,0-1 0,1 0 0,0-3 0,1-1 0,1-1 0,-2 0 0,1-1 0,-1 1 0,0 0 0,1-3 0,0 4 0,0-1 0,-1 3 0,0 0 0,0-4 0,1-4 0,0-1 0,-1 1 0,0 8 0,-2 7 0,-3 4 0,-3 2 0,-5 3 0,-1 0 0,-4-1 0,1 0 0,4-4 0,1-2 0,3 0 0,-3-1 0,0 0 0,-1 1 0,2 0 0,1-1 0,2 0 0,1-1 0,-2 0 0,-1 1 0,-3 0 0,0 0 0,-2 1 0,1 1 0,1-2 0,-3 2 0,4-1 0,-2-1 0,5 2 0,1-3 0,2 1 0,1 2 0,-2 1 0,-2 2 0,-2 2 0,1 0 0,-2 0 0,1 2 0,2-3 0,2-2 0,4-5 0,15-7 0,8-5 0,13-6 0,3 0 0,3 0 0,-3 3 0,-9 3 0,-10 5 0,-11 1 0,-4 0 0,0 0 0,2-2 0,0 3 0,2-5 0,5 2 0,2-3 0,0 2 0,-3 2 0,-5 0 0,-1 3 0,-2-1 0,0 1 0,0 1 0,-1 0 0,3-3 0,4-3 0,3-4 0,4 2 0,-4 2 0,-2 2 0,6 20 0,2 4 0,21 27 0,-10-13 0,8 8 0,-13-15 0,-1-1 0,0 2 0,-1-6 0,-1 1 0,-2-3 0,-5-4 0,-3-2 0,-2-2 0,-1-1 0,-1 0 0,0-2 0,-1 2 0,2-1 0,1 4 0,2 1 0,-1 0 0,-2-6 0,-3-7 0,-3-1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4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13 24575,'-10'-2'0,"-2"-2"0,-5 1 0,3 1 0,4 1 0,5 1 0,-1 0 0,-1 0 0,-4 0 0,-1 0 0,1 1 0,2-1 0,2 1 0,1-1 0,3 0 0,0 1 0,0-1 0,2 3 0,-5 1 0,0 3 0,-3 2 0,1-1 0,-2 1 0,4-3 0,-1 1 0,3-1 0,0-1 0,1 1 0,1-1 0,0 0 0,2 2 0,-2 1 0,1 1 0,0 1 0,2-2 0,3 1 0,3 3 0,3 1 0,6-1 0,-1-1 0,4-5 0,-5-1 0,-3-4 0,-4 0 0,-3 0 0,4 2 0,1-1 0,3 2 0,-5-3 0,-1 13 0,-4-3 0,0 8 0,-1-10 0,-1-2 0,0-5 0,0 2 0,0 0 0,-1 1 0,-1 0 0,0-1 0,0-1 0,-3-1 0,-4-1 0,-3 2 0,-2 1 0,3 1 0,-1-2 0,5 1 0,-3-2 0,1-1 0,1 0 0,-3-1 0,-1 0 0,-3 0 0,-6 0 0,-2 0 0,4 0 0,6 0 0,12-4 0,0 3 0,5-3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24575,'-5'29'0,"0"4"0,2 2 0,-1-3 0,3-8 0,-2-6 0,3-2 0,-1-1 0,1 2 0,0-1 0,0 1 0,0-8 0,-1-4 0,-2-10 0,0-4 0,-2-8 0,4 9 0,-1-2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24575,'-12'15'0,"4"-2"0,0-3 0,4-3 0,0 0 0,1-2 0,2 0 0,-2 2 0,1 0 0,0 1 0,-1 1 0,0 1 0,1-4 0,1 0 0,1-4 0,0 3 0,0-2 0,4 5 0,3 1 0,8 3 0,2-2 0,-2-3 0,-2-3 0,-5-3 0,-1 1 0,2 1 0,0 0 0,0 2 0,3 1 0,-7-3 0,-1 9 0,-2-3 0,-2 9 0,1-5 0,-1-2 0,0-6 0,0-2 0,0 1 0,-3 0 0,-9 5 0,-2-2 0,-6 3 0,6-4 0,1 0 0,6-2 0,0-1 0,3-2 0,3 0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2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24575,'-1'23'0,"1"5"0,-3 8 0,2 7 0,-1-1 0,1 0 0,1-1 0,0-4 0,0 1 0,1-4 0,-1 1 0,1-10 0,-1-3 0,0-4 0,0-1 0,0 3 0,0 5 0,0 2 0,0-1 0,0-1 0,-1-4 0,1-6 0,-1 0 0,1-2 0,0 1 0,0-1 0,0-2 0,0-2 0,-1-9 0,0 1 0,0-5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3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24575,'14'0'0,"6"0"0,6 1 0,1 0 0,-5 0 0,-10-1 0,-6 0 0,-3 0 0,1 0 0,0 0 0,0 0 0,-1 0 0,0 0 0,1-1 0,1 0 0,2 0 0,2 1 0,1 0 0,-1 0 0,-2 0 0,-4 0 0,0 0 0,0 0 0,1 0 0,1 0 0,-1-2 0,4-4 0,-5 3 0,2-3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3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24575,'-3'29'0,"0"0"0,3-1 0,-2-4 0,1 1 0,1 1 0,-1 1 0,1-3 0,0 0 0,0-3 0,0-1 0,0-2 0,0-5 0,0-4 0,0 0 0,0 0 0,0 6 0,1 1 0,0 4 0,0-6 0,0-1 0,-1-6 0,0 1 0,0 2 0,0 4 0,0 6 0,2-4 0,-1 0 0,1-6 0,-1-4 0,0-1 0,-1 1 0,0 0 0,0 4 0,0-1 0,-1 0 0,1-3 0,-2-1 0,1 2 0,-1 0 0,1 3 0,0 1 0,0 2 0,-2 0 0,1 1 0,0-4 0,1-6 0,1-3 0,0-12 0,0-3 0,1-6 0,0-2 0,1 3 0,-1 1 0,2 1 0,-1 3 0,1-4 0,1-1 0,0-5 0,0-1 0,-2 0 0,0 7 0,-1 6 0,0 9 0,0 1 0,5 2 0,-1 0 0,3 4 0,-3 3 0,1 6 0,3 3 0,1 3 0,0 2 0,1 0 0,-3-4 0,-3-5 0,-2-4 0,-3-5 0,1 1 0,-1-1 0,1 1 0,-1-1 0,1 2 0,-1-1 0,0 3 0,0 1 0,1 2 0,0 3 0,0 1 0,0 0 0,0 4 0,0-8 0,2-4 0,9-19 0,-7 6 0,6-7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3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24575,'-13'7'0,"2"3"0,-3 5 0,5 3 0,1-1 0,5 1 0,2-3 0,1-1 0,1-4 0,2 2 0,5 0 0,3 4 0,8 4 0,1-2 0,2-3 0,-4-4 0,-5-6 0,2-2 0,5-1 0,6-2 0,9 0 0,-4-2 0,-5 0 0,-8-3 0,-11 2 0,0-2 0,-3-1 0,0-2 0,0-4 0,-2-3 0,0-5 0,-4 1 0,-4-2 0,-5 1 0,-8 1 0,-4 3 0,0 3 0,4 4 0,9 4 0,4 3 0,-3-1 0,-3 1 0,-2 0 0,2 1 0,4 1 0,1-2 0,-1 2 0,1-1 0,1 1 0,1 0 0,1 2 0,-8 6 0,-2 1 0,-2 3 0,4-1 0,2-1 0,0 1 0,1-1 0,-1 0 0,3 0 0,2-1 0,1-1 0,1 2 0,0-2 0,1 3 0,0 0 0,1 4 0,0-5 0,1-2 0,0-4 0,0-2 0,0 1 0,0 3 0,1 1 0,1 2 0,0 0 0,0-1 0,0-4 0,1 2 0,-2-3 0,2 4 0,-2-1 0,3 2 0,-1-1 0,1 0 0,0-3 0,1 1 0,-1-3 0,1 0 0,2 0 0,4 4 0,3-1 0,2 4 0,1-2 0,1-1 0,2 0 0,1-1 0,1-1 0,-4 0 0,-4-3 0,-6-1 0,0-8 0,1-2 0,-2 1 0,0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3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24575,'0'-8'0,"0"0"0,0 5 0,0-3 0,3 0 0,4-3 0,8-5 0,5-2 0,2 0 0,0 3 0,-6 3 0,-5 6 0,-2 4 0,6 15 0,-3 0 0,7 8 0,-9-6 0,1 2 0,-3 0 0,-2 1 0,-2-2 0,-3-6 0,-1-2 0,0-4 0,0 0 0,0 0 0,-1 5 0,-1-1 0,0 1 0,0-2 0,1-6 0,1-3 0,7-11 0,7-8 0,7-9 0,1 2 0,-3 1 0,-8 11 0,-3 4 0,-2 3 0,-2 5 0,0-1 0,-1 0 0,-1 2 0,4 7 0,1 4 0,3 8 0,2 2 0,-5 0 0,1 1 0,-5-4 0,1 2 0,-2-7 0,0-2 0,-1-4 0,-1-1 0,0 1 0,0-1 0,0-1 0,7-14 0,2-6 0,6-12 0,2-2 0,-3 3 0,0 5 0,-4 2 0,-1 7 0,1 1 0,-2 4 0,0 2 0,-1 0 0,-3 3 0,0-1 0,2 16 0,2 7 0,2 15 0,-2 1 0,-2-5 0,-4-7 0,-1-7 0,-1-3 0,0-7 0,6-4 0,-5-1 0,4-3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24575,'3'-1'0,"1"0"0,1 0 0,1-1 0,2 1 0,-1 0 0,3 1 0,2 0 0,1-1 0,0 1 0,-5-3 0,0 2 0,-3 0 0,6-1 0,8-1 0,1-1 0,8-3 0,-5 2 0,-4 0 0,-3 1 0,-3 3 0,-3 0 0,1 1 0,1-1 0,0 0 0,5-1 0,-2 1 0,4-1 0,-7-1 0,0 3 0,-3-4 0,-2 4 0,2-2 0,-3 2 0,1-1 0,-4 1 0,0 0 0,-1 0 0,3-1 0,3 0 0,1-1 0,1 2 0,-5-1 0,-2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3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24575,'-11'32'0,"2"-1"0,0 7 0,3-7 0,2-4 0,1-4 0,2-7 0,-2-3 0,2-2 0,-1 1 0,1 0 0,0 1 0,-2-3 0,3-2 0,-1 1 0,1 0 0,0 1 0,0-3 0,1-4 0,21-15 0,-15 9 0,15-10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4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24575,'14'0'0,"-3"0"0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4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24575,'6'-5'0,"6"2"0,11-3 0,1 1 0,1 0 0,-9 2 0,-6 2 0,-5 1 0,-1 0 0,-1 0 0,5 2 0,1 3 0,4 1 0,-1 2 0,-3-4 0,-1 2 0,-4 3 0,2 4 0,-2 2 0,1-1 0,-4-3 0,0 1 0,-1 0 0,0 1 0,0-1 0,0-1 0,0-2 0,0-3 0,0 0 0,-1 1 0,1-3 0,-1-1 0,1-8 0,1-6 0,2-5 0,6-7 0,4-3 0,3-6 0,-5 5 0,-2 5 0,-7 11 0,1 5 0,7 3 0,9 2 0,7-4 0,-2 1 0,-9 1 0,-8 7 0,-3 9 0,-1 2 0,3 5 0,-3-3 0,1 2 0,-2 1 0,1 0 0,-2-1 0,0-4 0,-1-5 0,0 2 0,0 0 0,0 4 0,0 0 0,0 1 0,0-3 0,0-1 0,0-5 0,1 0 0,0-2 0,2 4 0,0-2 0,-1 1 0,-1-6 0,-1-15 0,2 0 0,-1-3 0,1 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4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24575,'-11'33'0,"1"2"0,-2 16 0,4-3 0,2-6 0,2-1 0,2-6 0,1 5 0,1-6 0,0 1 0,-1-6 0,1-3 0,-3-3 0,2-8 0,-1-4 0,0-5 0,0 2 0,1 0 0,-1 1 0,0 0 0,0-4 0,2-1 0,-1-2 0,0 3 0,-1 5 0,0 4 0,0 1 0,-1-1 0,1-3 0,0-1 0,1-3 0,1-1 0,0-2 0,-1 4 0,0-1 0,-3 5 0,0 1 0,1 1 0,-1 5 0,2-7 0,0-2 0,1-6 0,1-3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8:4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1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4210 9920 24575,'-39'4'0,"-1"0"0,-1-1 0,-3 0 0,9-1 0,-5 1 0,8-2 0,3 1 0,1-2 0,6 1 0,-6 0 0,1 2 0,1-2 0,-4 0 0,2-1 0,-2 1 0,1 0 0,-3 1 0,0-2 0,-5 1 0,0-1 0,-1 2 0,4-2 0,2 2 0,-4-1 0,0 1 0,-8-2 0,3 3 0,-3-3 0,5 1 0,-2-1 0,7 0 0,5 0 0,8 1 0,4-1 0,-1 1 0,1-1 0,-4 0 0,2 0 0,-4 0 0,-1 0 0,-7 2 0,-3-2 0,-12 2 0,-6 0 0,-7 1 0,-14 1 0,4 0 0,-10 2 0,9-4 0,-13 2 0,-3-2 0,-5 1 0,11 0 0,14-1 0,17-1 0,5-1 0,-1-1 0,2-1 0,-4-1 0,5 0 0,-4-1 0,-3 0 0,-15-4 0,-3 0 0,-15-1 0,2 1 0,-5-2 0,35 6 0,0 0 0,-43-5 0,1 1 0,24 1 0,16-3 0,9-4 0,3-5 0,1-2 0,7-1 0,2-1 0,2 0 0,-3-9 0,-1-1 0,0-9 0,0 1 0,5-5 0,2 1 0,3 0 0,1-3 0,1-1 0,-8-12 0,0-7 0,-11-14 0,4-1 0,-3-4 0,6 6 0,0 2 0,6 6 0,3 4 0,6-2 0,2 8 0,3-10 0,-1 12 0,6-3 0,1 10 0,2-4 0,-1 7 0,1 0 0,-2 5 0,2 3 0,-1-3 0,0 0 0,2-1 0,-1-3 0,2 4 0,1-2 0,1 4 0,0-9 0,1 2 0,1-6 0,2-6 0,2-4 0,2-12 0,3 2 0,2-14 0,0 5 0,0-7 0,-1-6 0,-5 8 0,-4 39 0,-1 1 0,-1-34 0,-1-1 0,1 16 0,1-1 0,1 12 0,0 1 0,1 10 0,0 3 0,3 2 0,0-2 0,-1 1 0,-1 3 0,-2 2 0,1 8 0,0-4 0,0-2 0,0-3 0,-2-1 0,1-3 0,0 2 0,0 1 0,-2 7 0,1 4 0,0 7 0,-1-2 0,1-2 0,-1-2 0,1-9 0,0-6 0,0-21 0,0-11 0,0-7 0,-2-9 0,0 6 0,0 1 0,-2-3 0,2 12 0,-2 7 0,2 16 0,0 13 0,0 12 0,0 0 0,1 3 0,1-8 0,2-1 0,0-2 0,4-3 0,3 3 0,4-4 0,1 2 0,0-6 0,2-9 0,0-9 0,7-10 0,-5 4 0,6-9 0,-5 3 0,5-9 0,-6 11 0,3-4 0,-1 7 0,0 0 0,4-7 0,0 3 0,3-12 0,-2 9 0,5-12 0,1 11 0,7-11 0,-5 12-6784,3 2 6784,-4 6-4537,-2 5 4537,3-5-3034,-4 7 3034,3-3 0,-4 12 0,1-3 3034,-5 11-3034,4-6 4537,-3 9-4537,5-4 6784,0 5-6784,-1-2 0,3-3 0,-2 2 0,3-4 0,-2 4 0,2-2 0,0 3 0,-1 2 0,2-4 0,-2 4 0,5-4 0,-4 5 0,-1 1 0,-8 9 0,0 1 0,-5 5 0,4 0 0,-3 1 0,4-1 0,0 0 0,-1 1 0,0-1 0,-3 0 0,6 1 0,-1-1 0,9-1 0,-5 2 0,3 0 0,-9 5 0,-2 2 0,-1 1 0,-2 3 0,8-7 0,3 3 0,9-9 0,3 1 0,2-2 0,7-1 0,4-1 0,8-1 0,-8 2 0,0 0 0,-9 4 0,2 1 0,13-1 0,1 1 0,9-4 0,-6-2 0,13-5 0,-3 0 0,16-8 0,-9 5 0,8-4 0,-3 7 0,5 0 0,-42 17 0,0 0 0,-1 0 0,-1-1 0,5 0 0,1-1 0,-8 2 0,1 0 0,4-2 0,-1 2 0,41-11 0,4 3 0,-42 9 0,2 1 0,0 1 0,0 0 0,7-2 0,1 0 0,-5 1 0,0 1 0,4 0 0,0 1 0,-2 2 0,0 0 0,6-1 0,1 0 0,-3 2 0,0 0 0,3-1 0,1 0 0,-5 0 0,1 0 0,7 1 0,-1 0 0,-6 3 0,-1 0 0,7-2 0,0 0 0,-6 3 0,-1-1 0,-3-2 0,0-1 0,1 3 0,0 0 0,-10 1 0,0 0 0,6 2 0,-1 1 0,39-2 0,2 2 0,-11-3 0,-3 2 0,6-2 0,-7 3 0,8-1 0,-5 2 0,11-3 0,-7 3 0,4-3 0,-13 2 0,17-2 0,-48 2 0,0 0 0,3 0 0,0 0 0,3 0 0,-2 1 0,33 0 0,1 0 0,-17 0 0,-1 0 0,-10 0 0,-3 0 0,-6 1 0,-4 0 0,8 4 0,-3 0 0,10 7 0,-9 3 0,3 3 0,-4 2 0,13 4 0,7 5 0,4 3 0,10 5 0,-8-1 0,4 6 0,-7-3 0,12 10 0,-4-2 0,5 1 0,-10-2 0,-21-13 0,-14-2 0,-16-9 0,-7 0 0,0 1 0,0 6 0,-1 0 0,-2 0 0,-6-4 0,1-1 0,3 8 0,4 6 0,1 4 0,-2-3 0,-3-3 0,-2-3 0,1 6 0,2-2 0,2 9 0,1-3 0,-3 0 0,-2-1 0,-2 1 0,3 7 0,-1 4 0,2 9 0,-6-3 0,-2-7 0,-4 0 0,-3-12 0,0 6 0,1-5 0,3 9 0,4 0 0,3 6 0,0-3 0,-2-10 0,-5-5 0,-1-8 0,-2 2 0,-1-3 0,-1 4 0,0-2 0,0 3 0,0 0 0,0 1 0,0 4 0,3-1 0,1 4 0,2-4 0,-1 4 0,-1-9 0,-2 1 0,1-8 0,-1 4 0,1 2 0,-1 1 0,0 2 0,-1-2 0,-1-1 0,0 3 0,3 1 0,-2 2 0,3-3 0,-1 1 0,0-7 0,-1 1 0,0-3 0,-1 2 0,0-4 0,0 0 0,2-5 0,-2-3 0,2-5 0,-2-3 0,1-4 0,-2-2 0,0-1 0,1 1 0,-1 1 0,2 2 0,-2-2 0,2 0 0,-2-1 0,2 0 0,0-2 0,-1 2 0,0-2 0,0 2 0,0 0 0,2 4 0,1 2 0,0 1 0,0 0 0,-1-1 0,-1-2 0,-1 0 0,0-2 0,0 3 0,1 1 0,1 2 0,-1 0 0,1-2 0,0 1 0,-1-3 0,1-2 0,-1-2 0,-2 0 0,4 4 0,0 4 0,3 3 0,1 1 0,-2-1 0,0 0 0,-2-1 0,1 0 0,-1 2 0,0 2 0,0-2 0,1-1 0,-2-7 0,-1-2 0,-1-1 0,0 2 0,1 1 0,1 3 0,-1-3 0,0 1 0,-1-4 0,1 2 0,0-2 0,0 4 0,0-1 0,0 0 0,1 0 0,0 3 0,1 3 0,1 6 0,-2-4 0,3 3 0,-2-5 0,3 0 0,-2-1 0,1-1 0,-1 0 0,-2-3 0,0 1 0,-1-2 0,0-1 0,-2-1 0,1 0 0,1-2 0,-2 1 0,5 0 0,-4 1 0,2 2 0,0 0 0,0 5 0,1 0 0,0 2 0,0-5 0,-1-2 0,-4-6 0,-18-17 0,-2 0 0,-5-6 0,5 6 0,8 6 0,2 2 0,1 1 0,3 1 0,1 2 0,-1-2 0,-1 0 0,0-1 0,1 2 0,3 0 0,0 3 0,2-1 0,-1 0 0,-1 0 0,1 0 0,-1 1 0,2-1 0,-2-1 0,-1-1 0,-2-1 0,1-1 0,0 2 0,3 1 0,-1 2 0,2-2 0,-1 1 0,0-2 0,0 2 0,0-1 0,-1 0 0,-3-2 0,1-2 0,-5-1 0,4 2 0,0 2 0,2 1 0,3 2 0,1 0 0,-1 1 0,0-2 0,0 2 0,10 5 0,0 1 0,9 7 0,-1-2 0,3 6 0,2 0 0,6 3 0,-7-5 0,-1-4 0,-8-5 0,-4-2 0,0 1 0,-1 0 0,0-1 0,0 0 0,-2 0 0,1-2 0,-1 2 0,2-1 0,0 0 0,3 2 0,-2-1 0,0-1 0,-3-1 0,-1 0 0,1 1 0,-2-1 0,1 0 0,0 0 0,1 0 0,-1 0 0,-1 1 0,1 0 0,1-1 0,0 2 0,1 0 0,-2-1 0,0 0 0,1 1 0,-1 0 0,3 2 0,0 1 0,-1 0 0,0-2 0,-2-1 0,-1-2 0,2 0 0,-1-4 0,5-8 0,3-4 0,3-7 0,2 1 0,0 0 0,-2 1 0,-1 2 0,-4 2 0,0 2 0,-1 3 0,0-2 0,0 2 0,-1-2 0,0 1 0,-2 3 0,0 0 0,-1 2 0,-1 1 0,0-2 0,0 1 0,1-2 0,-1 1 0,-1 1 0,-1 2 0,0 1 0,-1 0 0,1-1 0,-1 1 0,0 0 0,0 0 0,0 0 0,0-2 0,0 1 0,0-1 0,0 2 0,0 0 0,0 2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3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4783 7891 24575,'-9'-9'0,"1"1"0,-1 0 0,-1-2 0,-6-4 0,-8-6 0,-4-2 0,-10-9 0,0-2 0,-10-7 0,4 3 0,-9-3 0,2 2 0,0 1 0,-2-3 0,6 1 0,-7-6 0,3 1 0,-12-6 0,6 4 0,-1-2 0,10 7 0,-1-2 0,6 4 0,-2 0 0,-5-2 0,3 2 0,-7-2 0,8 5 0,0 1 0,4 4 0,-1 1-6784,-10-9 6784,-3 0-4537,-12-11 4537,3 7-3034,-3-4 3034,7 6 0,-2-1 0,10 4 3034,-4-2-3034,1 1 4537,-3-2-4537,-11-8 6784,-2-1-6784,-10-5 0,5 2 0,-1 2 0,11 5 0,6 5 0,-6-4 0,0-1 0,-14-9 0,3 1 0,34 23 0,1-1 0,2 1 0,0 0 0,-4-5 0,0-1 0,6 3 0,1 0 0,-4-4 0,1 0 0,5 1 0,1 1 0,-1-1 0,0 0 0,-3-3 0,0 1 0,4 2 0,-1 1 0,-2-3 0,0-1 0,-27-32 0,31 33 0,0 0 0,-27-36 0,4 1 0,-2-6 0,9 9 0,-1-7 0,6 10 0,0-10 0,7 9 0,-7-13 0,6 10 0,-4-10 0,6 9 0,0-1 0,1 0 0,4 7 0,1-4 0,6 9 0,-1-4 0,6 6 0,-1-2 0,0-7 0,5 5 0,-1-7 0,5-1 0,-1-12 0,0-8 0,-1-6 0,6 43 0,-1-2 0,0 1 0,-1 0 0,-2-4 0,1 0 0,-1 3 0,1 2 0,0-2 0,0 2 0,2 2 0,0 1 0,0 3 0,1 0 0,0-5 0,1 0 0,-4-39 0,6 41 0,1 1 0,1-40 0,3-8 0,3 6 0,0 41 0,0 0 0,2-40 0,-1 0 0,2 16 0,-1 6 0,6-1 0,-3 8 0,6-9 0,-2 9 0,4-7 0,-1 8 0,4 6 0,8-3 0,4 11 0,4-1 0,-5 7 0,2 1 0,-1 3 0,8-1 0,0 2 0,8-2 0,10 2 0,6-4 0,-15 19 0,3 2 0,4-1 0,2 2 0,11-2 0,1 1 0,-7 4 0,-1 1 0,4 0 0,-1 1 0,33-3 0,-6 2 0,-21 6 0,-20 3 0,5 2 0,-2 2 0,23 2 0,0 2 0,3 1 0,-9 0 0,-16 3 0,-4 0 0,-11 3 0,-5-1 0,-7 6 0,7 4 0,5 7 0,16 10 0,-4 0 0,-1 3 0,-7 0 0,-5-1 0,10 8 0,0 2 0,8 6 0,-6-5 0,-9-4 0,-7-6 0,-11-6 0,-2-2 0,-4-4 0,-7-3 0,-1-3 0,-3 0 0,3 7 0,4 3 0,4 9 0,2-2 0,7 8 0,5 3 0,6 4 0,-5-8 0,-7-6 0,-12-12 0,-2 0 0,1 4 0,4 5 0,1 4 0,-1-3 0,-1 0 0,0-1 0,-2-3 0,2 5 0,-3-10 0,-1 1 0,-3-4 0,7 8 0,1 5 0,8 7 0,-3-5 0,2 2 0,-8-11 0,-3-4 0,-5-4 0,0-6 0,2 4 0,3 3 0,-1-1 0,1 1 0,-4-5 0,0-1 0,-4-5 0,0 0 0,-2-3 0,3 3 0,1 4 0,5 4 0,0 1 0,3 3 0,-5-7 0,0 0 0,0-3 0,-3-3 0,1 0 0,-4-5 0,0-2 0,-1-2 0,-1 1 0,2 2 0,1 0 0,-1 0 0,0 0 0,2 5 0,-1-1 0,2 4 0,-3-3 0,2 0 0,-2 0 0,2-1 0,0 0 0,-2-3 0,0 0 0,-1-3 0,1 1 0,-1 0 0,3 2 0,-1 2 0,2 2 0,-1 1 0,1-3 0,-4-1 0,1-4 0,-3 0 0,2 1 0,0 0 0,1 2 0,0 2 0,2-2 0,-3 1 0,-14-6 0,-4-5 0,-12-4 0,2-2 0,2 1 0,3 1 0,-1-2 0,6 4 0,3 1 0,5 2 0,0 0 0,-1 0 0,-4-5 0,-2 2 0,1-2 0,0 4 0,5 0 0,-2 2 0,1-3 0,-1 2 0,3-1 0,1 1 0,2 2 0,1 0 0,-1-1 0,-1 1 0,2-2 0,1 4 0,11 5 0,10 4 0,17 9 0,-6-5 0,4 2 0,-11-10 0,-3 1 0,-5-4 0,-3 0 0,-1 0 0,0 0 0,4 0 0,0 0 0,-2-1 0,3 1 0,0 0 0,3-1 0,2 0 0,-8-2 0,0 0 0,-5 1 0,2-1 0,-2 1 0,0-1 0,-4-1 0,1-5 0,2-5 0,4-5 0,4-2 0,0 2 0,-2-1 0,-1 2 0,-3 2 0,0 2 0,-3 1 0,-2 3 0,1-1 0,-2-1 0,1-3 0,0 1 0,-2 0 0,0 4 0,-1 2 0,0 1 0,0 2 0,0-2 0,0 0 0,0-1 0,0-2 0,0 0 0,0 1 0,0-1 0,0 2 0,-1-4 0,1 2 0,-3-2 0,2 3 0,-1 0 0,1 3 0,1 1 0,-1-1 0,-3-8 0,1 1 0,-2-3 0,3 6 0,1 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5:4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7470 4459 24575,'-22'-5'0,"-6"-2"0,-13-5 0,-7-3 0,-4-4 0,-4-1 0,-9-2 0,-4-3 0,-12-7 0,7 1 0,-7-8 0,6 1 0,1-3 0,-11-11 0,4-4 0,32 23 0,1 1 0,5 3 0,0-1 0,-5-2 0,0-1 0,5 2 0,-1-1 0,-3-2 0,-1-1 0,-4-5 0,-1 1 0,5 4 0,2 2 0,0-3 0,3 1 0,-28-25 0,9-6 0,4-2 0,6 0 0,-2-4 0,5 2 0,-10-10 0,30 39 0,-1 1 0,-4-6 0,-2 1 0,0 0 0,0 1 0,-4-4 0,-1 2 0,1 2 0,-1 1 0,-6-5 0,-1 0-286,-2 1 0,-2-1 286,-2-1 0,-3 0 0,-9-5 0,-3 1-564,3 2 0,-1 0 564,-8-3 0,1 1 0,5 4 0,1 1 0,-5-2 0,-1 0 0,3 7 0,0 2 0,-5-3 0,0 2-210,9 9 0,2 2 210,1 0 0,3 3 0,13 10 0,1 1 0,-38-17 0,11 11 527,15 11-527,0 4 1134,11 6-1134,-4 1 459,2 7-459,-1 1 0,-4 5 0,13-5 0,5-3 0,13-3 0,1-1 0,0 0 0,-3 0 0,-3 0 0,-6 0 0,-10-3 0,-6 1 0,-16-1 0,-2 2 0,-8 1 0,1 0 0,-8-1 0,1-1 0,3-1 0,-6-4 0,6 1 0,-10-6 0,-1 2 0,40 4 0,-1 0 0,1 2 0,1 0 0,-43-3 0,1 2 0,24 1 0,0-3 0,17 1 0,5-3 0,7 0 0,-3-4 0,2 1 0,-5-5 0,6 4 0,1-1 0,4 0 0,3-1 0,-5-5 0,5 0 0,-3-1 0,10 3 0,2 1 0,7 3 0,2-1 0,-2-4 0,3-2 0,-8-6 0,7 3 0,0 5 0,3 3 0,4 4 0,-1 1 0,2 2 0,-1-1 0,0 0 0,0-4 0,-2-3 0,-2-2 0,0-3 0,0 4 0,5 0 0,0 3 0,3-1 0,-2 0 0,0-6 0,0-2 0,1-3 0,0 3 0,1 4 0,0 3 0,2 1 0,-1-3 0,1-3 0,0-4 0,0 0 0,-1 0 0,0 7 0,0 4 0,1 4 0,0 5 0,0-3 0,0 2 0,0 0 0,0 3 0,0-3 0,0-1 0,1-3 0,1-1 0,0-2 0,1-2 0,1-4 0,0 1 0,0 5 0,-3 3 0,0 8 0,-1-1 0,0 2 0,0 0 0,0 0 0,1-3 0,-1-1 0,2-2 0,-1-4 0,2 1 0,-1-1 0,0 1 0,1 3 0,-2 0 0,0 3 0,-1 1 0,0 2 0,0-1 0,1 0 0,0-3 0,1-1 0,1-1 0,-2 0 0,1-1 0,-1 1 0,0 0 0,1-3 0,0 4 0,0-1 0,-1 3 0,0 0 0,0-4 0,1-4 0,0-1 0,-1 1 0,0 8 0,-2 7 0,-3 4 0,-3 2 0,-5 3 0,-1 0 0,-4-1 0,1 0 0,4-4 0,1-2 0,3 0 0,-3-1 0,0 0 0,-1 1 0,2 0 0,1-1 0,2 0 0,1-1 0,-2 0 0,-1 1 0,-3 0 0,0 0 0,-2 1 0,1 1 0,1-2 0,-3 2 0,4-1 0,-2-1 0,5 2 0,1-3 0,2 1 0,1 2 0,-2 1 0,-2 2 0,-2 2 0,1 0 0,-2 0 0,1 2 0,2-3 0,2-2 0,4-5 0,15-7 0,8-5 0,13-6 0,3 0 0,3 0 0,-3 3 0,-9 3 0,-10 5 0,-11 1 0,-4 0 0,0 0 0,2-2 0,0 3 0,2-5 0,5 2 0,2-3 0,0 2 0,-3 2 0,-5 0 0,-1 3 0,-2-1 0,0 1 0,0 1 0,-1 0 0,3-3 0,4-3 0,3-4 0,4 2 0,-4 2 0,-2 2 0,6 20 0,2 4 0,21 27 0,-10-13 0,8 8 0,-13-15 0,-1-1 0,0 2 0,-1-6 0,-1 1 0,-2-3 0,-5-4 0,-3-2 0,-2-2 0,-1-1 0,-1 0 0,0-2 0,-1 2 0,2-1 0,1 4 0,2 1 0,-1 0 0,-2-6 0,-3-7 0,-3-1 0,-1-5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24575,'3'-1'0,"1"0"0,1 0 0,1-1 0,2 1 0,-1 0 0,3 1 0,2 0 0,1-1 0,0 1 0,-5-3 0,0 2 0,-3 0 0,6-1 0,8-1 0,1-1 0,8-3 0,-5 2 0,-4 0 0,-3 1 0,-3 3 0,-3 0 0,1 1 0,1-1 0,0 0 0,5-1 0,-2 1 0,4-1 0,-7-1 0,0 3 0,-3-4 0,-2 4 0,2-2 0,-3 2 0,1-1 0,-4 1 0,0 0 0,-1 0 0,3-1 0,3 0 0,1-1 0,1 2 0,-5-1 0,-2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0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24575,'12'-1'0,"3"-1"0,5 0 0,-1 1 0,1-1 0,0 0 0,-1 0 0,4-1 0,-2 2 0,-2-2 0,-4 2 0,-3-1 0,-7 0 0,1 0 0,-2 2 0,8-1 0,5 1 0,2 0 0,3-1 0,-8-1 0,-2 0 0,-5 1 0,-1 0 0,2 1 0,1 0 0,2 0 0,-3 0 0,-3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0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24575,'12'-1'0,"3"-1"0,5 0 0,-1 1 0,1-1 0,0 0 0,-1 0 0,4-1 0,-2 2 0,-2-2 0,-4 2 0,-3-1 0,-7 0 0,1 0 0,-2 2 0,8-1 0,5 1 0,2 0 0,3-1 0,-8-1 0,-2 0 0,-5 1 0,-1 0 0,2 1 0,1 0 0,2 0 0,-3 0 0,-3 0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15 24575,'2'-2'0,"3"0"0,1 0 0,4 2 0,1-3 0,-2 2 0,4-2 0,-2 3 0,1-1 0,2 1 0,3 0 0,6 0 0,0 0 0,3 0 0,-4 0 0,0 0 0,-5 1 0,-1 0 0,-3 1 0,3 2 0,7 1 0,3 2 0,2-2 0,-8 1 0,-8-4 0,-8 0 0,-2 0 0,0 1 0,1 2 0,-1 1 0,-1-2 0,1 3 0,-2-1 0,1 1 0,-1-2 0,-1 1 0,-1 3 0,-3 2 0,-4 6 0,0 0 0,-6-2 0,4 0 0,-5-3 0,3 2 0,0-3 0,-3 2 0,-1-4 0,-3 3 0,2-3 0,-2 1 0,3-5 0,-5 0 0,2-4 0,-4 1 0,-3-2 0,0 3 0,-5-3 0,7 2 0,1-2 0,4 1 0,-1-1 0,-2 0 0,-4 0 0,-3 0 0,7 0 0,6 0 0,9 0 0,7-1 0,3 0 0,3 0 0,5-1 0,3 1 0,5 0 0,7 1 0,3 0 0,3 0 0,0 0 0,-3 0 0,-3 1 0,-2 1 0,-1 1 0,-1 0 0,0 1 0,-5-3 0,-2 1 0,-5 0 0,0 0 0,-1 0 0,-3-1 0,-1 1 0,1 1 0,2 0 0,-1 2 0,1-1 0,-4 0 0,0 0 0,3 3 0,2 3 0,2 1 0,-1-1 0,-4-5 0,-2 0 0,-1-1 0,0 0 0,-1 1 0,0 1 0,-2 0 0,1 1 0,-2-2 0,0 1 0,-1 1 0,-4 5 0,2 1 0,-3 1 0,3-2 0,2-5 0,1-4 0,-2 0 0,1 0 0,-2-1 0,0 2 0,-2 0 0,-1-1 0,-1 0 0,1-1 0,-4-1 0,3 1 0,-5 2 0,2-2 0,-6 1 0,1-1 0,-4-2 0,0 2 0,2 0 0,3-1 0,3 0 0,2-1 0,1 0 0,-1 0 0,-1 0 0,-2 1 0,0 0 0,4 1 0,2-1 0,1-1 0,-1 1 0,0-1 0,2 1 0,3-1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24575,'2'-5'0,"1"2"0,0 2 0,1 1 0,2 0 0,6 0 0,3-2 0,5 2 0,-2-1 0,-4 1 0,0 0 0,0 0 0,0-1 0,-1 1 0,0-2 0,0 2 0,5 0 0,5 0 0,-2 0 0,-3 0 0,-6 0 0,-4 0 0,-1 0 0,0 0 0,-1 0 0,2 0 0,3 0 0,4 0 0,3 0 0,7-1 0,4 1 0,0-1 0,0 0 0,-6 0 0,-5 0 0,-4 1 0,-7 0 0,-2 0 0,-4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24575,'11'-1'0,"2"-1"0,9 1 0,4-1 0,6 2 0,-1-1 0,2 1 0,-7 0 0,2 0 0,-7 0 0,0 0 0,-9 0 0,-2 0 0,5 0 0,21 0 0,22 0 0,7 0 0,-2 0 0,-24 0 0,-16 0 0,-14 0 0,-8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87 281 24575,'-9'-1'0,"-1"0"0,2-1 0,1 1 0,2 0 0,2-2 0,0 0 0,0-4 0,-1 0 0,1-4 0,0 2 0,2-2 0,1 0 0,0-1 0,0-1 0,0-1 0,0 0 0,0 2 0,1 1 0,1 3 0,0 1 0,1 0 0,0 0 0,1-3 0,1 2 0,1-3 0,2 1 0,1-2 0,2 2 0,-1 3 0,2-1 0,-4 3 0,6-2 0,-3-1 0,3 2 0,-7 2 0,3 2 0,5 6 0,2 1 0,8 4 0,3 3 0,1 1 0,1-1 0,-4 0 0,-7-3 0,-6-3 0,-5-1 0,-3-2 0,0 1 0,-2-3 0,1 4 0,-1-3 0,-1 1 0,4 3 0,-2-2 0,1 5 0,-1-4 0,-1 5 0,-1-2 0,1 7 0,0-1 0,-1 5 0,1 0 0,-3-2 0,1 4 0,-2-3 0,0-1 0,-1-3 0,0-4 0,0 2 0,-3 0 0,-1 5 0,-2-2 0,2 1 0,0-4 0,-1 2 0,-1-2 0,-2 3 0,-2 1 0,0-1 0,0-1 0,1-4 0,0-1 0,-1-3 0,-1 2 0,-4 2 0,0 0 0,-1 4 0,4-4 0,1 3 0,3-4 0,-1 1 0,2-2 0,-1-1 0,-1-1 0,2 1 0,-1-2 0,2 0 0,-3 0 0,0 0 0,-3 0 0,-1 2 0,2-1 0,-1 1 0,4-1 0,-1 0 0,0-1 0,1-1 0,4-1 0,0-2 0,11 0 0,8-2 0,31 1 0,17-3 0,26 3 0,-5-2 0,3 2 0,-13 0 0,-16 3 0,-16-2 0,-26 2 0,-8-2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24575,'18'8'0,"2"-1"0,11 6 0,-7-5 0,-5-2 0,-10-3 0,-4-2 0,-2 0 0,1-1 0,0 3 0,5 0 0,0 0 0,4 1 0,6-1 0,3 1 0,3 0 0,-1 2 0,-4-3 0,-3 2 0,-3-3 0,-5-1 0,-3 0 0,-2-1 0,-2 1 0,4 0 0,-3 2 0,2-2 0,-2 0 0,0-1 0,-1 1 0,1-1 0,-2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24575,'13'8'0,"7"2"0,5 5 0,6 0 0,-5-2 0,0-3 0,-7-2 0,-3-3 0,-6-2 0,-1-1 0,-1 2 0,3-1 0,2 1 0,0 0 0,1 0 0,-1-1 0,-4 0 0,-2-3 0,1 2 0,-2-1 0,1 2 0,-1-2 0,-3 0 0,-1-1 0,0 0 0,0 1 0,1-1 0,1 2 0,-1-2 0,0 1 0,0-1 0,2-3 0,-3 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 24575,'7'-4'0,"5"2"0,16 4 0,9-1 0,2 1 0,-8 0 0,-11 0 0,-8 3 0,1 0 0,4 4 0,3 0 0,1 2 0,-1-4 0,-3 0 0,-4-1 0,-3-1 0,-1 3 0,0-2 0,8 5 0,1 1 0,6 2 0,-4-2 0,-5-2 0,-4-3 0,-8-4 0,0 0 0,-2 0 0,2 2 0,1 4 0,2 1 0,-2 3 0,-1-1 0,-1-1 0,-1-3 0,0 2 0,-1-1 0,0 4 0,-2-1 0,1 2 0,-1-4 0,-2-1 0,3-5 0,-2-2 0,-2-1 0,-2 2 0,-8 0 0,-4 3 0,0 0 0,-5 2 0,0-2 0,-6-1 0,1-1 0,-4-2 0,3 0 0,1-2 0,-1 1 0,3-1 0,-1 1 0,3 0 0,3 0 0,0-1 0,3 0 0,-2-1 0,1 0 0,-2-1 0,3 1 0,5-1 0,18 3 0,11 2 0,22 3 0,14-2 0,17 3 0,7 0 0,6 2 0,-23-1 0,-14-2 0,-20-2 0,-13 0 0,-3 0 0,-3-1 0,0 0 0,1 1 0,2 3 0,2-1 0,-3 1 0,-1-3 0,-2 1 0,0 0 0,5 5 0,-1 1 0,2 1 0,-4-3 0,-1-4 0,-4-1 0,1-2 0,-2 0 0,1 0 0,-1 0 0,0 1 0,0 1 0,0-1 0,0 1 0,-1 0 0,-2 3 0,0 1 0,-3 5 0,0 1 0,-3 0 0,0 1 0,-2-3 0,-1 0 0,-2 0 0,-2-3 0,1 1 0,0-3 0,1-1 0,2 0 0,0-2 0,-2 0 0,-1-1 0,-3 1 0,-2-1 0,0 1 0,-1-2 0,2 0 0,0-1 0,0 0 0,-3-1 0,-1 1 0,-2-1 0,-2 1 0,1 0 0,-1 0 0,6-1 0,2 0 0,6 0 0,3 1 0,-1-1 0,1 1 0,-1-1 0,-2 0 0,0 0 0,1 0 0,-1 0 0,5 0 0,1 0 0,5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9:02:2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 27 24575,'-45'0'0,"-11"0"0,-43 4 0,-18 0 0,47 0 0,-2 0 0,4-1 0,-1 0 0,-7 1 0,1-1 0,-54 0 0,17 0 0,23-1 0,29-2 0,10 2 0,8-2 0,-5 0 0,4 0 0,2 1 0,6 0 0,6 2 0,-4 0 0,-4 0 0,-6 0 0,7 3 0,0 0 0,4 4 0,-2 2 0,-4 3 0,1-1 0,1 5 0,3-3 0,2 5 0,1-3 0,7 4 0,2 0 0,5 1 0,1 0 0,1-1 0,0-2 0,0 2 0,4 2 0,1 3 0,4 2 0,1 4 0,1-3 0,-1 4 0,0-4 0,2 0 0,1-5 0,1-2 0,0 0 0,1-1 0,3 5 0,1 4 0,5 0 0,0 1 0,7-5 0,-3 0 0,4-3 0,0-2 0,0 0 0,1-2 0,5 4 0,3 0 0,8 3 0,0-4 0,3 2 0,-1-4 0,1 0 0,9 3 0,6-3 0,10 0 0,3-5 0,11-2 0,-2-1 0,5 1 0,9 1 0,-3 3 0,9-4 0,-8-2 0,5-1 0,-4-6 0,17 5 0,-1-3 0,25 0 0,-3-2 0,7-2 0,-62-2 0,-1 1 0,58 0 0,-58 1 0,-2 0 0,49 1 0,-3 1 0,-13 0 0,0-1 0,10 3 0,-4 2 0,19 1 0,-8 1 0,-50-6 0,2 0 0,0-1 0,0 0 0,3 0 0,0-1 0,9 2 0,0-1 0,0-1 0,1 0 0,11 1 0,0 0 0,-7-3 0,1 1 0,6 1 0,-2-1 0,-15-2 0,-3 1 0,-3 0 0,0 1 0,3 0 0,1 0 0,1 0 0,3 0 0,15 2 0,4-2-332,-3 0 0,1-1 332,13 0 0,0 0 0,-11 0 0,-1 0 0,10 0 0,-2 0 0,-18 1 0,-2 0 0,-2 1 0,-2 0 0,-11-1 0,-2 0 0,68 2 0,-64-3 0,1 0 0,61-1 0,-65 0 0,-1 0 0,53 0 0,11 0 0,-64 0 0,1 1 0,3 0 0,2-1 0,3 0 0,23 2-557,-20 1 1,23 2-1,20 1 1,14 1 0,9 1-1,5 1 1,0-1 0,-5 1-1,-8-2 1,-15 0 0,-18-2 556,27 1 0,-23-2 0,0 0 0,23 2 0,-28 0 0,19 0 0,14 2 0,10 1 0,3 0 0,0-1 0,-6 1 0,-10-2 0,-15 0 0,-21-2 0,-25-2 0,55-1 0,-25 1 0,1-2 0,-19 2 0,7-3 0,-4 1 6784,1-1-6784,6 2 0,-15-2 0,8 3 0,-11-1 0,11 2-6784,-6-3 6784,8 2 0,16-1 0,10 4 0,18-2 0,-7 2 0,8-4 0,-2-1 0,1-2 0,-59 0 0,-2-1 0,47 0 0,-5 0 6784,-30 1-6784,-10 1 0,-11-2 0,-2 2 0,40-3 0,-43 1 0,33-7 0,-40 1 0,15-6 0,18 4 0,26-1 0,-36 5 0,2-2 0,-5 1 0,-1-2 0,8-2 0,-2-2 0,41-11 0,-22 2 0,-3 1 0,-9 3 0,-10 1 0,3 0 0,-15-1 0,5-4 0,-2-1 0,9-8 0,-7 3 0,-1 1 0,-9 3 0,-12 2 0,-8-3 0,-8 1 0,-10-3 0,-2-3 0,-7 1 0,0-7 0,-8 0 0,-5-9 0,-7 2 0,-6-3 0,3 6 0,-1 2 0,6 4 0,-2 1 0,1 3 0,0 1 0,-7-4 0,-9-4 0,-15-8 0,-8 1 0,-3 1 0,6 8 0,4 7 0,-3 1 0,-18-5 0,-30-3 0,-16-3 0,-11 6 0,28 13 0,19 5 0,10 3 0,-4-1 0,-27-9 0,-22-2 0,38 9 0,-3 2 0,8 2 0,1 1 0,1 2 0,2 2 0,-39-1 0,19 4 0,-20-1 0,-10-3 0,31 0 0,-8-1-832,-23-2 1,-8-2 831,27 5 0,-4 0 0,2 0 0,8 1 0,2-1 0,0 2-291,-39 1 0,6 2 291,32 1 0,3 1 0,2 0 0,-1-1 0,-14 0 0,-4 0 0,-2-3 0,-6-1-553,18-1 1,-5 0-1,-1-1 553,1-1 0,0-1 0,-5 1-691,-23-2 1,-6 0 0,2 2 690,11 1 0,2 0 0,1 2 0,5-1 0,2 2 0,2 1 132,11 2 0,3 2 1,4 0-133,-21-2 0,3 0 0,-8 2 0,1 0 0,4-1 0,-1-2 0,-13 2 0,0-2 0,6 0 0,-1 0 0,0 1 0,-2 0 0,-8-1 0,-1 0 0,10 0 0,-1 2 0,32-1 0,-1-1 0,1 2 0,-32 0 0,0 0 0,29-1 0,-2 0 0,1 0 0,-37 0 0,1 0 0,40 0 0,-1 0 0,-1-1 0,-4 1 0,0-1 0,1 0 0,-36 1 0,2 0 0,3 0 0,4 0 0,17 1 0,3 0 19,2-1 1,1 0-20,10 1 0,0 0 0,-12-1 0,0 0 0,18 0 0,2 0 747,0 0 0,3 0-747,-53 2 0,5-2 0,60 1 0,-1 0 0,1-1 0,-1 0 0,-13 0 0,-1 0 0,3 0 0,-3 0 0,-11 0 0,-2 0 0,7 0 0,1 0 0,-1 0 0,1 0 0,-3 0 0,2 0 0,14 1 0,2 1 1173,-2 0 1,2-1-1174,-43 3 1115,10-3-1115,16-1 582,-2 0-582,20 2 0,7-1 0,24 4 0,7-3 0,6 2 0,2-3 0,-4 1 0,-3 0 0,-1 1 0,-1 0 0,1 2 0,-3-2 0,5 0 0,2-1 0,11 0 0,7 0 0,5-1 0,2 0 0,2 0 0,0-1 0,3 2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9:02:3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1 729 24575,'0'-9'0,"1"-5"0,5-6 0,3-4 0,10-7 0,6-3 0,4 2 0,8-8 0,-2 5 0,3 0 0,4 2 0,0 6 0,2-1 0,-5 6 0,1-3 0,-7 5 0,4-1 0,-1 5 0,2-2 0,1 2 0,2-1 0,0 2 0,-1 4 0,3 0 0,-2 5 0,8 0 0,0 2 0,6 2 0,10-2 0,0 2 0,7-1 0,-12 0 0,2 0 0,-6 0 0,8-1 0,-10 2 0,-4-4 0,-14 5 0,-6-2 0,4 2 0,-8 1 0,7-1 0,-2 0 0,5-1 0,-3 0 0,-2 1 0,-6-1 0,-3 2 0,3 0 0,3 0 0,10 0 0,3 0 0,-3 0 0,-6 0 0,-15 0 0,-11-3 0,-18-6 0,-8-6 0,-6 0 0,-1 1 0,3 2 0,-4 1 0,-2-1 0,5 4 0,7 2 0,8 5 0,4-2 0,3 2 0,-1 0 0,5 0 0,8 8 0,13 3 0,11 5 0,2-2 0,-5-4 0,-8-6 0,-5 3 0,2-1 0,-6 0 0,-3-1 0,-7-2 0,-7 8 0,-23 22 0,2-1 0,-23 15 0,17-20 0,0-5 0,13-9 0,9-5 0,6-5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15 24575,'2'-2'0,"3"0"0,1 0 0,4 2 0,1-3 0,-2 2 0,4-2 0,-2 3 0,1-1 0,2 1 0,3 0 0,6 0 0,0 0 0,3 0 0,-4 0 0,0 0 0,-5 1 0,-1 0 0,-3 1 0,3 2 0,7 1 0,3 2 0,2-2 0,-8 1 0,-8-4 0,-8 0 0,-2 0 0,0 1 0,1 2 0,-1 1 0,-1-2 0,1 3 0,-2-1 0,1 1 0,-1-2 0,-1 1 0,-1 3 0,-3 2 0,-4 6 0,0 0 0,-6-2 0,4 0 0,-5-3 0,3 2 0,0-3 0,-3 2 0,-1-4 0,-3 3 0,2-3 0,-2 1 0,3-5 0,-5 0 0,2-4 0,-4 1 0,-3-2 0,0 3 0,-5-3 0,7 2 0,1-2 0,4 1 0,-1-1 0,-2 0 0,-4 0 0,-3 0 0,7 0 0,6 0 0,9 0 0,7-1 0,3 0 0,3 0 0,5-1 0,3 1 0,5 0 0,7 1 0,3 0 0,3 0 0,0 0 0,-3 0 0,-3 1 0,-2 1 0,-1 1 0,-1 0 0,0 1 0,-5-3 0,-2 1 0,-5 0 0,0 0 0,-1 0 0,-3-1 0,-1 1 0,1 1 0,2 0 0,-1 2 0,1-1 0,-4 0 0,0 0 0,3 3 0,2 3 0,2 1 0,-1-1 0,-4-5 0,-2 0 0,-1-1 0,0 0 0,-1 1 0,0 1 0,-2 0 0,1 1 0,-2-2 0,0 1 0,-1 1 0,-4 5 0,2 1 0,-3 1 0,3-2 0,2-5 0,1-4 0,-2 0 0,1 0 0,-2-1 0,0 2 0,-2 0 0,-1-1 0,-1 0 0,1-1 0,-4-1 0,3 1 0,-5 2 0,2-2 0,-6 1 0,1-1 0,-4-2 0,0 2 0,2 0 0,3-1 0,3 0 0,2-1 0,1 0 0,-1 0 0,-1 0 0,-2 1 0,0 0 0,4 1 0,2-1 0,1-1 0,-1 1 0,0-1 0,2 1 0,3-1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24575,'2'-5'0,"1"2"0,0 2 0,1 1 0,2 0 0,6 0 0,3-2 0,5 2 0,-2-1 0,-4 1 0,0 0 0,0 0 0,0-1 0,-1 1 0,0-2 0,0 2 0,5 0 0,5 0 0,-2 0 0,-3 0 0,-6 0 0,-4 0 0,-1 0 0,0 0 0,-1 0 0,2 0 0,3 0 0,4 0 0,3 0 0,7-1 0,4 1 0,0-1 0,0 0 0,-6 0 0,-5 0 0,-4 1 0,-7 0 0,-2 0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1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24575,'11'-1'0,"2"-1"0,9 1 0,4-1 0,6 2 0,-1-1 0,2 1 0,-7 0 0,2 0 0,-7 0 0,0 0 0,-9 0 0,-2 0 0,5 0 0,21 0 0,22 0 0,7 0 0,-2 0 0,-24 0 0,-16 0 0,-14 0 0,-8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8:56:2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87 281 24575,'-9'-1'0,"-1"0"0,2-1 0,1 1 0,2 0 0,2-2 0,0 0 0,0-4 0,-1 0 0,1-4 0,0 2 0,2-2 0,1 0 0,0-1 0,0-1 0,0-1 0,0 0 0,0 2 0,1 1 0,1 3 0,0 1 0,1 0 0,0 0 0,1-3 0,1 2 0,1-3 0,2 1 0,1-2 0,2 2 0,-1 3 0,2-1 0,-4 3 0,6-2 0,-3-1 0,3 2 0,-7 2 0,3 2 0,5 6 0,2 1 0,8 4 0,3 3 0,1 1 0,1-1 0,-4 0 0,-7-3 0,-6-3 0,-5-1 0,-3-2 0,0 1 0,-2-3 0,1 4 0,-1-3 0,-1 1 0,4 3 0,-2-2 0,1 5 0,-1-4 0,-1 5 0,-1-2 0,1 7 0,0-1 0,-1 5 0,1 0 0,-3-2 0,1 4 0,-2-3 0,0-1 0,-1-3 0,0-4 0,0 2 0,-3 0 0,-1 5 0,-2-2 0,2 1 0,0-4 0,-1 2 0,-1-2 0,-2 3 0,-2 1 0,0-1 0,0-1 0,1-4 0,0-1 0,-1-3 0,-1 2 0,-4 2 0,0 0 0,-1 4 0,4-4 0,1 3 0,3-4 0,-1 1 0,2-2 0,-1-1 0,-1-1 0,2 1 0,-1-2 0,2 0 0,-3 0 0,0 0 0,-3 0 0,-1 2 0,2-1 0,-1 1 0,4-1 0,-1 0 0,0-1 0,1-1 0,4-1 0,0-2 0,11 0 0,8-2 0,31 1 0,17-3 0,26 3 0,-5-2 0,3 2 0,-13 0 0,-16 3 0,-16-2 0,-26 2 0,-8-2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0BBE-2E66-B347-8CDF-2A959450FB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1245-CD91-1246-B7B6-58E4954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2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50" Type="http://schemas.openxmlformats.org/officeDocument/2006/relationships/image" Target="../media/image36.png"/><Relationship Id="rId55" Type="http://schemas.openxmlformats.org/officeDocument/2006/relationships/customXml" Target="../ink/ink40.xml"/><Relationship Id="rId63" Type="http://schemas.openxmlformats.org/officeDocument/2006/relationships/customXml" Target="../ink/ink44.xml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0.png"/><Relationship Id="rId40" Type="http://schemas.openxmlformats.org/officeDocument/2006/relationships/customXml" Target="../ink/ink32.xml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8" Type="http://schemas.openxmlformats.org/officeDocument/2006/relationships/image" Target="../media/image40.png"/><Relationship Id="rId5" Type="http://schemas.openxmlformats.org/officeDocument/2006/relationships/image" Target="../media/image14.png"/><Relationship Id="rId61" Type="http://schemas.openxmlformats.org/officeDocument/2006/relationships/customXml" Target="../ink/ink43.xml"/><Relationship Id="rId19" Type="http://schemas.openxmlformats.org/officeDocument/2006/relationships/image" Target="../media/image21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Relationship Id="rId30" Type="http://schemas.openxmlformats.org/officeDocument/2006/relationships/customXml" Target="../ink/ink27.xml"/><Relationship Id="rId35" Type="http://schemas.openxmlformats.org/officeDocument/2006/relationships/image" Target="../media/image29.png"/><Relationship Id="rId43" Type="http://schemas.openxmlformats.org/officeDocument/2006/relationships/customXml" Target="../ink/ink34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8" Type="http://schemas.openxmlformats.org/officeDocument/2006/relationships/customXml" Target="../ink/ink16.xml"/><Relationship Id="rId51" Type="http://schemas.openxmlformats.org/officeDocument/2006/relationships/customXml" Target="../ink/ink38.xml"/><Relationship Id="rId3" Type="http://schemas.openxmlformats.org/officeDocument/2006/relationships/image" Target="../media/image13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1.xml"/><Relationship Id="rId46" Type="http://schemas.openxmlformats.org/officeDocument/2006/relationships/image" Target="../media/image34.png"/><Relationship Id="rId59" Type="http://schemas.openxmlformats.org/officeDocument/2006/relationships/customXml" Target="../ink/ink42.xml"/><Relationship Id="rId20" Type="http://schemas.openxmlformats.org/officeDocument/2006/relationships/customXml" Target="../ink/ink22.xml"/><Relationship Id="rId41" Type="http://schemas.openxmlformats.org/officeDocument/2006/relationships/image" Target="../media/image32.png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10" Type="http://schemas.openxmlformats.org/officeDocument/2006/relationships/customXml" Target="../ink/ink17.xml"/><Relationship Id="rId31" Type="http://schemas.openxmlformats.org/officeDocument/2006/relationships/image" Target="../media/image27.png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18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50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17.png"/><Relationship Id="rId24" Type="http://schemas.openxmlformats.org/officeDocument/2006/relationships/customXml" Target="../ink/ink56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58.xml"/><Relationship Id="rId10" Type="http://schemas.openxmlformats.org/officeDocument/2006/relationships/customXml" Target="../ink/ink49.xml"/><Relationship Id="rId19" Type="http://schemas.openxmlformats.org/officeDocument/2006/relationships/image" Target="../media/image21.png"/><Relationship Id="rId4" Type="http://schemas.openxmlformats.org/officeDocument/2006/relationships/customXml" Target="../ink/ink46.xml"/><Relationship Id="rId9" Type="http://schemas.openxmlformats.org/officeDocument/2006/relationships/image" Target="../media/image16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59477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4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00425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20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40677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07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84454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5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68873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7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76283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13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75168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7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24503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5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90350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6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From cost to operations!!!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56508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3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From cost to operations!!!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/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5CA2E0-E53D-EE4E-81D5-B12599A92A2E}"/>
                  </a:ext>
                </a:extLst>
              </p14:cNvPr>
              <p14:cNvContentPartPr/>
              <p14:nvPr/>
            </p14:nvContentPartPr>
            <p14:xfrm>
              <a:off x="366771" y="2377851"/>
              <a:ext cx="3895200" cy="36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5CA2E0-E53D-EE4E-81D5-B12599A92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131" y="2369211"/>
                <a:ext cx="3912840" cy="36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960D75-C652-BA48-8BDA-7E8B5686F503}"/>
                  </a:ext>
                </a:extLst>
              </p14:cNvPr>
              <p14:cNvContentPartPr/>
              <p14:nvPr/>
            </p14:nvContentPartPr>
            <p14:xfrm>
              <a:off x="2047251" y="3031251"/>
              <a:ext cx="1722240" cy="284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960D75-C652-BA48-8BDA-7E8B5686F5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8251" y="3022251"/>
                <a:ext cx="1739880" cy="28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6E1E1E-AC2E-7847-B459-7379DB2BB930}"/>
                  </a:ext>
                </a:extLst>
              </p14:cNvPr>
              <p14:cNvContentPartPr/>
              <p14:nvPr/>
            </p14:nvContentPartPr>
            <p14:xfrm>
              <a:off x="3241731" y="4258491"/>
              <a:ext cx="2689560" cy="160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6E1E1E-AC2E-7847-B459-7379DB2BB9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2731" y="4249491"/>
                <a:ext cx="2707200" cy="16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867F155-57C1-A84A-A67E-0726FE4FD725}"/>
              </a:ext>
            </a:extLst>
          </p:cNvPr>
          <p:cNvGrpSpPr/>
          <p:nvPr/>
        </p:nvGrpSpPr>
        <p:grpSpPr>
          <a:xfrm>
            <a:off x="4863531" y="4815771"/>
            <a:ext cx="465120" cy="191160"/>
            <a:chOff x="4863531" y="4815771"/>
            <a:chExt cx="46512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857FB9-FE67-6941-9BE7-EC653FA16865}"/>
                    </a:ext>
                  </a:extLst>
                </p14:cNvPr>
                <p14:cNvContentPartPr/>
                <p14:nvPr/>
              </p14:nvContentPartPr>
              <p14:xfrm>
                <a:off x="4863531" y="4830171"/>
                <a:ext cx="164880" cy="2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857FB9-FE67-6941-9BE7-EC653FA168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4891" y="4821171"/>
                  <a:ext cx="182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F6C427-0364-E64F-B685-41D6C88DDBBA}"/>
                    </a:ext>
                  </a:extLst>
                </p14:cNvPr>
                <p14:cNvContentPartPr/>
                <p14:nvPr/>
              </p14:nvContentPartPr>
              <p14:xfrm>
                <a:off x="4902411" y="4927371"/>
                <a:ext cx="137880" cy="1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F6C427-0364-E64F-B685-41D6C88DDB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3771" y="4918731"/>
                  <a:ext cx="155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A9F494-3683-A849-96F6-5CE2730C6390}"/>
                    </a:ext>
                  </a:extLst>
                </p14:cNvPr>
                <p14:cNvContentPartPr/>
                <p14:nvPr/>
              </p14:nvContentPartPr>
              <p14:xfrm>
                <a:off x="5122011" y="4815771"/>
                <a:ext cx="206640" cy="19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A9F494-3683-A849-96F6-5CE2730C63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3011" y="4807131"/>
                  <a:ext cx="2242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5DA33-085C-D14E-84DE-3EB36A236C96}"/>
              </a:ext>
            </a:extLst>
          </p:cNvPr>
          <p:cNvGrpSpPr/>
          <p:nvPr/>
        </p:nvGrpSpPr>
        <p:grpSpPr>
          <a:xfrm>
            <a:off x="2652411" y="4809291"/>
            <a:ext cx="644400" cy="249120"/>
            <a:chOff x="2652411" y="4809291"/>
            <a:chExt cx="6444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E564FB-6D63-3F40-95C4-85EFB432C7EE}"/>
                    </a:ext>
                  </a:extLst>
                </p14:cNvPr>
                <p14:cNvContentPartPr/>
                <p14:nvPr/>
              </p14:nvContentPartPr>
              <p14:xfrm>
                <a:off x="2652411" y="4889211"/>
                <a:ext cx="190800" cy="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E564FB-6D63-3F40-95C4-85EFB432C7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3411" y="4880211"/>
                  <a:ext cx="20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6CAA0D-F262-F349-9D5F-21BE4D747B49}"/>
                    </a:ext>
                  </a:extLst>
                </p14:cNvPr>
                <p14:cNvContentPartPr/>
                <p14:nvPr/>
              </p14:nvContentPartPr>
              <p14:xfrm>
                <a:off x="2719371" y="4996851"/>
                <a:ext cx="214920" cy="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6CAA0D-F262-F349-9D5F-21BE4D747B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731" y="4988211"/>
                  <a:ext cx="232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1108BD-EA6E-0941-A7F2-DB9985993216}"/>
                    </a:ext>
                  </a:extLst>
                </p14:cNvPr>
                <p14:cNvContentPartPr/>
                <p14:nvPr/>
              </p14:nvContentPartPr>
              <p14:xfrm>
                <a:off x="3093411" y="4809291"/>
                <a:ext cx="203400" cy="24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1108BD-EA6E-0941-A7F2-DB99859932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4411" y="4800291"/>
                  <a:ext cx="2210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8D4B22-A002-DD45-B75E-21AE2B7E3D30}"/>
              </a:ext>
            </a:extLst>
          </p:cNvPr>
          <p:cNvGrpSpPr/>
          <p:nvPr/>
        </p:nvGrpSpPr>
        <p:grpSpPr>
          <a:xfrm>
            <a:off x="506451" y="4147251"/>
            <a:ext cx="495720" cy="259200"/>
            <a:chOff x="506451" y="4147251"/>
            <a:chExt cx="4957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8FC0B5-FF6B-E443-8C1A-7052A07AAE61}"/>
                    </a:ext>
                  </a:extLst>
                </p14:cNvPr>
                <p14:cNvContentPartPr/>
                <p14:nvPr/>
              </p14:nvContentPartPr>
              <p14:xfrm>
                <a:off x="509691" y="4148331"/>
                <a:ext cx="1285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8FC0B5-FF6B-E443-8C1A-7052A07AA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051" y="4139691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F098E5-91A7-3744-8AB8-F1F20E29B081}"/>
                    </a:ext>
                  </a:extLst>
                </p14:cNvPr>
                <p14:cNvContentPartPr/>
                <p14:nvPr/>
              </p14:nvContentPartPr>
              <p14:xfrm>
                <a:off x="506451" y="4268931"/>
                <a:ext cx="124920" cy="4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F098E5-91A7-3744-8AB8-F1F20E29B0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7451" y="4260291"/>
                  <a:ext cx="142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6ACF2C-0BE6-7E44-966F-7F00F941C48E}"/>
                    </a:ext>
                  </a:extLst>
                </p14:cNvPr>
                <p14:cNvContentPartPr/>
                <p14:nvPr/>
              </p14:nvContentPartPr>
              <p14:xfrm>
                <a:off x="772491" y="4147251"/>
                <a:ext cx="229680" cy="25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6ACF2C-0BE6-7E44-966F-7F00F941C4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851" y="4138251"/>
                  <a:ext cx="247320" cy="27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90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5270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12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From cost to operations!!!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/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5CA2E0-E53D-EE4E-81D5-B12599A92A2E}"/>
                  </a:ext>
                </a:extLst>
              </p14:cNvPr>
              <p14:cNvContentPartPr/>
              <p14:nvPr/>
            </p14:nvContentPartPr>
            <p14:xfrm>
              <a:off x="366771" y="2377851"/>
              <a:ext cx="3895200" cy="36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5CA2E0-E53D-EE4E-81D5-B12599A92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70" y="2368851"/>
                <a:ext cx="3912842" cy="36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960D75-C652-BA48-8BDA-7E8B5686F503}"/>
                  </a:ext>
                </a:extLst>
              </p14:cNvPr>
              <p14:cNvContentPartPr/>
              <p14:nvPr/>
            </p14:nvContentPartPr>
            <p14:xfrm>
              <a:off x="2047251" y="3031251"/>
              <a:ext cx="1722240" cy="284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960D75-C652-BA48-8BDA-7E8B5686F5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8251" y="3022252"/>
                <a:ext cx="1739880" cy="2858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6E1E1E-AC2E-7847-B459-7379DB2BB930}"/>
                  </a:ext>
                </a:extLst>
              </p14:cNvPr>
              <p14:cNvContentPartPr/>
              <p14:nvPr/>
            </p14:nvContentPartPr>
            <p14:xfrm>
              <a:off x="3241731" y="4258491"/>
              <a:ext cx="2689560" cy="160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6E1E1E-AC2E-7847-B459-7379DB2BB9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2731" y="4249491"/>
                <a:ext cx="2707200" cy="16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867F155-57C1-A84A-A67E-0726FE4FD725}"/>
              </a:ext>
            </a:extLst>
          </p:cNvPr>
          <p:cNvGrpSpPr/>
          <p:nvPr/>
        </p:nvGrpSpPr>
        <p:grpSpPr>
          <a:xfrm>
            <a:off x="4863531" y="4815771"/>
            <a:ext cx="465120" cy="191160"/>
            <a:chOff x="4863531" y="4815771"/>
            <a:chExt cx="46512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857FB9-FE67-6941-9BE7-EC653FA16865}"/>
                    </a:ext>
                  </a:extLst>
                </p14:cNvPr>
                <p14:cNvContentPartPr/>
                <p14:nvPr/>
              </p14:nvContentPartPr>
              <p14:xfrm>
                <a:off x="4863531" y="4830171"/>
                <a:ext cx="164880" cy="2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857FB9-FE67-6941-9BE7-EC653FA168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4531" y="4821171"/>
                  <a:ext cx="182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F6C427-0364-E64F-B685-41D6C88DDBBA}"/>
                    </a:ext>
                  </a:extLst>
                </p14:cNvPr>
                <p14:cNvContentPartPr/>
                <p14:nvPr/>
              </p14:nvContentPartPr>
              <p14:xfrm>
                <a:off x="4902411" y="4927371"/>
                <a:ext cx="137880" cy="1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F6C427-0364-E64F-B685-41D6C88DDB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3411" y="4918114"/>
                  <a:ext cx="155520" cy="3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A9F494-3683-A849-96F6-5CE2730C6390}"/>
                    </a:ext>
                  </a:extLst>
                </p14:cNvPr>
                <p14:cNvContentPartPr/>
                <p14:nvPr/>
              </p14:nvContentPartPr>
              <p14:xfrm>
                <a:off x="5122011" y="4815771"/>
                <a:ext cx="206640" cy="19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A9F494-3683-A849-96F6-5CE2730C63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3011" y="4806771"/>
                  <a:ext cx="2242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5DA33-085C-D14E-84DE-3EB36A236C96}"/>
              </a:ext>
            </a:extLst>
          </p:cNvPr>
          <p:cNvGrpSpPr/>
          <p:nvPr/>
        </p:nvGrpSpPr>
        <p:grpSpPr>
          <a:xfrm>
            <a:off x="2652411" y="4809291"/>
            <a:ext cx="644400" cy="249120"/>
            <a:chOff x="2652411" y="4809291"/>
            <a:chExt cx="6444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E564FB-6D63-3F40-95C4-85EFB432C7EE}"/>
                    </a:ext>
                  </a:extLst>
                </p14:cNvPr>
                <p14:cNvContentPartPr/>
                <p14:nvPr/>
              </p14:nvContentPartPr>
              <p14:xfrm>
                <a:off x="2652411" y="4889211"/>
                <a:ext cx="190800" cy="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E564FB-6D63-3F40-95C4-85EFB432C7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3428" y="4880640"/>
                  <a:ext cx="208407" cy="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6CAA0D-F262-F349-9D5F-21BE4D747B49}"/>
                    </a:ext>
                  </a:extLst>
                </p14:cNvPr>
                <p14:cNvContentPartPr/>
                <p14:nvPr/>
              </p14:nvContentPartPr>
              <p14:xfrm>
                <a:off x="2719371" y="4996851"/>
                <a:ext cx="214920" cy="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6CAA0D-F262-F349-9D5F-21BE4D747B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356" y="4987851"/>
                  <a:ext cx="23259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1108BD-EA6E-0941-A7F2-DB9985993216}"/>
                    </a:ext>
                  </a:extLst>
                </p14:cNvPr>
                <p14:cNvContentPartPr/>
                <p14:nvPr/>
              </p14:nvContentPartPr>
              <p14:xfrm>
                <a:off x="3093411" y="4809291"/>
                <a:ext cx="203400" cy="24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1108BD-EA6E-0941-A7F2-DB99859932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4427" y="4800291"/>
                  <a:ext cx="221009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8D4B22-A002-DD45-B75E-21AE2B7E3D30}"/>
              </a:ext>
            </a:extLst>
          </p:cNvPr>
          <p:cNvGrpSpPr/>
          <p:nvPr/>
        </p:nvGrpSpPr>
        <p:grpSpPr>
          <a:xfrm>
            <a:off x="506451" y="4147251"/>
            <a:ext cx="495720" cy="259200"/>
            <a:chOff x="506451" y="4147251"/>
            <a:chExt cx="4957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8FC0B5-FF6B-E443-8C1A-7052A07AAE61}"/>
                    </a:ext>
                  </a:extLst>
                </p14:cNvPr>
                <p14:cNvContentPartPr/>
                <p14:nvPr/>
              </p14:nvContentPartPr>
              <p14:xfrm>
                <a:off x="509691" y="4148331"/>
                <a:ext cx="1285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8FC0B5-FF6B-E443-8C1A-7052A07AA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0691" y="4139331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F098E5-91A7-3744-8AB8-F1F20E29B081}"/>
                    </a:ext>
                  </a:extLst>
                </p14:cNvPr>
                <p14:cNvContentPartPr/>
                <p14:nvPr/>
              </p14:nvContentPartPr>
              <p14:xfrm>
                <a:off x="506451" y="4268931"/>
                <a:ext cx="124920" cy="4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F098E5-91A7-3744-8AB8-F1F20E29B0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7451" y="4259860"/>
                  <a:ext cx="142560" cy="63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6ACF2C-0BE6-7E44-966F-7F00F941C48E}"/>
                    </a:ext>
                  </a:extLst>
                </p14:cNvPr>
                <p14:cNvContentPartPr/>
                <p14:nvPr/>
              </p14:nvContentPartPr>
              <p14:xfrm>
                <a:off x="772491" y="4147251"/>
                <a:ext cx="229680" cy="25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6ACF2C-0BE6-7E44-966F-7F00F941C4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491" y="4138251"/>
                  <a:ext cx="24732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97EAF3-5906-E642-BDFF-BE358732F49F}"/>
                  </a:ext>
                </a:extLst>
              </p14:cNvPr>
              <p14:cNvContentPartPr/>
              <p14:nvPr/>
            </p14:nvContentPartPr>
            <p14:xfrm>
              <a:off x="3356211" y="5568891"/>
              <a:ext cx="2334240" cy="104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97EAF3-5906-E642-BDFF-BE358732F4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7211" y="5559891"/>
                <a:ext cx="2351880" cy="10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8DDC8F3-7F9E-544F-B4F9-C95B767C9180}"/>
              </a:ext>
            </a:extLst>
          </p:cNvPr>
          <p:cNvGrpSpPr/>
          <p:nvPr/>
        </p:nvGrpSpPr>
        <p:grpSpPr>
          <a:xfrm>
            <a:off x="3955971" y="6080451"/>
            <a:ext cx="2419200" cy="601920"/>
            <a:chOff x="3955971" y="6080451"/>
            <a:chExt cx="2419200" cy="60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90946D-7361-BB46-B21E-868299259CDB}"/>
                    </a:ext>
                  </a:extLst>
                </p14:cNvPr>
                <p14:cNvContentPartPr/>
                <p14:nvPr/>
              </p14:nvContentPartPr>
              <p14:xfrm>
                <a:off x="3955971" y="6115731"/>
                <a:ext cx="247320" cy="1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90946D-7361-BB46-B21E-868299259C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6971" y="6106731"/>
                  <a:ext cx="264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22E063-BB26-8D4D-B660-0946D9D31B56}"/>
                    </a:ext>
                  </a:extLst>
                </p14:cNvPr>
                <p14:cNvContentPartPr/>
                <p14:nvPr/>
              </p14:nvContentPartPr>
              <p14:xfrm>
                <a:off x="4085211" y="6080451"/>
                <a:ext cx="17280" cy="25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22E063-BB26-8D4D-B660-0946D9D31B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76211" y="6071451"/>
                  <a:ext cx="34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4E9C0B-9BEA-6A4E-9251-55907F3585DD}"/>
                    </a:ext>
                  </a:extLst>
                </p14:cNvPr>
                <p14:cNvContentPartPr/>
                <p14:nvPr/>
              </p14:nvContentPartPr>
              <p14:xfrm>
                <a:off x="4255131" y="6129411"/>
                <a:ext cx="82800" cy="231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4E9C0B-9BEA-6A4E-9251-55907F3585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6491" y="6120771"/>
                  <a:ext cx="100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A12C48-14C0-A947-AF24-D84E17E1855A}"/>
                    </a:ext>
                  </a:extLst>
                </p14:cNvPr>
                <p14:cNvContentPartPr/>
                <p14:nvPr/>
              </p14:nvContentPartPr>
              <p14:xfrm>
                <a:off x="4406331" y="6246771"/>
                <a:ext cx="12600" cy="11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A12C48-14C0-A947-AF24-D84E17E185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97691" y="6237771"/>
                  <a:ext cx="30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673D0A-3DC7-2B4B-AED1-435C79530C70}"/>
                    </a:ext>
                  </a:extLst>
                </p14:cNvPr>
                <p14:cNvContentPartPr/>
                <p14:nvPr/>
              </p14:nvContentPartPr>
              <p14:xfrm>
                <a:off x="4403451" y="615029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673D0A-3DC7-2B4B-AED1-435C79530C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94811" y="6141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09C45A-2BE9-5B40-891A-C816AF4605AE}"/>
                    </a:ext>
                  </a:extLst>
                </p14:cNvPr>
                <p14:cNvContentPartPr/>
                <p14:nvPr/>
              </p14:nvContentPartPr>
              <p14:xfrm>
                <a:off x="4486971" y="6265131"/>
                <a:ext cx="102240" cy="11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09C45A-2BE9-5B40-891A-C816AF4605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7971" y="6256491"/>
                  <a:ext cx="119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B488CA-0C0A-3646-94C8-87BB96FEDD57}"/>
                    </a:ext>
                  </a:extLst>
                </p14:cNvPr>
                <p14:cNvContentPartPr/>
                <p14:nvPr/>
              </p14:nvContentPartPr>
              <p14:xfrm>
                <a:off x="4803411" y="6261171"/>
                <a:ext cx="13320" cy="9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B488CA-0C0A-3646-94C8-87BB96FEDD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94411" y="6252531"/>
                  <a:ext cx="30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3AAAAC-3E02-4942-9CC1-D522BEC60E46}"/>
                    </a:ext>
                  </a:extLst>
                </p14:cNvPr>
                <p14:cNvContentPartPr/>
                <p14:nvPr/>
              </p14:nvContentPartPr>
              <p14:xfrm>
                <a:off x="4810971" y="6172611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3AAAAC-3E02-4942-9CC1-D522BEC60E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01971" y="61639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F812AA-2FE7-4E4F-B6A8-B4B71A694204}"/>
                    </a:ext>
                  </a:extLst>
                </p14:cNvPr>
                <p14:cNvContentPartPr/>
                <p14:nvPr/>
              </p14:nvContentPartPr>
              <p14:xfrm>
                <a:off x="4880451" y="6257211"/>
                <a:ext cx="49680" cy="11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F812AA-2FE7-4E4F-B6A8-B4B71A6942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71451" y="6248571"/>
                  <a:ext cx="67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8AA75B-0207-F24D-971A-37B7B5481EC9}"/>
                    </a:ext>
                  </a:extLst>
                </p14:cNvPr>
                <p14:cNvContentPartPr/>
                <p14:nvPr/>
              </p14:nvContentPartPr>
              <p14:xfrm>
                <a:off x="5140371" y="6163251"/>
                <a:ext cx="4320" cy="258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8AA75B-0207-F24D-971A-37B7B5481E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31371" y="6154611"/>
                  <a:ext cx="21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D83EDD-D15E-CD49-8B0E-5FDD7662FB7D}"/>
                    </a:ext>
                  </a:extLst>
                </p14:cNvPr>
                <p14:cNvContentPartPr/>
                <p14:nvPr/>
              </p14:nvContentPartPr>
              <p14:xfrm>
                <a:off x="5090691" y="6329931"/>
                <a:ext cx="85680" cy="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D83EDD-D15E-CD49-8B0E-5FDD7662FB7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82051" y="6320931"/>
                  <a:ext cx="10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DC684A-1F53-B74C-813F-BD4F45DE9F6B}"/>
                    </a:ext>
                  </a:extLst>
                </p14:cNvPr>
                <p14:cNvContentPartPr/>
                <p14:nvPr/>
              </p14:nvContentPartPr>
              <p14:xfrm>
                <a:off x="5241531" y="6185211"/>
                <a:ext cx="57240" cy="240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DC684A-1F53-B74C-813F-BD4F45DE9F6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32531" y="6176571"/>
                  <a:ext cx="74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DF20F0-793E-D244-8A25-7F89153333E7}"/>
                    </a:ext>
                  </a:extLst>
                </p14:cNvPr>
                <p14:cNvContentPartPr/>
                <p14:nvPr/>
              </p14:nvContentPartPr>
              <p14:xfrm>
                <a:off x="5370771" y="6331011"/>
                <a:ext cx="119880" cy="13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DF20F0-793E-D244-8A25-7F89153333E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61771" y="6322011"/>
                  <a:ext cx="137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CBB4AB-F0DC-2A4A-9384-20E8AB46E766}"/>
                    </a:ext>
                  </a:extLst>
                </p14:cNvPr>
                <p14:cNvContentPartPr/>
                <p14:nvPr/>
              </p14:nvContentPartPr>
              <p14:xfrm>
                <a:off x="5711691" y="6408771"/>
                <a:ext cx="207360" cy="9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CBB4AB-F0DC-2A4A-9384-20E8AB46E7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02691" y="6400131"/>
                  <a:ext cx="22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15BD5D-2BB9-EE49-A246-94480EDA7A08}"/>
                    </a:ext>
                  </a:extLst>
                </p14:cNvPr>
                <p14:cNvContentPartPr/>
                <p14:nvPr/>
              </p14:nvContentPartPr>
              <p14:xfrm>
                <a:off x="5981331" y="6453051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15BD5D-2BB9-EE49-A246-94480EDA7A0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72331" y="6444411"/>
                  <a:ext cx="37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3AF5CC-6B89-FD42-863A-8EC0F73ED62D}"/>
                    </a:ext>
                  </a:extLst>
                </p14:cNvPr>
                <p14:cNvContentPartPr/>
                <p14:nvPr/>
              </p14:nvContentPartPr>
              <p14:xfrm>
                <a:off x="6025611" y="6380691"/>
                <a:ext cx="972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3AF5CC-6B89-FD42-863A-8EC0F73ED6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16971" y="6371691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F00676-A2B6-A84B-BDF8-74B0FF0F9717}"/>
                    </a:ext>
                  </a:extLst>
                </p14:cNvPr>
                <p14:cNvContentPartPr/>
                <p14:nvPr/>
              </p14:nvContentPartPr>
              <p14:xfrm>
                <a:off x="6056211" y="6498411"/>
                <a:ext cx="150480" cy="11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F00676-A2B6-A84B-BDF8-74B0FF0F971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47571" y="6489771"/>
                  <a:ext cx="168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23BB09-E6C7-4840-A172-A09CC1A39DC7}"/>
                    </a:ext>
                  </a:extLst>
                </p14:cNvPr>
                <p14:cNvContentPartPr/>
                <p14:nvPr/>
              </p14:nvContentPartPr>
              <p14:xfrm>
                <a:off x="6335571" y="6328131"/>
                <a:ext cx="39600" cy="26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23BB09-E6C7-4840-A172-A09CC1A39D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26571" y="6319491"/>
                  <a:ext cx="57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05E1F0-B814-2541-9E05-1AED90D6528C}"/>
                    </a:ext>
                  </a:extLst>
                </p14:cNvPr>
                <p14:cNvContentPartPr/>
                <p14:nvPr/>
              </p14:nvContentPartPr>
              <p14:xfrm>
                <a:off x="6343851" y="668201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05E1F0-B814-2541-9E05-1AED90D652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5211" y="6673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714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From cost to operations!!!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499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81015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5CA2E0-E53D-EE4E-81D5-B12599A92A2E}"/>
                  </a:ext>
                </a:extLst>
              </p14:cNvPr>
              <p14:cNvContentPartPr/>
              <p14:nvPr/>
            </p14:nvContentPartPr>
            <p14:xfrm>
              <a:off x="366771" y="2377851"/>
              <a:ext cx="3895200" cy="36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5CA2E0-E53D-EE4E-81D5-B12599A92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70" y="2368851"/>
                <a:ext cx="3912842" cy="36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960D75-C652-BA48-8BDA-7E8B5686F503}"/>
                  </a:ext>
                </a:extLst>
              </p14:cNvPr>
              <p14:cNvContentPartPr/>
              <p14:nvPr/>
            </p14:nvContentPartPr>
            <p14:xfrm>
              <a:off x="2047251" y="3031251"/>
              <a:ext cx="1722240" cy="284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960D75-C652-BA48-8BDA-7E8B5686F5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8251" y="3022252"/>
                <a:ext cx="1739880" cy="2858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6E1E1E-AC2E-7847-B459-7379DB2BB930}"/>
                  </a:ext>
                </a:extLst>
              </p14:cNvPr>
              <p14:cNvContentPartPr/>
              <p14:nvPr/>
            </p14:nvContentPartPr>
            <p14:xfrm>
              <a:off x="3241731" y="4258491"/>
              <a:ext cx="2689560" cy="160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6E1E1E-AC2E-7847-B459-7379DB2BB9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2731" y="4249491"/>
                <a:ext cx="2707200" cy="16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867F155-57C1-A84A-A67E-0726FE4FD725}"/>
              </a:ext>
            </a:extLst>
          </p:cNvPr>
          <p:cNvGrpSpPr/>
          <p:nvPr/>
        </p:nvGrpSpPr>
        <p:grpSpPr>
          <a:xfrm>
            <a:off x="4863531" y="4815771"/>
            <a:ext cx="465120" cy="191160"/>
            <a:chOff x="4863531" y="4815771"/>
            <a:chExt cx="46512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857FB9-FE67-6941-9BE7-EC653FA16865}"/>
                    </a:ext>
                  </a:extLst>
                </p14:cNvPr>
                <p14:cNvContentPartPr/>
                <p14:nvPr/>
              </p14:nvContentPartPr>
              <p14:xfrm>
                <a:off x="4863531" y="4830171"/>
                <a:ext cx="164880" cy="2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857FB9-FE67-6941-9BE7-EC653FA168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4531" y="4821171"/>
                  <a:ext cx="182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F6C427-0364-E64F-B685-41D6C88DDBBA}"/>
                    </a:ext>
                  </a:extLst>
                </p14:cNvPr>
                <p14:cNvContentPartPr/>
                <p14:nvPr/>
              </p14:nvContentPartPr>
              <p14:xfrm>
                <a:off x="4902411" y="4927371"/>
                <a:ext cx="137880" cy="1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F6C427-0364-E64F-B685-41D6C88DDB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3411" y="4918114"/>
                  <a:ext cx="155520" cy="3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A9F494-3683-A849-96F6-5CE2730C6390}"/>
                    </a:ext>
                  </a:extLst>
                </p14:cNvPr>
                <p14:cNvContentPartPr/>
                <p14:nvPr/>
              </p14:nvContentPartPr>
              <p14:xfrm>
                <a:off x="5122011" y="4815771"/>
                <a:ext cx="206640" cy="19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A9F494-3683-A849-96F6-5CE2730C63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3011" y="4806771"/>
                  <a:ext cx="2242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5DA33-085C-D14E-84DE-3EB36A236C96}"/>
              </a:ext>
            </a:extLst>
          </p:cNvPr>
          <p:cNvGrpSpPr/>
          <p:nvPr/>
        </p:nvGrpSpPr>
        <p:grpSpPr>
          <a:xfrm>
            <a:off x="2652411" y="4809291"/>
            <a:ext cx="644400" cy="249120"/>
            <a:chOff x="2652411" y="4809291"/>
            <a:chExt cx="6444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E564FB-6D63-3F40-95C4-85EFB432C7EE}"/>
                    </a:ext>
                  </a:extLst>
                </p14:cNvPr>
                <p14:cNvContentPartPr/>
                <p14:nvPr/>
              </p14:nvContentPartPr>
              <p14:xfrm>
                <a:off x="2652411" y="4889211"/>
                <a:ext cx="190800" cy="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E564FB-6D63-3F40-95C4-85EFB432C7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3428" y="4880640"/>
                  <a:ext cx="208407" cy="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6CAA0D-F262-F349-9D5F-21BE4D747B49}"/>
                    </a:ext>
                  </a:extLst>
                </p14:cNvPr>
                <p14:cNvContentPartPr/>
                <p14:nvPr/>
              </p14:nvContentPartPr>
              <p14:xfrm>
                <a:off x="2719371" y="4996851"/>
                <a:ext cx="214920" cy="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6CAA0D-F262-F349-9D5F-21BE4D747B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356" y="4987851"/>
                  <a:ext cx="23259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1108BD-EA6E-0941-A7F2-DB9985993216}"/>
                    </a:ext>
                  </a:extLst>
                </p14:cNvPr>
                <p14:cNvContentPartPr/>
                <p14:nvPr/>
              </p14:nvContentPartPr>
              <p14:xfrm>
                <a:off x="3093411" y="4809291"/>
                <a:ext cx="203400" cy="24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1108BD-EA6E-0941-A7F2-DB99859932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4427" y="4800291"/>
                  <a:ext cx="221009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8D4B22-A002-DD45-B75E-21AE2B7E3D30}"/>
              </a:ext>
            </a:extLst>
          </p:cNvPr>
          <p:cNvGrpSpPr/>
          <p:nvPr/>
        </p:nvGrpSpPr>
        <p:grpSpPr>
          <a:xfrm>
            <a:off x="506451" y="4147251"/>
            <a:ext cx="495720" cy="259200"/>
            <a:chOff x="506451" y="4147251"/>
            <a:chExt cx="4957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8FC0B5-FF6B-E443-8C1A-7052A07AAE61}"/>
                    </a:ext>
                  </a:extLst>
                </p14:cNvPr>
                <p14:cNvContentPartPr/>
                <p14:nvPr/>
              </p14:nvContentPartPr>
              <p14:xfrm>
                <a:off x="509691" y="4148331"/>
                <a:ext cx="1285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8FC0B5-FF6B-E443-8C1A-7052A07AA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0691" y="4139331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F098E5-91A7-3744-8AB8-F1F20E29B081}"/>
                    </a:ext>
                  </a:extLst>
                </p14:cNvPr>
                <p14:cNvContentPartPr/>
                <p14:nvPr/>
              </p14:nvContentPartPr>
              <p14:xfrm>
                <a:off x="506451" y="4268931"/>
                <a:ext cx="124920" cy="4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F098E5-91A7-3744-8AB8-F1F20E29B0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7451" y="4259860"/>
                  <a:ext cx="142560" cy="63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6ACF2C-0BE6-7E44-966F-7F00F941C48E}"/>
                    </a:ext>
                  </a:extLst>
                </p14:cNvPr>
                <p14:cNvContentPartPr/>
                <p14:nvPr/>
              </p14:nvContentPartPr>
              <p14:xfrm>
                <a:off x="772491" y="4147251"/>
                <a:ext cx="229680" cy="25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6ACF2C-0BE6-7E44-966F-7F00F941C4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491" y="4138251"/>
                  <a:ext cx="247320" cy="27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0486AF7-EB52-9644-BA50-E578082B7551}"/>
              </a:ext>
            </a:extLst>
          </p:cNvPr>
          <p:cNvSpPr txBox="1">
            <a:spLocks/>
          </p:cNvSpPr>
          <p:nvPr/>
        </p:nvSpPr>
        <p:spPr>
          <a:xfrm>
            <a:off x="477889" y="6190934"/>
            <a:ext cx="8217243" cy="52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0  (del)		1 (rep)          		2 (ins)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D200D-BEAC-694D-8F0C-20D90033CFDD}"/>
              </a:ext>
            </a:extLst>
          </p:cNvPr>
          <p:cNvSpPr txBox="1"/>
          <p:nvPr/>
        </p:nvSpPr>
        <p:spPr>
          <a:xfrm>
            <a:off x="7546499" y="5572035"/>
            <a:ext cx="1394873" cy="923330"/>
          </a:xfrm>
          <a:prstGeom prst="rect">
            <a:avLst/>
          </a:prstGeom>
          <a:noFill/>
          <a:ln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/>
              <a:t>Use 0, 1, 2 </a:t>
            </a:r>
            <a:r>
              <a:rPr lang="en-US" dirty="0"/>
              <a:t>instead of min values</a:t>
            </a:r>
            <a:endParaRPr lang="en-G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202E9D-DD8C-6549-8E78-3F86A3A9A862}"/>
                  </a:ext>
                </a:extLst>
              </p14:cNvPr>
              <p14:cNvContentPartPr/>
              <p14:nvPr/>
            </p14:nvContentPartPr>
            <p14:xfrm>
              <a:off x="1465583" y="6105745"/>
              <a:ext cx="5834675" cy="630129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202E9D-DD8C-6549-8E78-3F86A3A9A8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6943" y="6097103"/>
                <a:ext cx="5852314" cy="647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7EB61C-ADC5-A843-824B-907671C3A142}"/>
                  </a:ext>
                </a:extLst>
              </p14:cNvPr>
              <p14:cNvContentPartPr/>
              <p14:nvPr/>
            </p14:nvContentPartPr>
            <p14:xfrm>
              <a:off x="6805259" y="5902480"/>
              <a:ext cx="741240" cy="262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7EB61C-ADC5-A843-824B-907671C3A1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96619" y="5893840"/>
                <a:ext cx="758880" cy="2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26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AAF3-A078-1E8E-5870-16A7FDDC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7FCB-9E15-8873-F326-1BBF301D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39167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89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5377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03015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41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00461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04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68008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5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1C-CA73-604E-820E-FB014E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Edit distance in a nutshell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518-4ECA-ED49-AA02-5BF659D2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173711"/>
            <a:ext cx="8217243" cy="52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"TUC" and t = "ACTUA”: compute the edit dist. between s and t. </a:t>
            </a:r>
          </a:p>
          <a:p>
            <a:pPr marL="0" indent="0">
              <a:buNone/>
            </a:pPr>
            <a:r>
              <a:rPr lang="en-US" sz="2400" dirty="0"/>
              <a:t>Or: </a:t>
            </a:r>
            <a:r>
              <a:rPr lang="en-US" sz="2400" u="sng" dirty="0"/>
              <a:t>find how to convert s to t (min cost)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If two letters are (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) equal, the value in [</a:t>
            </a:r>
            <a:r>
              <a:rPr lang="en-US" sz="2400" dirty="0" err="1"/>
              <a:t>x,y</a:t>
            </a:r>
            <a:r>
              <a:rPr lang="en-US" sz="2400" dirty="0"/>
              <a:t>] is the min of:</a:t>
            </a:r>
          </a:p>
          <a:p>
            <a:pPr marL="0" indent="0" algn="ctr">
              <a:buNone/>
            </a:pPr>
            <a:r>
              <a:rPr lang="en-US" sz="2400" dirty="0"/>
              <a:t>[x-1,y] + 1          [x-1,y-1] </a:t>
            </a:r>
            <a:r>
              <a:rPr lang="en-US" sz="2400" dirty="0">
                <a:solidFill>
                  <a:srgbClr val="FF0000"/>
                </a:solidFill>
              </a:rPr>
              <a:t>+ 1</a:t>
            </a:r>
            <a:r>
              <a:rPr lang="en-US" sz="2400" dirty="0"/>
              <a:t>          [x,y-1] + 1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C4C63-956A-8A41-9B2A-5DE920A7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25995"/>
              </p:ext>
            </p:extLst>
          </p:nvPr>
        </p:nvGraphicFramePr>
        <p:xfrm>
          <a:off x="1298714" y="2850597"/>
          <a:ext cx="6095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936708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6368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614941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9042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89865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948133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4899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7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F6A4622AA7940A5F62AB46E91DAAB" ma:contentTypeVersion="8" ma:contentTypeDescription="Create a new document." ma:contentTypeScope="" ma:versionID="89b61e7996331481d1c2656f2dcb9217">
  <xsd:schema xmlns:xsd="http://www.w3.org/2001/XMLSchema" xmlns:xs="http://www.w3.org/2001/XMLSchema" xmlns:p="http://schemas.microsoft.com/office/2006/metadata/properties" xmlns:ns2="5faeb2d4-c0a1-4326-9013-53a169367c90" xmlns:ns3="7d6de3ea-89b1-4b86-8b97-ed77d97e03ad" targetNamespace="http://schemas.microsoft.com/office/2006/metadata/properties" ma:root="true" ma:fieldsID="91cef348a40670b72bee5fcd42942b21" ns2:_="" ns3:_="">
    <xsd:import namespace="5faeb2d4-c0a1-4326-9013-53a169367c90"/>
    <xsd:import namespace="7d6de3ea-89b1-4b86-8b97-ed77d97e03a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eb2d4-c0a1-4326-9013-53a169367c9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6dfa2dbb-56bf-41d2-a2fa-c4f312cbe4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de3ea-89b1-4b86-8b97-ed77d97e03a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cf74667-fb24-4fa5-b175-5c137e52a6b7}" ma:internalName="TaxCatchAll" ma:showField="CatchAllData" ma:web="7d6de3ea-89b1-4b86-8b97-ed77d97e03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6de3ea-89b1-4b86-8b97-ed77d97e03ad" xsi:nil="true"/>
    <lcf76f155ced4ddcb4097134ff3c332f xmlns="5faeb2d4-c0a1-4326-9013-53a169367c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22EC268-CB77-4C09-8764-1F25AB0AF7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EBACA4-D244-48E5-AFEE-2670AC55C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aeb2d4-c0a1-4326-9013-53a169367c90"/>
    <ds:schemaRef ds:uri="7d6de3ea-89b1-4b86-8b97-ed77d97e03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C366D-2C53-4506-8DC2-4E9879266373}">
  <ds:schemaRefs>
    <ds:schemaRef ds:uri="http://schemas.microsoft.com/office/2006/metadata/properties"/>
    <ds:schemaRef ds:uri="http://schemas.microsoft.com/office/infopath/2007/PartnerControls"/>
    <ds:schemaRef ds:uri="7d6de3ea-89b1-4b86-8b97-ed77d97e03ad"/>
    <ds:schemaRef ds:uri="5faeb2d4-c0a1-4326-9013-53a169367c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2201</Words>
  <Application>Microsoft Office PowerPoint</Application>
  <PresentationFormat>On-screen Show (4:3)</PresentationFormat>
  <Paragraphs>709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Edit distance in a nutshell (matrix)</vt:lpstr>
      <vt:lpstr>Edit distance in a nutshell (matrix)</vt:lpstr>
      <vt:lpstr>PowerPoint Presentation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Edit distance in a nutshell (matrix)</vt:lpstr>
      <vt:lpstr>From cost to operations!!!</vt:lpstr>
      <vt:lpstr>From cost to operations!!!</vt:lpstr>
      <vt:lpstr>From cost to operations!!!</vt:lpstr>
      <vt:lpstr>From cost to operations!!!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Dalamagas</dc:creator>
  <cp:lastModifiedBy>Theodore Dalamagas</cp:lastModifiedBy>
  <cp:revision>4</cp:revision>
  <dcterms:created xsi:type="dcterms:W3CDTF">2019-10-02T08:14:39Z</dcterms:created>
  <dcterms:modified xsi:type="dcterms:W3CDTF">2022-10-06T21:31:12Z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0x010100708F6A4622AA7940A5F62AB46E91DAAB</vt:lpwstr>
  </property>
  <property fmtid="{D5CDD505-2E9C-101B-9397-08002B2CF9AE}" pid="3" name="MediaServiceImageTags">
    <vt:lpwstr/>
  </property>
</Properties>
</file>