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Bride, Dean" userId="8eac6b76-aa71-4da4-adc3-5665cfb8b0be" providerId="ADAL" clId="{CF4BAFEF-BDCB-4997-9F42-B0E2203511EB}"/>
    <pc:docChg chg="modSld">
      <pc:chgData name="McBride, Dean" userId="8eac6b76-aa71-4da4-adc3-5665cfb8b0be" providerId="ADAL" clId="{CF4BAFEF-BDCB-4997-9F42-B0E2203511EB}" dt="2024-04-19T11:44:08.983" v="0" actId="14734"/>
      <pc:docMkLst>
        <pc:docMk/>
      </pc:docMkLst>
      <pc:sldChg chg="modSp mod">
        <pc:chgData name="McBride, Dean" userId="8eac6b76-aa71-4da4-adc3-5665cfb8b0be" providerId="ADAL" clId="{CF4BAFEF-BDCB-4997-9F42-B0E2203511EB}" dt="2024-04-19T11:44:08.983" v="0" actId="14734"/>
        <pc:sldMkLst>
          <pc:docMk/>
          <pc:sldMk cId="1291291391" sldId="257"/>
        </pc:sldMkLst>
        <pc:graphicFrameChg chg="modGraphic">
          <ac:chgData name="McBride, Dean" userId="8eac6b76-aa71-4da4-adc3-5665cfb8b0be" providerId="ADAL" clId="{CF4BAFEF-BDCB-4997-9F42-B0E2203511EB}" dt="2024-04-19T11:44:08.983" v="0" actId="14734"/>
          <ac:graphicFrameMkLst>
            <pc:docMk/>
            <pc:sldMk cId="1291291391" sldId="257"/>
            <ac:graphicFrameMk id="59" creationId="{602FF3CE-97AD-255F-F7CC-1D8E7BB3F3F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702-255D-C528-5543-10E18A967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A4EE-3A33-795D-D607-575782C5D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3B1E-61D4-9526-D0D7-65F5776B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7DCB-355F-6BA4-3339-CC740E17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6C3-DD8B-40F4-64FE-6C2B3FD7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35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8C34-CE10-BD51-5DDC-CE386F75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3157-7DDB-32BB-3376-D5F01D06D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94B4-FBC2-8705-9A27-5F8BD569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EA9D-E482-D977-043C-DED51960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73AF-1351-CB9A-2926-69C99707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1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6F8B-1D46-4B2B-7AF1-761DEC397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56F5E-ABC2-4F09-1198-C7615636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18F4-311C-A11A-9350-B681CFA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8C4C-1E3B-8CF4-E0D1-96560DB0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19B4-2780-6D2E-24E2-04BF258A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2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7170-5EFD-2774-9067-E8D3EA52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6CE3-11CF-0196-CB19-D2ADBCC0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2562-369C-DE6D-7826-1209D8CD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9348-F457-030A-CB8B-0AFCF5F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E826-EA27-2EC6-8135-5AFFA28B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71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292E-7D01-B43E-6534-FC75028E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38A3D-8FA4-3F36-E67A-141C208E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3686-FB6B-AF70-1D19-0B0A1A8B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8679-1ED4-0AA7-9CA9-A20DA2E2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C2DB-D29E-68E9-8F89-2E0AD1E0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67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8923-B27A-50FE-1C5F-6C6E6703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F107-1D49-7B74-7172-18D065A7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7B74-87E3-E6EF-5B65-362EFAE1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79A96-F728-E922-1E1D-7EC6C648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5C880-A146-B6AB-8284-808EDE72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80B5-C080-66E0-F159-8E2A9709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498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F048-1FD4-1300-27D0-0AC53151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0670-D8F5-E2B6-24F2-3909B7FC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0E68-6BD2-64C1-C72E-EF39B86B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CBB3-981C-23F9-2A58-39C9AFCA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DC03A-9F98-5E24-8EFD-55DE1FB4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8E13A-A1AB-A9A2-9099-FE690C40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1108A-EDAF-3B17-52DD-F46EDA4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CAB38-F29F-DCE3-6227-D5CDA1AF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7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D09A-431B-8D5F-2CA6-639A5372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D0676-99C6-3BB3-25AE-078F04C2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09B6D-D0FD-55F5-E5B4-7C22CD8D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E144-016C-611A-9466-A3EFBA8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80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8E99E-C81A-FF4A-2839-D63F83EA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C2199-FA72-AF81-B947-306BD010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E5C04-9FAC-AD92-7381-A4EADF4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58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3B8-CD77-81AD-42A9-8E608A51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A4B5-7C83-21D8-0150-2EB29BAA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3F61-5515-384B-B239-D61663DC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D157-4EBE-18E0-2FC2-3019A445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DA7F0-C848-0967-D625-917E2AE7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9DBD-25BF-24EB-6280-6CA1E937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9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E5D9-3267-E1D7-47A9-370BAF9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F8161-0545-1DD4-177A-449EBA2C9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9EC4-7E74-12D5-C477-96056D27A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40E0-8CE6-86B9-BCD6-B7C53876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A431-837C-09F7-2224-185F3BC6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BA5AB-F25E-39B2-E5A1-557A868E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12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75E1A-76D1-FFD3-10F8-68F41920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CD8C-1D5E-4002-C969-C10E8ADC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3BAB-3F3D-06FD-FD9F-145BBC032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8995-5EF0-461F-B043-37280293BC25}" type="datetimeFigureOut">
              <a:rPr lang="en-ZA" smtClean="0"/>
              <a:t>2024/04/19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3692-1F0F-BC20-5A4C-44C824F9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DE85-9811-82B8-8315-D896B8BF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270F-9B2C-45E9-A98F-F17008D5A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82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E182-CAE5-FE6B-2A64-F78FB39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570B491-9A3D-A84A-7EBD-A93A22FA598D}"/>
              </a:ext>
            </a:extLst>
          </p:cNvPr>
          <p:cNvSpPr/>
          <p:nvPr/>
        </p:nvSpPr>
        <p:spPr>
          <a:xfrm>
            <a:off x="6839749" y="4092120"/>
            <a:ext cx="2644909" cy="1959056"/>
          </a:xfrm>
          <a:prstGeom prst="roundRect">
            <a:avLst>
              <a:gd name="adj" fmla="val 512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835BE78-85E6-41B9-8C30-4B00AD6303C8}"/>
              </a:ext>
            </a:extLst>
          </p:cNvPr>
          <p:cNvSpPr/>
          <p:nvPr/>
        </p:nvSpPr>
        <p:spPr>
          <a:xfrm>
            <a:off x="3641934" y="4092120"/>
            <a:ext cx="2403468" cy="1672186"/>
          </a:xfrm>
          <a:prstGeom prst="roundRect">
            <a:avLst>
              <a:gd name="adj" fmla="val 512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1A4519F-4C00-CA9D-DD21-8BBFD3DB09D3}"/>
              </a:ext>
            </a:extLst>
          </p:cNvPr>
          <p:cNvSpPr/>
          <p:nvPr/>
        </p:nvSpPr>
        <p:spPr>
          <a:xfrm>
            <a:off x="393520" y="4092120"/>
            <a:ext cx="2403468" cy="1824586"/>
          </a:xfrm>
          <a:prstGeom prst="roundRect">
            <a:avLst>
              <a:gd name="adj" fmla="val 512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30F065-476A-A110-2E5F-C74E708205D2}"/>
              </a:ext>
            </a:extLst>
          </p:cNvPr>
          <p:cNvCxnSpPr>
            <a:cxnSpLocks/>
            <a:stCxn id="62" idx="0"/>
            <a:endCxn id="6" idx="2"/>
          </p:cNvCxnSpPr>
          <p:nvPr/>
        </p:nvCxnSpPr>
        <p:spPr>
          <a:xfrm rot="5400000" flipH="1" flipV="1">
            <a:off x="1940919" y="2252791"/>
            <a:ext cx="1493665" cy="2184994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2B5761C-71BE-62D2-7B71-EA26C41DF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73378"/>
              </p:ext>
            </p:extLst>
          </p:nvPr>
        </p:nvGraphicFramePr>
        <p:xfrm>
          <a:off x="3712500" y="4928281"/>
          <a:ext cx="1276668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6668">
                  <a:extLst>
                    <a:ext uri="{9D8B030D-6E8A-4147-A177-3AD203B41FA5}">
                      <a16:colId xmlns:a16="http://schemas.microsoft.com/office/drawing/2014/main" val="1347840482"/>
                    </a:ext>
                  </a:extLst>
                </a:gridCol>
              </a:tblGrid>
              <a:tr h="1987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94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AD joined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0478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DHCP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42729"/>
                  </a:ext>
                </a:extLst>
              </a:tr>
            </a:tbl>
          </a:graphicData>
        </a:graphic>
      </p:graphicFrame>
      <p:pic>
        <p:nvPicPr>
          <p:cNvPr id="75" name="Graphic 74">
            <a:extLst>
              <a:ext uri="{FF2B5EF4-FFF2-40B4-BE49-F238E27FC236}">
                <a16:creationId xmlns:a16="http://schemas.microsoft.com/office/drawing/2014/main" id="{9BAFC5E7-70EF-9104-C1F4-1AA1D6AF1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248" y="4178826"/>
            <a:ext cx="634187" cy="63418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1EBA916-019C-E003-F42D-0B3B08BD0065}"/>
              </a:ext>
            </a:extLst>
          </p:cNvPr>
          <p:cNvSpPr txBox="1"/>
          <p:nvPr/>
        </p:nvSpPr>
        <p:spPr>
          <a:xfrm>
            <a:off x="4370724" y="4239919"/>
            <a:ext cx="15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workstationvlan30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A6BB4AD-5838-7F44-6021-8A077676C226}"/>
              </a:ext>
            </a:extLst>
          </p:cNvPr>
          <p:cNvGraphicFramePr>
            <a:graphicFrameLocks noGrp="1"/>
          </p:cNvGraphicFramePr>
          <p:nvPr/>
        </p:nvGraphicFramePr>
        <p:xfrm>
          <a:off x="8558097" y="4243099"/>
          <a:ext cx="817260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7260">
                  <a:extLst>
                    <a:ext uri="{9D8B030D-6E8A-4147-A177-3AD203B41FA5}">
                      <a16:colId xmlns:a16="http://schemas.microsoft.com/office/drawing/2014/main" val="1347840482"/>
                    </a:ext>
                  </a:extLst>
                </a:gridCol>
              </a:tblGrid>
              <a:tr h="1987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Kali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94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DHCP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42729"/>
                  </a:ext>
                </a:extLst>
              </a:tr>
            </a:tbl>
          </a:graphicData>
        </a:graphic>
      </p:graphicFrame>
      <p:pic>
        <p:nvPicPr>
          <p:cNvPr id="82" name="Graphic 81">
            <a:extLst>
              <a:ext uri="{FF2B5EF4-FFF2-40B4-BE49-F238E27FC236}">
                <a16:creationId xmlns:a16="http://schemas.microsoft.com/office/drawing/2014/main" id="{728ADFB4-2B86-0891-3265-D823635C3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8064" y="4178826"/>
            <a:ext cx="634187" cy="63418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F492E2F-5DAC-DCD5-81EF-3F112B2EDAF4}"/>
              </a:ext>
            </a:extLst>
          </p:cNvPr>
          <p:cNvSpPr txBox="1"/>
          <p:nvPr/>
        </p:nvSpPr>
        <p:spPr>
          <a:xfrm>
            <a:off x="7568540" y="4239919"/>
            <a:ext cx="15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kali_vlan10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CC92C353-976D-97FF-B619-1E3FE73A531C}"/>
              </a:ext>
            </a:extLst>
          </p:cNvPr>
          <p:cNvGraphicFramePr>
            <a:graphicFrameLocks noGrp="1"/>
          </p:cNvGraphicFramePr>
          <p:nvPr/>
        </p:nvGraphicFramePr>
        <p:xfrm>
          <a:off x="6962463" y="4899719"/>
          <a:ext cx="24128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47">
                  <a:extLst>
                    <a:ext uri="{9D8B030D-6E8A-4147-A177-3AD203B41FA5}">
                      <a16:colId xmlns:a16="http://schemas.microsoft.com/office/drawing/2014/main" val="1347840482"/>
                    </a:ext>
                  </a:extLst>
                </a:gridCol>
                <a:gridCol w="1206447">
                  <a:extLst>
                    <a:ext uri="{9D8B030D-6E8A-4147-A177-3AD203B41FA5}">
                      <a16:colId xmlns:a16="http://schemas.microsoft.com/office/drawing/2014/main" val="522870456"/>
                    </a:ext>
                  </a:extLst>
                </a:gridCol>
              </a:tblGrid>
              <a:tr h="1987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Offensive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Defensive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94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Burp, Metasploit, etc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Nessus (vulnerability management)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42729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 err="1"/>
                        <a:t>Wazuh</a:t>
                      </a:r>
                      <a:r>
                        <a:rPr lang="en-ZA" sz="1000" dirty="0"/>
                        <a:t> (SIEM)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448954"/>
                  </a:ext>
                </a:extLst>
              </a:tr>
            </a:tbl>
          </a:graphicData>
        </a:graphic>
      </p:graphicFrame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6E54944-E9A0-BDC1-78DD-D65ABDC32FB8}"/>
              </a:ext>
            </a:extLst>
          </p:cNvPr>
          <p:cNvSpPr/>
          <p:nvPr/>
        </p:nvSpPr>
        <p:spPr>
          <a:xfrm>
            <a:off x="1340224" y="301573"/>
            <a:ext cx="5876364" cy="2029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CE1299-725F-384B-9D9F-B830C566BDC1}"/>
              </a:ext>
            </a:extLst>
          </p:cNvPr>
          <p:cNvSpPr txBox="1"/>
          <p:nvPr/>
        </p:nvSpPr>
        <p:spPr>
          <a:xfrm>
            <a:off x="2069014" y="449373"/>
            <a:ext cx="155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 err="1"/>
              <a:t>OPNsense</a:t>
            </a:r>
            <a:r>
              <a:rPr lang="en-ZA" sz="1200" dirty="0"/>
              <a:t>-firewall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FC26D777-73AE-A8C9-E951-623245DFC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982" y="388357"/>
            <a:ext cx="627032" cy="6270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B02814-8359-6392-7FD2-DD1ED94AA9D4}"/>
              </a:ext>
            </a:extLst>
          </p:cNvPr>
          <p:cNvGrpSpPr/>
          <p:nvPr/>
        </p:nvGrpSpPr>
        <p:grpSpPr>
          <a:xfrm>
            <a:off x="6511691" y="915131"/>
            <a:ext cx="1613309" cy="534883"/>
            <a:chOff x="6511691" y="915131"/>
            <a:chExt cx="1613309" cy="53488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27D2287-9EA7-2B57-4227-9BE3114F2CAA}"/>
                </a:ext>
              </a:extLst>
            </p:cNvPr>
            <p:cNvSpPr/>
            <p:nvPr/>
          </p:nvSpPr>
          <p:spPr>
            <a:xfrm>
              <a:off x="6511691" y="915131"/>
              <a:ext cx="1613309" cy="534883"/>
            </a:xfrm>
            <a:prstGeom prst="roundRect">
              <a:avLst>
                <a:gd name="adj" fmla="val 9718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ZA" sz="1400" dirty="0">
                  <a:solidFill>
                    <a:schemeClr val="tx1"/>
                  </a:solidFill>
                </a:rPr>
                <a:t>NIC: </a:t>
              </a:r>
              <a:r>
                <a:rPr lang="en-ZA" sz="1400" b="1" dirty="0">
                  <a:solidFill>
                    <a:schemeClr val="tx1"/>
                  </a:solidFill>
                </a:rPr>
                <a:t>WAN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D1EC6747-DF8A-E83B-B189-9CDBA86C6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5824" y="1003232"/>
              <a:ext cx="354168" cy="35416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6A0EC-3974-ACC4-A240-30C83B29466B}"/>
              </a:ext>
            </a:extLst>
          </p:cNvPr>
          <p:cNvGrpSpPr/>
          <p:nvPr/>
        </p:nvGrpSpPr>
        <p:grpSpPr>
          <a:xfrm>
            <a:off x="5238747" y="2063572"/>
            <a:ext cx="1613309" cy="534883"/>
            <a:chOff x="5238747" y="2063572"/>
            <a:chExt cx="1613309" cy="5348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75A2E9C-B019-F65C-12C1-4024A8EFA190}"/>
                </a:ext>
              </a:extLst>
            </p:cNvPr>
            <p:cNvSpPr/>
            <p:nvPr/>
          </p:nvSpPr>
          <p:spPr>
            <a:xfrm>
              <a:off x="5238747" y="2063572"/>
              <a:ext cx="1613309" cy="534883"/>
            </a:xfrm>
            <a:prstGeom prst="roundRect">
              <a:avLst>
                <a:gd name="adj" fmla="val 9718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ZA" sz="1400" dirty="0">
                  <a:solidFill>
                    <a:schemeClr val="tx1"/>
                  </a:solidFill>
                </a:rPr>
                <a:t>NIC: </a:t>
              </a:r>
              <a:r>
                <a:rPr lang="en-ZA" sz="1400" b="1" dirty="0">
                  <a:solidFill>
                    <a:schemeClr val="tx1"/>
                  </a:solidFill>
                </a:rPr>
                <a:t>LAN</a:t>
              </a:r>
            </a:p>
            <a:p>
              <a:pPr algn="r"/>
              <a:r>
                <a:rPr lang="en-ZA" sz="1200" dirty="0">
                  <a:solidFill>
                    <a:schemeClr val="tx1"/>
                  </a:solidFill>
                </a:rPr>
                <a:t>192.168.10.5/24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1A789AAC-A615-6659-F4D8-193BA534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72880" y="2151923"/>
              <a:ext cx="354168" cy="35416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32D65F-D979-07BF-45AC-CB7EC6AEE77F}"/>
              </a:ext>
            </a:extLst>
          </p:cNvPr>
          <p:cNvGrpSpPr/>
          <p:nvPr/>
        </p:nvGrpSpPr>
        <p:grpSpPr>
          <a:xfrm>
            <a:off x="2973593" y="2063572"/>
            <a:ext cx="1613309" cy="534883"/>
            <a:chOff x="7751442" y="1944178"/>
            <a:chExt cx="1613309" cy="53488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999C33-77DE-564E-2002-0958693D964B}"/>
                </a:ext>
              </a:extLst>
            </p:cNvPr>
            <p:cNvSpPr/>
            <p:nvPr/>
          </p:nvSpPr>
          <p:spPr>
            <a:xfrm>
              <a:off x="7751442" y="1944178"/>
              <a:ext cx="1613309" cy="534883"/>
            </a:xfrm>
            <a:prstGeom prst="roundRect">
              <a:avLst>
                <a:gd name="adj" fmla="val 9718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ZA" sz="1400" dirty="0">
                  <a:solidFill>
                    <a:schemeClr val="tx1"/>
                  </a:solidFill>
                </a:rPr>
                <a:t>NIC: </a:t>
              </a:r>
              <a:r>
                <a:rPr lang="en-ZA" sz="1400" b="1" dirty="0">
                  <a:solidFill>
                    <a:schemeClr val="tx1"/>
                  </a:solidFill>
                </a:rPr>
                <a:t>OPT1</a:t>
              </a:r>
            </a:p>
            <a:p>
              <a:pPr algn="r"/>
              <a:r>
                <a:rPr lang="en-ZA" sz="1200" dirty="0">
                  <a:solidFill>
                    <a:schemeClr val="tx1"/>
                  </a:solidFill>
                </a:rPr>
                <a:t>192.168.30.5/24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C982452-5DC5-0DF7-1E06-0133CE4F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5575" y="2032529"/>
              <a:ext cx="354168" cy="354168"/>
            </a:xfrm>
            <a:prstGeom prst="rect">
              <a:avLst/>
            </a:prstGeom>
          </p:spPr>
        </p:pic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4D311C7E-9FBC-A42B-48AD-525AF36535E3}"/>
              </a:ext>
            </a:extLst>
          </p:cNvPr>
          <p:cNvSpPr/>
          <p:nvPr/>
        </p:nvSpPr>
        <p:spPr>
          <a:xfrm>
            <a:off x="9784226" y="1637531"/>
            <a:ext cx="1846729" cy="86856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internet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84A1E3E-B5A8-3D6E-BE44-E6C0368BE4E4}"/>
              </a:ext>
            </a:extLst>
          </p:cNvPr>
          <p:cNvCxnSpPr>
            <a:cxnSpLocks/>
            <a:stCxn id="11" idx="2"/>
            <a:endCxn id="2" idx="3"/>
          </p:cNvCxnSpPr>
          <p:nvPr/>
        </p:nvCxnSpPr>
        <p:spPr>
          <a:xfrm rot="10800000">
            <a:off x="8125000" y="1182573"/>
            <a:ext cx="1664954" cy="889238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1B25A97-8077-D224-E398-0CE4977DA084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V="1">
            <a:off x="6356971" y="2286887"/>
            <a:ext cx="1493665" cy="2116802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44296A-E340-36A2-E45B-FB1DD3A12F5C}"/>
              </a:ext>
            </a:extLst>
          </p:cNvPr>
          <p:cNvCxnSpPr>
            <a:cxnSpLocks/>
            <a:stCxn id="76" idx="0"/>
            <a:endCxn id="6" idx="2"/>
          </p:cNvCxnSpPr>
          <p:nvPr/>
        </p:nvCxnSpPr>
        <p:spPr>
          <a:xfrm rot="16200000" flipV="1">
            <a:off x="3565126" y="2813578"/>
            <a:ext cx="1493665" cy="1063420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4DDD7CE4-E4BD-60D8-EC9E-58ECAFBC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46290"/>
              </p:ext>
            </p:extLst>
          </p:nvPr>
        </p:nvGraphicFramePr>
        <p:xfrm>
          <a:off x="1484409" y="1015389"/>
          <a:ext cx="1136497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6497">
                  <a:extLst>
                    <a:ext uri="{9D8B030D-6E8A-4147-A177-3AD203B41FA5}">
                      <a16:colId xmlns:a16="http://schemas.microsoft.com/office/drawing/2014/main" val="1347840482"/>
                    </a:ext>
                  </a:extLst>
                </a:gridCol>
              </a:tblGrid>
              <a:tr h="1987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FreeBSD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94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DHCP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0478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42729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Firewall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050156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17297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02FF3CE-97AD-255F-F7CC-1D8E7BB3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09722"/>
              </p:ext>
            </p:extLst>
          </p:nvPr>
        </p:nvGraphicFramePr>
        <p:xfrm>
          <a:off x="464086" y="4869189"/>
          <a:ext cx="1341755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1347840482"/>
                    </a:ext>
                  </a:extLst>
                </a:gridCol>
              </a:tblGrid>
              <a:tr h="1987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ZA" sz="1000" dirty="0"/>
                        <a:t>Windows Server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94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DNS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04787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r>
                        <a:rPr lang="en-ZA" sz="1000" dirty="0"/>
                        <a:t>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42729"/>
                  </a:ext>
                </a:extLst>
              </a:tr>
              <a:tr h="19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/>
                        <a:t>192.168.</a:t>
                      </a:r>
                      <a:r>
                        <a:rPr lang="en-ZA" sz="1000" b="1" dirty="0"/>
                        <a:t>30.1 </a:t>
                      </a:r>
                      <a:r>
                        <a:rPr lang="en-ZA" sz="1000" b="0" dirty="0"/>
                        <a:t>(static)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76835"/>
                  </a:ext>
                </a:extLst>
              </a:tr>
            </a:tbl>
          </a:graphicData>
        </a:graphic>
      </p:graphicFrame>
      <p:pic>
        <p:nvPicPr>
          <p:cNvPr id="61" name="Graphic 60">
            <a:extLst>
              <a:ext uri="{FF2B5EF4-FFF2-40B4-BE49-F238E27FC236}">
                <a16:creationId xmlns:a16="http://schemas.microsoft.com/office/drawing/2014/main" id="{77658E03-F5CD-5993-D3C3-4134BFEB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34" y="4178826"/>
            <a:ext cx="634187" cy="63418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F099D20-36D2-7ECB-226E-6E99E5EA64C9}"/>
              </a:ext>
            </a:extLst>
          </p:cNvPr>
          <p:cNvSpPr txBox="1"/>
          <p:nvPr/>
        </p:nvSpPr>
        <p:spPr>
          <a:xfrm>
            <a:off x="1122310" y="4239919"/>
            <a:ext cx="172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domaincontrollervlan30</a:t>
            </a:r>
          </a:p>
        </p:txBody>
      </p:sp>
    </p:spTree>
    <p:extLst>
      <p:ext uri="{BB962C8B-B14F-4D97-AF65-F5344CB8AC3E}">
        <p14:creationId xmlns:p14="http://schemas.microsoft.com/office/powerpoint/2010/main" val="129129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15509</TotalTime>
  <Words>59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McBride, Dean</dc:creator>
  <cp:lastModifiedBy>McBride, Dean</cp:lastModifiedBy>
  <cp:revision>2</cp:revision>
  <dcterms:created xsi:type="dcterms:W3CDTF">2024-03-18T08:45:47Z</dcterms:created>
  <dcterms:modified xsi:type="dcterms:W3CDTF">2024-04-19T11:44:19Z</dcterms:modified>
</cp:coreProperties>
</file>