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414455"/>
            <a:ext cx="6498158" cy="1724867"/>
          </a:xfrm>
        </p:spPr>
        <p:txBody>
          <a:bodyPr/>
          <a:lstStyle/>
          <a:p>
            <a:r>
              <a:rPr lang="en-US" dirty="0" smtClean="0"/>
              <a:t>Greek Test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138420"/>
            <a:ext cx="6498159" cy="916641"/>
          </a:xfrm>
        </p:spPr>
        <p:txBody>
          <a:bodyPr>
            <a:no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Dean Johnson</a:t>
            </a:r>
          </a:p>
          <a:p>
            <a:r>
              <a:rPr lang="en-US" dirty="0" err="1" smtClean="0"/>
              <a:t>Jaron</a:t>
            </a:r>
            <a:r>
              <a:rPr lang="en-US" dirty="0" smtClean="0"/>
              <a:t> Thatcher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Zubriski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3370"/>
            <a:ext cx="8042276" cy="4343400"/>
          </a:xfrm>
        </p:spPr>
        <p:txBody>
          <a:bodyPr/>
          <a:lstStyle/>
          <a:p>
            <a:r>
              <a:rPr lang="en-US" dirty="0" smtClean="0"/>
              <a:t>Greek Houses don’t have a great way to store and share course material from previous years.</a:t>
            </a:r>
          </a:p>
          <a:p>
            <a:r>
              <a:rPr lang="en-US" dirty="0" smtClean="0"/>
              <a:t>We want to develop a system that can be used to store and share files, and organize groups/organizations.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9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3370"/>
            <a:ext cx="8042276" cy="4343400"/>
          </a:xfrm>
        </p:spPr>
        <p:txBody>
          <a:bodyPr/>
          <a:lstStyle/>
          <a:p>
            <a:r>
              <a:rPr lang="en-US" dirty="0" smtClean="0"/>
              <a:t>Permissions system for organizations</a:t>
            </a:r>
          </a:p>
          <a:p>
            <a:r>
              <a:rPr lang="en-US" dirty="0" smtClean="0"/>
              <a:t>There needs to be a way to differentiate which groups/organizations a user is a part of, what their role is, and which documents they have access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</TotalTime>
  <Words>89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Greek Test Bank</vt:lpstr>
      <vt:lpstr>Overview</vt:lpstr>
      <vt:lpstr>Cool Feature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Test Bank</dc:title>
  <dc:creator>Dean Johnson</dc:creator>
  <cp:lastModifiedBy>Dean Johnson</cp:lastModifiedBy>
  <cp:revision>3</cp:revision>
  <dcterms:created xsi:type="dcterms:W3CDTF">2014-01-21T19:04:35Z</dcterms:created>
  <dcterms:modified xsi:type="dcterms:W3CDTF">2014-01-21T19:24:26Z</dcterms:modified>
</cp:coreProperties>
</file>