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58" r:id="rId6"/>
    <p:sldId id="260" r:id="rId7"/>
    <p:sldId id="264" r:id="rId8"/>
    <p:sldId id="265" r:id="rId9"/>
    <p:sldId id="263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A7EB6F-2B76-4188-89E2-AFA5B071E205}">
          <p14:sldIdLst>
            <p14:sldId id="256"/>
            <p14:sldId id="257"/>
            <p14:sldId id="259"/>
            <p14:sldId id="261"/>
            <p14:sldId id="258"/>
            <p14:sldId id="260"/>
            <p14:sldId id="264"/>
            <p14:sldId id="265"/>
            <p14:sldId id="263"/>
            <p14:sldId id="266"/>
            <p14:sldId id="268"/>
            <p14:sldId id="269"/>
            <p14:sldId id="267"/>
            <p14:sldId id="270"/>
            <p14:sldId id="271"/>
            <p14:sldId id="272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86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FB3A6-42F6-4B4F-8AD2-584F2F5E090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78CE3-0790-41AF-B2F7-1B15CAF09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我们现在要开发一个像滴滴一样的打车应用，给大家</a:t>
            </a:r>
            <a:r>
              <a:rPr lang="en-US" altLang="zh-CN" dirty="0"/>
              <a:t>5</a:t>
            </a:r>
            <a:r>
              <a:rPr lang="zh-CN" altLang="en-US" dirty="0"/>
              <a:t>分钟时间，请大家思考一下，一个这样的打车应用都需要哪些功能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8CE3-0790-41AF-B2F7-1B15CAF09F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我们现在要开发一个像滴滴一样的打车应用，给大家</a:t>
            </a:r>
            <a:r>
              <a:rPr lang="en-US" altLang="zh-CN" dirty="0"/>
              <a:t>5</a:t>
            </a:r>
            <a:r>
              <a:rPr lang="zh-CN" altLang="en-US" dirty="0"/>
              <a:t>分钟时间，请大家思考一下，一个这样的打车应用都需要哪些功能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8CE3-0790-41AF-B2F7-1B15CAF09F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我们现在要开发一个像滴滴一样的打车应用，给大家</a:t>
            </a:r>
            <a:r>
              <a:rPr lang="en-US" altLang="zh-CN" dirty="0"/>
              <a:t>5</a:t>
            </a:r>
            <a:r>
              <a:rPr lang="zh-CN" altLang="en-US" dirty="0"/>
              <a:t>分钟时间，请大家思考一下，一个这样的打车应用都需要哪些功能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8CE3-0790-41AF-B2F7-1B15CAF09F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42C9-7B55-4D76-8B03-316ED8C49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微服务介绍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91D0F-5B47-4778-B430-134EDB7B4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68F52D2-E87D-4BFC-BB89-8CB968BCFAF8}"/>
              </a:ext>
            </a:extLst>
          </p:cNvPr>
          <p:cNvGrpSpPr/>
          <p:nvPr/>
        </p:nvGrpSpPr>
        <p:grpSpPr>
          <a:xfrm>
            <a:off x="814448" y="3052165"/>
            <a:ext cx="2730885" cy="2829369"/>
            <a:chOff x="814448" y="3095709"/>
            <a:chExt cx="2730885" cy="2829369"/>
          </a:xfrm>
        </p:grpSpPr>
        <p:sp>
          <p:nvSpPr>
            <p:cNvPr id="5" name="圆角矩形 23">
              <a:extLst>
                <a:ext uri="{FF2B5EF4-FFF2-40B4-BE49-F238E27FC236}">
                  <a16:creationId xmlns:a16="http://schemas.microsoft.com/office/drawing/2014/main" id="{8C11EE13-E4A3-4DC0-A17E-A46F6ACCC8F8}"/>
                </a:ext>
              </a:extLst>
            </p:cNvPr>
            <p:cNvSpPr/>
            <p:nvPr/>
          </p:nvSpPr>
          <p:spPr>
            <a:xfrm rot="20935880">
              <a:off x="2514057" y="3558775"/>
              <a:ext cx="193241" cy="236630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878787"/>
                </a:gs>
                <a:gs pos="0">
                  <a:sysClr val="window" lastClr="FFFFFF">
                    <a:lumMod val="85000"/>
                    <a:shade val="30000"/>
                    <a:satMod val="115000"/>
                  </a:sysClr>
                </a:gs>
                <a:gs pos="45000">
                  <a:sysClr val="window" lastClr="FFFFFF">
                    <a:lumMod val="85000"/>
                    <a:shade val="67500"/>
                    <a:satMod val="115000"/>
                  </a:sysClr>
                </a:gs>
                <a:gs pos="62000">
                  <a:sysClr val="window" lastClr="FFFFFF">
                    <a:lumMod val="85000"/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圆角矩形 28">
              <a:extLst>
                <a:ext uri="{FF2B5EF4-FFF2-40B4-BE49-F238E27FC236}">
                  <a16:creationId xmlns:a16="http://schemas.microsoft.com/office/drawing/2014/main" id="{1FAEA8F3-FE1A-4D98-A5E9-A4ECD91EF143}"/>
                </a:ext>
              </a:extLst>
            </p:cNvPr>
            <p:cNvSpPr/>
            <p:nvPr/>
          </p:nvSpPr>
          <p:spPr>
            <a:xfrm rot="20913114">
              <a:off x="814448" y="3095709"/>
              <a:ext cx="2730885" cy="952634"/>
            </a:xfrm>
            <a:prstGeom prst="roundRect">
              <a:avLst/>
            </a:prstGeom>
            <a:gradFill flip="none" rotWithShape="1">
              <a:gsLst>
                <a:gs pos="100000">
                  <a:srgbClr val="79300E"/>
                </a:gs>
                <a:gs pos="0">
                  <a:srgbClr val="BC572A">
                    <a:shade val="30000"/>
                    <a:satMod val="115000"/>
                  </a:srgbClr>
                </a:gs>
                <a:gs pos="12000">
                  <a:srgbClr val="BC572A">
                    <a:shade val="67500"/>
                    <a:satMod val="115000"/>
                  </a:srgbClr>
                </a:gs>
                <a:gs pos="92000">
                  <a:srgbClr val="BC572A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702C22-5A1F-4FC8-9FE3-BF5B097A2278}"/>
                </a:ext>
              </a:extLst>
            </p:cNvPr>
            <p:cNvSpPr txBox="1"/>
            <p:nvPr/>
          </p:nvSpPr>
          <p:spPr>
            <a:xfrm rot="20890320">
              <a:off x="1567956" y="3386227"/>
              <a:ext cx="1353195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gency FB" pitchFamily="34" charset="0"/>
                  <a:ea typeface="微软雅黑" pitchFamily="34" charset="-122"/>
                </a:rPr>
                <a:t>不可靠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750435-DA64-47DA-82E5-89B7665C1D1F}"/>
              </a:ext>
            </a:extLst>
          </p:cNvPr>
          <p:cNvGrpSpPr/>
          <p:nvPr/>
        </p:nvGrpSpPr>
        <p:grpSpPr>
          <a:xfrm>
            <a:off x="2174305" y="1314378"/>
            <a:ext cx="2730885" cy="4363795"/>
            <a:chOff x="2174305" y="1357922"/>
            <a:chExt cx="2730885" cy="4363795"/>
          </a:xfrm>
        </p:grpSpPr>
        <p:sp>
          <p:nvSpPr>
            <p:cNvPr id="6" name="圆角矩形 24">
              <a:extLst>
                <a:ext uri="{FF2B5EF4-FFF2-40B4-BE49-F238E27FC236}">
                  <a16:creationId xmlns:a16="http://schemas.microsoft.com/office/drawing/2014/main" id="{F4AAAD33-1F41-4E9F-9432-6DB5BCE3F355}"/>
                </a:ext>
              </a:extLst>
            </p:cNvPr>
            <p:cNvSpPr/>
            <p:nvPr/>
          </p:nvSpPr>
          <p:spPr>
            <a:xfrm rot="20935880">
              <a:off x="3974035" y="2019957"/>
              <a:ext cx="213511" cy="37017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878787"/>
                </a:gs>
                <a:gs pos="0">
                  <a:sysClr val="window" lastClr="FFFFFF">
                    <a:lumMod val="85000"/>
                    <a:shade val="30000"/>
                    <a:satMod val="115000"/>
                  </a:sysClr>
                </a:gs>
                <a:gs pos="45000">
                  <a:sysClr val="window" lastClr="FFFFFF">
                    <a:lumMod val="85000"/>
                    <a:shade val="67500"/>
                    <a:satMod val="115000"/>
                  </a:sysClr>
                </a:gs>
                <a:gs pos="62000">
                  <a:sysClr val="window" lastClr="FFFFFF">
                    <a:lumMod val="85000"/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圆角矩形 34">
              <a:extLst>
                <a:ext uri="{FF2B5EF4-FFF2-40B4-BE49-F238E27FC236}">
                  <a16:creationId xmlns:a16="http://schemas.microsoft.com/office/drawing/2014/main" id="{EFD49FF4-6B32-4255-9B25-CED6D9362905}"/>
                </a:ext>
              </a:extLst>
            </p:cNvPr>
            <p:cNvSpPr/>
            <p:nvPr/>
          </p:nvSpPr>
          <p:spPr>
            <a:xfrm rot="20913114">
              <a:off x="2174305" y="1357922"/>
              <a:ext cx="2730885" cy="952634"/>
            </a:xfrm>
            <a:prstGeom prst="roundRect">
              <a:avLst/>
            </a:prstGeom>
            <a:gradFill flip="none" rotWithShape="1">
              <a:gsLst>
                <a:gs pos="100000">
                  <a:srgbClr val="6D3E0B"/>
                </a:gs>
                <a:gs pos="0">
                  <a:srgbClr val="A86924">
                    <a:shade val="30000"/>
                    <a:satMod val="115000"/>
                  </a:srgbClr>
                </a:gs>
                <a:gs pos="12000">
                  <a:srgbClr val="A86924">
                    <a:shade val="67500"/>
                    <a:satMod val="115000"/>
                  </a:srgbClr>
                </a:gs>
                <a:gs pos="94000">
                  <a:srgbClr val="A86924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8FAE82-5862-43E5-A203-6C89C96E1930}"/>
                </a:ext>
              </a:extLst>
            </p:cNvPr>
            <p:cNvSpPr txBox="1"/>
            <p:nvPr/>
          </p:nvSpPr>
          <p:spPr>
            <a:xfrm rot="20890320">
              <a:off x="2622463" y="1658100"/>
              <a:ext cx="1977264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gency FB" pitchFamily="34" charset="0"/>
                  <a:ea typeface="微软雅黑" pitchFamily="34" charset="-122"/>
                </a:rPr>
                <a:t>代码量激增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4B69DE-A3E9-493F-AE85-B811CCC1D33E}"/>
              </a:ext>
            </a:extLst>
          </p:cNvPr>
          <p:cNvGrpSpPr/>
          <p:nvPr/>
        </p:nvGrpSpPr>
        <p:grpSpPr>
          <a:xfrm>
            <a:off x="3258085" y="2405438"/>
            <a:ext cx="3084320" cy="3256890"/>
            <a:chOff x="3258085" y="2448982"/>
            <a:chExt cx="3084320" cy="3256890"/>
          </a:xfrm>
        </p:grpSpPr>
        <p:sp>
          <p:nvSpPr>
            <p:cNvPr id="11" name="圆角矩形 29">
              <a:extLst>
                <a:ext uri="{FF2B5EF4-FFF2-40B4-BE49-F238E27FC236}">
                  <a16:creationId xmlns:a16="http://schemas.microsoft.com/office/drawing/2014/main" id="{B39B669E-FF51-47EB-AF9E-022EE7CD9050}"/>
                </a:ext>
              </a:extLst>
            </p:cNvPr>
            <p:cNvSpPr/>
            <p:nvPr/>
          </p:nvSpPr>
          <p:spPr>
            <a:xfrm>
              <a:off x="4548810" y="3041576"/>
              <a:ext cx="198022" cy="26642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878787"/>
                </a:gs>
                <a:gs pos="0">
                  <a:sysClr val="window" lastClr="FFFFFF">
                    <a:lumMod val="85000"/>
                    <a:shade val="30000"/>
                    <a:satMod val="115000"/>
                  </a:sysClr>
                </a:gs>
                <a:gs pos="45000">
                  <a:sysClr val="window" lastClr="FFFFFF">
                    <a:lumMod val="85000"/>
                    <a:shade val="67500"/>
                    <a:satMod val="115000"/>
                  </a:sysClr>
                </a:gs>
                <a:gs pos="62000">
                  <a:sysClr val="window" lastClr="FFFFFF">
                    <a:lumMod val="85000"/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圆角矩形 35">
              <a:extLst>
                <a:ext uri="{FF2B5EF4-FFF2-40B4-BE49-F238E27FC236}">
                  <a16:creationId xmlns:a16="http://schemas.microsoft.com/office/drawing/2014/main" id="{4A27B2EF-A6F7-4230-8679-00E2F9201781}"/>
                </a:ext>
              </a:extLst>
            </p:cNvPr>
            <p:cNvSpPr/>
            <p:nvPr/>
          </p:nvSpPr>
          <p:spPr>
            <a:xfrm>
              <a:off x="3258085" y="2448982"/>
              <a:ext cx="2730885" cy="952634"/>
            </a:xfrm>
            <a:prstGeom prst="roundRect">
              <a:avLst/>
            </a:prstGeom>
            <a:gradFill flip="none" rotWithShape="1">
              <a:gsLst>
                <a:gs pos="100000">
                  <a:srgbClr val="963F00"/>
                </a:gs>
                <a:gs pos="0">
                  <a:srgbClr val="F79646">
                    <a:lumMod val="75000"/>
                    <a:shade val="30000"/>
                    <a:satMod val="115000"/>
                  </a:srgbClr>
                </a:gs>
                <a:gs pos="6000">
                  <a:srgbClr val="F79646">
                    <a:lumMod val="75000"/>
                    <a:shade val="67500"/>
                    <a:satMod val="115000"/>
                  </a:srgbClr>
                </a:gs>
                <a:gs pos="89000">
                  <a:srgbClr val="F79646">
                    <a:lumMod val="75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F9AD71-645C-455E-BDDD-C25D4BCE34BC}"/>
                </a:ext>
              </a:extLst>
            </p:cNvPr>
            <p:cNvSpPr txBox="1"/>
            <p:nvPr/>
          </p:nvSpPr>
          <p:spPr>
            <a:xfrm>
              <a:off x="3302640" y="2723591"/>
              <a:ext cx="3039765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gency FB" pitchFamily="34" charset="0"/>
                  <a:ea typeface="微软雅黑" pitchFamily="34" charset="-122"/>
                </a:rPr>
                <a:t>技术栈难以更换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3AA2A6-B10E-429C-A517-B6E03EA51678}"/>
              </a:ext>
            </a:extLst>
          </p:cNvPr>
          <p:cNvGrpSpPr/>
          <p:nvPr/>
        </p:nvGrpSpPr>
        <p:grpSpPr>
          <a:xfrm>
            <a:off x="6563389" y="2840277"/>
            <a:ext cx="2730885" cy="3183068"/>
            <a:chOff x="6563389" y="2883821"/>
            <a:chExt cx="2730885" cy="3183068"/>
          </a:xfrm>
        </p:grpSpPr>
        <p:sp>
          <p:nvSpPr>
            <p:cNvPr id="9" name="圆角矩形 27">
              <a:extLst>
                <a:ext uri="{FF2B5EF4-FFF2-40B4-BE49-F238E27FC236}">
                  <a16:creationId xmlns:a16="http://schemas.microsoft.com/office/drawing/2014/main" id="{1D4BFB71-3526-45A5-9A5D-5FA01F48693F}"/>
                </a:ext>
              </a:extLst>
            </p:cNvPr>
            <p:cNvSpPr/>
            <p:nvPr/>
          </p:nvSpPr>
          <p:spPr>
            <a:xfrm rot="963333">
              <a:off x="7173644" y="3402593"/>
              <a:ext cx="224541" cy="26642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878787"/>
                </a:gs>
                <a:gs pos="0">
                  <a:sysClr val="window" lastClr="FFFFFF">
                    <a:lumMod val="85000"/>
                    <a:shade val="30000"/>
                    <a:satMod val="115000"/>
                  </a:sysClr>
                </a:gs>
                <a:gs pos="45000">
                  <a:sysClr val="window" lastClr="FFFFFF">
                    <a:lumMod val="85000"/>
                    <a:shade val="67500"/>
                    <a:satMod val="115000"/>
                  </a:sysClr>
                </a:gs>
                <a:gs pos="62000">
                  <a:sysClr val="window" lastClr="FFFFFF">
                    <a:lumMod val="85000"/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圆角矩形 31">
              <a:extLst>
                <a:ext uri="{FF2B5EF4-FFF2-40B4-BE49-F238E27FC236}">
                  <a16:creationId xmlns:a16="http://schemas.microsoft.com/office/drawing/2014/main" id="{40D56E2D-C58C-4CB2-8B4E-C19CF35DD6EB}"/>
                </a:ext>
              </a:extLst>
            </p:cNvPr>
            <p:cNvSpPr/>
            <p:nvPr/>
          </p:nvSpPr>
          <p:spPr>
            <a:xfrm rot="1113809">
              <a:off x="6563389" y="2883821"/>
              <a:ext cx="2730885" cy="952634"/>
            </a:xfrm>
            <a:prstGeom prst="roundRect">
              <a:avLst/>
            </a:prstGeom>
            <a:gradFill flip="none" rotWithShape="1">
              <a:gsLst>
                <a:gs pos="100000">
                  <a:srgbClr val="5B532C"/>
                </a:gs>
                <a:gs pos="0">
                  <a:srgbClr val="EEECE1">
                    <a:lumMod val="50000"/>
                    <a:shade val="30000"/>
                    <a:satMod val="115000"/>
                  </a:srgbClr>
                </a:gs>
                <a:gs pos="7000">
                  <a:srgbClr val="EEECE1">
                    <a:lumMod val="50000"/>
                    <a:shade val="67500"/>
                    <a:satMod val="115000"/>
                  </a:srgbClr>
                </a:gs>
                <a:gs pos="90000">
                  <a:srgbClr val="EEECE1">
                    <a:lumMod val="50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53918E-A0A7-4110-BAF9-48FA699B5EC9}"/>
                </a:ext>
              </a:extLst>
            </p:cNvPr>
            <p:cNvSpPr txBox="1"/>
            <p:nvPr/>
          </p:nvSpPr>
          <p:spPr>
            <a:xfrm rot="1111832">
              <a:off x="6772547" y="3156475"/>
              <a:ext cx="2332566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gency FB" pitchFamily="34" charset="0"/>
                  <a:ea typeface="微软雅黑" pitchFamily="34" charset="-122"/>
                </a:rPr>
                <a:t>资源需求冲突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0D5220-EE43-4C83-84E7-B39D8832ACED}"/>
              </a:ext>
            </a:extLst>
          </p:cNvPr>
          <p:cNvGrpSpPr/>
          <p:nvPr/>
        </p:nvGrpSpPr>
        <p:grpSpPr>
          <a:xfrm>
            <a:off x="5091327" y="1463058"/>
            <a:ext cx="2730885" cy="3966677"/>
            <a:chOff x="5091327" y="1506602"/>
            <a:chExt cx="2730885" cy="3966677"/>
          </a:xfrm>
        </p:grpSpPr>
        <p:sp>
          <p:nvSpPr>
            <p:cNvPr id="8" name="圆角矩形 26">
              <a:extLst>
                <a:ext uri="{FF2B5EF4-FFF2-40B4-BE49-F238E27FC236}">
                  <a16:creationId xmlns:a16="http://schemas.microsoft.com/office/drawing/2014/main" id="{606BDB2F-29EE-49E8-9990-5302061FA152}"/>
                </a:ext>
              </a:extLst>
            </p:cNvPr>
            <p:cNvSpPr/>
            <p:nvPr/>
          </p:nvSpPr>
          <p:spPr>
            <a:xfrm rot="535245">
              <a:off x="5889570" y="2301932"/>
              <a:ext cx="193681" cy="31713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878787"/>
                </a:gs>
                <a:gs pos="0">
                  <a:sysClr val="window" lastClr="FFFFFF">
                    <a:lumMod val="85000"/>
                    <a:shade val="30000"/>
                    <a:satMod val="115000"/>
                  </a:sysClr>
                </a:gs>
                <a:gs pos="45000">
                  <a:sysClr val="window" lastClr="FFFFFF">
                    <a:lumMod val="85000"/>
                    <a:shade val="67500"/>
                    <a:satMod val="115000"/>
                  </a:sysClr>
                </a:gs>
                <a:gs pos="62000">
                  <a:sysClr val="window" lastClr="FFFFFF">
                    <a:lumMod val="85000"/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圆角矩形 30">
              <a:extLst>
                <a:ext uri="{FF2B5EF4-FFF2-40B4-BE49-F238E27FC236}">
                  <a16:creationId xmlns:a16="http://schemas.microsoft.com/office/drawing/2014/main" id="{37E6B1DF-8587-4475-BA7A-718BB868AF89}"/>
                </a:ext>
              </a:extLst>
            </p:cNvPr>
            <p:cNvSpPr/>
            <p:nvPr/>
          </p:nvSpPr>
          <p:spPr>
            <a:xfrm rot="525452">
              <a:off x="5091327" y="1506602"/>
              <a:ext cx="2730885" cy="952634"/>
            </a:xfrm>
            <a:prstGeom prst="roundRect">
              <a:avLst/>
            </a:prstGeom>
            <a:gradFill flip="none" rotWithShape="1">
              <a:gsLst>
                <a:gs pos="100000">
                  <a:srgbClr val="58402A"/>
                </a:gs>
                <a:gs pos="0">
                  <a:srgbClr val="8C6D4E">
                    <a:shade val="30000"/>
                    <a:satMod val="115000"/>
                  </a:srgbClr>
                </a:gs>
                <a:gs pos="8000">
                  <a:srgbClr val="8C6D4E">
                    <a:shade val="67500"/>
                    <a:satMod val="115000"/>
                  </a:srgbClr>
                </a:gs>
                <a:gs pos="94000">
                  <a:srgbClr val="8C6D4E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8239D9-1C69-4959-9442-AFB7425D8F41}"/>
                </a:ext>
              </a:extLst>
            </p:cNvPr>
            <p:cNvSpPr txBox="1"/>
            <p:nvPr/>
          </p:nvSpPr>
          <p:spPr>
            <a:xfrm rot="554331">
              <a:off x="5322488" y="1779027"/>
              <a:ext cx="2340753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gency FB" pitchFamily="34" charset="0"/>
                  <a:ea typeface="微软雅黑" pitchFamily="34" charset="-122"/>
                </a:rPr>
                <a:t>持续部署困难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573FE5-BFF6-454F-8A23-D3D4923D8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H="1" flipV="1">
            <a:off x="0" y="4906357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32">
            <a:extLst>
              <a:ext uri="{FF2B5EF4-FFF2-40B4-BE49-F238E27FC236}">
                <a16:creationId xmlns:a16="http://schemas.microsoft.com/office/drawing/2014/main" id="{250ECF38-4FFF-4AC6-AD44-0E816D64D8F6}"/>
              </a:ext>
            </a:extLst>
          </p:cNvPr>
          <p:cNvSpPr/>
          <p:nvPr/>
        </p:nvSpPr>
        <p:spPr>
          <a:xfrm>
            <a:off x="300846" y="522583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EC93D-5325-49A0-A5FE-17EEB6D769CA}"/>
              </a:ext>
            </a:extLst>
          </p:cNvPr>
          <p:cNvSpPr txBox="1"/>
          <p:nvPr/>
        </p:nvSpPr>
        <p:spPr>
          <a:xfrm>
            <a:off x="2028530" y="5590320"/>
            <a:ext cx="5688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8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局限性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BD2967-0818-4263-BAFA-505410E5432F}"/>
              </a:ext>
            </a:extLst>
          </p:cNvPr>
          <p:cNvSpPr txBox="1"/>
          <p:nvPr/>
        </p:nvSpPr>
        <p:spPr>
          <a:xfrm>
            <a:off x="2026805" y="5590320"/>
            <a:ext cx="5688632" cy="811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8000"/>
                    </a:sysClr>
                  </a:outerShdw>
                </a:effectLst>
              </a:rPr>
              <a:t>扩展性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42C9-7B55-4D76-8B03-316ED8C49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234162" cy="1646302"/>
          </a:xfrm>
        </p:spPr>
        <p:txBody>
          <a:bodyPr/>
          <a:lstStyle/>
          <a:p>
            <a:r>
              <a:rPr lang="zh-CN" altLang="en-US" dirty="0"/>
              <a:t>完美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91D0F-5B47-4778-B430-134EDB7B4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F26063-2A38-47CB-9718-5D9D5C84F178}"/>
              </a:ext>
            </a:extLst>
          </p:cNvPr>
          <p:cNvSpPr txBox="1">
            <a:spLocks/>
          </p:cNvSpPr>
          <p:nvPr/>
        </p:nvSpPr>
        <p:spPr>
          <a:xfrm>
            <a:off x="6677782" y="2589588"/>
            <a:ext cx="3064933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8000" dirty="0"/>
              <a:t>？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7FB94FB-817D-4922-B7DA-9FA3B26FB29E}"/>
              </a:ext>
            </a:extLst>
          </p:cNvPr>
          <p:cNvGrpSpPr/>
          <p:nvPr/>
        </p:nvGrpSpPr>
        <p:grpSpPr>
          <a:xfrm>
            <a:off x="7521859" y="3572911"/>
            <a:ext cx="2122610" cy="1705034"/>
            <a:chOff x="5060486" y="3222584"/>
            <a:chExt cx="2122610" cy="170503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FA21D3-1EC3-4844-A05A-B12E0AC3FFF2}"/>
                </a:ext>
              </a:extLst>
            </p:cNvPr>
            <p:cNvGrpSpPr/>
            <p:nvPr/>
          </p:nvGrpSpPr>
          <p:grpSpPr>
            <a:xfrm>
              <a:off x="5478062" y="3222584"/>
              <a:ext cx="1705034" cy="1705034"/>
              <a:chOff x="3492500" y="519113"/>
              <a:chExt cx="2178050" cy="2178050"/>
            </a:xfrm>
          </p:grpSpPr>
          <p:grpSp>
            <p:nvGrpSpPr>
              <p:cNvPr id="10" name="组合 19">
                <a:extLst>
                  <a:ext uri="{FF2B5EF4-FFF2-40B4-BE49-F238E27FC236}">
                    <a16:creationId xmlns:a16="http://schemas.microsoft.com/office/drawing/2014/main" id="{F130FD91-8D9B-44A1-99C4-6D397280E4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500" y="519113"/>
                <a:ext cx="2178050" cy="2178050"/>
                <a:chOff x="0" y="0"/>
                <a:chExt cx="2371327" cy="2371327"/>
              </a:xfrm>
            </p:grpSpPr>
            <p:sp>
              <p:nvSpPr>
                <p:cNvPr id="12" name="椭圆 20">
                  <a:extLst>
                    <a:ext uri="{FF2B5EF4-FFF2-40B4-BE49-F238E27FC236}">
                      <a16:creationId xmlns:a16="http://schemas.microsoft.com/office/drawing/2014/main" id="{3F580D62-E60E-4AFD-ACFA-C63828BE95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71327" cy="2371327"/>
                </a:xfrm>
                <a:prstGeom prst="ellipse">
                  <a:avLst/>
                </a:prstGeom>
                <a:solidFill>
                  <a:srgbClr val="F2F2F2"/>
                </a:solidFill>
                <a:ln w="254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en-US" b="1" i="1">
                    <a:solidFill>
                      <a:srgbClr val="FFFFFF"/>
                    </a:solidFill>
                    <a:latin typeface="Calibri" panose="020F0502020204030204" pitchFamily="34" charset="0"/>
                    <a:sym typeface="Microsoft YaHei" panose="020B0503020204020204" pitchFamily="34" charset="-122"/>
                  </a:endParaRPr>
                </a:p>
              </p:txBody>
            </p:sp>
            <p:pic>
              <p:nvPicPr>
                <p:cNvPr id="13" name="图片 21">
                  <a:extLst>
                    <a:ext uri="{FF2B5EF4-FFF2-40B4-BE49-F238E27FC236}">
                      <a16:creationId xmlns:a16="http://schemas.microsoft.com/office/drawing/2014/main" id="{9438A835-BAC5-4B78-A0E4-28E4BF38D0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420" y="176420"/>
                  <a:ext cx="2018487" cy="2018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1" name="TextBox 28">
                <a:extLst>
                  <a:ext uri="{FF2B5EF4-FFF2-40B4-BE49-F238E27FC236}">
                    <a16:creationId xmlns:a16="http://schemas.microsoft.com/office/drawing/2014/main" id="{1150E2C4-AB90-42BD-8E1A-B13FE9C1E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795" y="1204901"/>
                <a:ext cx="1350963" cy="880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rgbClr val="FFFFFF"/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司机管理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C923CF-B8CE-42CC-93D5-ADBF677A33E1}"/>
                </a:ext>
              </a:extLst>
            </p:cNvPr>
            <p:cNvGrpSpPr/>
            <p:nvPr/>
          </p:nvGrpSpPr>
          <p:grpSpPr>
            <a:xfrm>
              <a:off x="5060486" y="3744128"/>
              <a:ext cx="713374" cy="661945"/>
              <a:chOff x="2499812" y="1537426"/>
              <a:chExt cx="1561433" cy="144886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1BD827-158D-4D89-9161-3B41F3C46E7F}"/>
                  </a:ext>
                </a:extLst>
              </p:cNvPr>
              <p:cNvSpPr/>
              <p:nvPr/>
            </p:nvSpPr>
            <p:spPr>
              <a:xfrm>
                <a:off x="2499812" y="1537426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8">
                <a:extLst>
                  <a:ext uri="{FF2B5EF4-FFF2-40B4-BE49-F238E27FC236}">
                    <a16:creationId xmlns:a16="http://schemas.microsoft.com/office/drawing/2014/main" id="{03CE9B06-8703-45BC-9190-020671A30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310" y="1955008"/>
                <a:ext cx="1377364" cy="4128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REST API</a:t>
                </a:r>
                <a:endParaRPr lang="zh-CN" alt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CE85B2-8F21-4D82-8BA0-CB9831C61E2F}"/>
              </a:ext>
            </a:extLst>
          </p:cNvPr>
          <p:cNvGrpSpPr/>
          <p:nvPr/>
        </p:nvGrpSpPr>
        <p:grpSpPr>
          <a:xfrm>
            <a:off x="9923778" y="945430"/>
            <a:ext cx="2117564" cy="1705034"/>
            <a:chOff x="7711116" y="1401334"/>
            <a:chExt cx="2117564" cy="17050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18F899F-979B-4A60-82C6-9A6EA61EEC75}"/>
                </a:ext>
              </a:extLst>
            </p:cNvPr>
            <p:cNvGrpSpPr/>
            <p:nvPr/>
          </p:nvGrpSpPr>
          <p:grpSpPr>
            <a:xfrm>
              <a:off x="8123646" y="1401334"/>
              <a:ext cx="1705034" cy="1705034"/>
              <a:chOff x="3492500" y="519113"/>
              <a:chExt cx="2178050" cy="2178050"/>
            </a:xfrm>
          </p:grpSpPr>
          <p:grpSp>
            <p:nvGrpSpPr>
              <p:cNvPr id="25" name="组合 19">
                <a:extLst>
                  <a:ext uri="{FF2B5EF4-FFF2-40B4-BE49-F238E27FC236}">
                    <a16:creationId xmlns:a16="http://schemas.microsoft.com/office/drawing/2014/main" id="{A12977E0-E985-4894-A16D-2451630A1D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500" y="519113"/>
                <a:ext cx="2178050" cy="2178050"/>
                <a:chOff x="0" y="0"/>
                <a:chExt cx="2371327" cy="2371327"/>
              </a:xfrm>
            </p:grpSpPr>
            <p:sp>
              <p:nvSpPr>
                <p:cNvPr id="27" name="椭圆 20">
                  <a:extLst>
                    <a:ext uri="{FF2B5EF4-FFF2-40B4-BE49-F238E27FC236}">
                      <a16:creationId xmlns:a16="http://schemas.microsoft.com/office/drawing/2014/main" id="{BBAFADF0-29BD-4818-8817-032FC8AABC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71327" cy="2371327"/>
                </a:xfrm>
                <a:prstGeom prst="ellipse">
                  <a:avLst/>
                </a:prstGeom>
                <a:solidFill>
                  <a:srgbClr val="F2F2F2"/>
                </a:solidFill>
                <a:ln w="254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en-US" b="1" i="1">
                    <a:solidFill>
                      <a:srgbClr val="FFFFFF"/>
                    </a:solidFill>
                    <a:latin typeface="Calibri" panose="020F0502020204030204" pitchFamily="34" charset="0"/>
                    <a:sym typeface="Microsoft YaHei" panose="020B0503020204020204" pitchFamily="34" charset="-122"/>
                  </a:endParaRPr>
                </a:p>
              </p:txBody>
            </p:sp>
            <p:pic>
              <p:nvPicPr>
                <p:cNvPr id="28" name="图片 21">
                  <a:extLst>
                    <a:ext uri="{FF2B5EF4-FFF2-40B4-BE49-F238E27FC236}">
                      <a16:creationId xmlns:a16="http://schemas.microsoft.com/office/drawing/2014/main" id="{6C3C277B-A2DC-4F81-A87D-8CDF364920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420" y="176420"/>
                  <a:ext cx="2018487" cy="2018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" name="TextBox 28">
                <a:extLst>
                  <a:ext uri="{FF2B5EF4-FFF2-40B4-BE49-F238E27FC236}">
                    <a16:creationId xmlns:a16="http://schemas.microsoft.com/office/drawing/2014/main" id="{6EC14564-CA0F-4597-93C9-EB0CADD32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795" y="1204901"/>
                <a:ext cx="1350963" cy="882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rgbClr val="FFFFFF"/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账单管理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CAF0D24-D407-4462-BB4C-20E9A51CBC2E}"/>
                </a:ext>
              </a:extLst>
            </p:cNvPr>
            <p:cNvGrpSpPr/>
            <p:nvPr/>
          </p:nvGrpSpPr>
          <p:grpSpPr>
            <a:xfrm>
              <a:off x="7711116" y="1922877"/>
              <a:ext cx="713374" cy="661945"/>
              <a:chOff x="2499812" y="1537426"/>
              <a:chExt cx="1561433" cy="144886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219A85C-09DD-452C-A0BC-163460EA7DDB}"/>
                  </a:ext>
                </a:extLst>
              </p:cNvPr>
              <p:cNvSpPr/>
              <p:nvPr/>
            </p:nvSpPr>
            <p:spPr>
              <a:xfrm>
                <a:off x="2499812" y="1537426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28">
                <a:extLst>
                  <a:ext uri="{FF2B5EF4-FFF2-40B4-BE49-F238E27FC236}">
                    <a16:creationId xmlns:a16="http://schemas.microsoft.com/office/drawing/2014/main" id="{36E985D5-6F98-4924-990A-AE0D3CD51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310" y="1955008"/>
                <a:ext cx="1377364" cy="4128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REST API</a:t>
                </a:r>
                <a:endParaRPr lang="zh-CN" alt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700D2F-B905-4017-A6FC-CF67B57673E8}"/>
              </a:ext>
            </a:extLst>
          </p:cNvPr>
          <p:cNvGrpSpPr/>
          <p:nvPr/>
        </p:nvGrpSpPr>
        <p:grpSpPr>
          <a:xfrm>
            <a:off x="7492709" y="1871937"/>
            <a:ext cx="2114910" cy="1705034"/>
            <a:chOff x="5007297" y="1401334"/>
            <a:chExt cx="2114910" cy="17050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4B2A385-10CC-4DC7-A554-C346651D33E2}"/>
                </a:ext>
              </a:extLst>
            </p:cNvPr>
            <p:cNvGrpSpPr/>
            <p:nvPr/>
          </p:nvGrpSpPr>
          <p:grpSpPr>
            <a:xfrm>
              <a:off x="5417173" y="1401334"/>
              <a:ext cx="1705034" cy="1705034"/>
              <a:chOff x="3492500" y="519113"/>
              <a:chExt cx="2178050" cy="2178050"/>
            </a:xfrm>
          </p:grpSpPr>
          <p:grpSp>
            <p:nvGrpSpPr>
              <p:cNvPr id="5" name="组合 19">
                <a:extLst>
                  <a:ext uri="{FF2B5EF4-FFF2-40B4-BE49-F238E27FC236}">
                    <a16:creationId xmlns:a16="http://schemas.microsoft.com/office/drawing/2014/main" id="{B405A28A-0F27-4CB1-9A05-404B82661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500" y="519113"/>
                <a:ext cx="2178050" cy="2178050"/>
                <a:chOff x="0" y="0"/>
                <a:chExt cx="2371327" cy="2371327"/>
              </a:xfrm>
            </p:grpSpPr>
            <p:sp>
              <p:nvSpPr>
                <p:cNvPr id="7" name="椭圆 20">
                  <a:extLst>
                    <a:ext uri="{FF2B5EF4-FFF2-40B4-BE49-F238E27FC236}">
                      <a16:creationId xmlns:a16="http://schemas.microsoft.com/office/drawing/2014/main" id="{565A3475-60CC-4582-9D32-F282FDCB0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71327" cy="2371327"/>
                </a:xfrm>
                <a:prstGeom prst="ellipse">
                  <a:avLst/>
                </a:prstGeom>
                <a:solidFill>
                  <a:srgbClr val="F2F2F2"/>
                </a:solidFill>
                <a:ln w="254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en-US" b="1" i="1">
                    <a:solidFill>
                      <a:srgbClr val="FFFFFF"/>
                    </a:solidFill>
                    <a:latin typeface="Calibri" panose="020F0502020204030204" pitchFamily="34" charset="0"/>
                    <a:sym typeface="Microsoft YaHei" panose="020B0503020204020204" pitchFamily="34" charset="-122"/>
                  </a:endParaRPr>
                </a:p>
              </p:txBody>
            </p:sp>
            <p:pic>
              <p:nvPicPr>
                <p:cNvPr id="8" name="图片 21">
                  <a:extLst>
                    <a:ext uri="{FF2B5EF4-FFF2-40B4-BE49-F238E27FC236}">
                      <a16:creationId xmlns:a16="http://schemas.microsoft.com/office/drawing/2014/main" id="{AE8D5ED6-DCAD-4D69-A7F9-35FB0F0937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420" y="176420"/>
                  <a:ext cx="2018487" cy="2018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" name="TextBox 28">
                <a:extLst>
                  <a:ext uri="{FF2B5EF4-FFF2-40B4-BE49-F238E27FC236}">
                    <a16:creationId xmlns:a16="http://schemas.microsoft.com/office/drawing/2014/main" id="{30A13F50-B1DB-4E0A-A878-78F31A291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795" y="1204901"/>
                <a:ext cx="1350963" cy="890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rgbClr val="FFFFFF"/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乘客管理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E9C4A26-391E-4A3E-99C0-C7C5B1F384B2}"/>
                </a:ext>
              </a:extLst>
            </p:cNvPr>
            <p:cNvGrpSpPr/>
            <p:nvPr/>
          </p:nvGrpSpPr>
          <p:grpSpPr>
            <a:xfrm>
              <a:off x="5007297" y="1938187"/>
              <a:ext cx="713374" cy="661945"/>
              <a:chOff x="2499812" y="1537426"/>
              <a:chExt cx="1561433" cy="14488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14DF4D-D591-4709-9281-EDC3827F9DF9}"/>
                  </a:ext>
                </a:extLst>
              </p:cNvPr>
              <p:cNvSpPr/>
              <p:nvPr/>
            </p:nvSpPr>
            <p:spPr>
              <a:xfrm>
                <a:off x="2499812" y="1537426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B2D0B189-3C7E-4295-BDF2-E7F2A02C6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310" y="1955008"/>
                <a:ext cx="1377364" cy="4128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REST API</a:t>
                </a:r>
                <a:endParaRPr lang="zh-CN" alt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281179-8F53-46B3-9EE8-060BA5DE8B0F}"/>
              </a:ext>
            </a:extLst>
          </p:cNvPr>
          <p:cNvGrpSpPr/>
          <p:nvPr/>
        </p:nvGrpSpPr>
        <p:grpSpPr>
          <a:xfrm>
            <a:off x="7558168" y="5158674"/>
            <a:ext cx="2086301" cy="1705034"/>
            <a:chOff x="7859808" y="3233218"/>
            <a:chExt cx="2086301" cy="17050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213E50-E3CC-4610-A06F-2637588AE3F4}"/>
                </a:ext>
              </a:extLst>
            </p:cNvPr>
            <p:cNvGrpSpPr/>
            <p:nvPr/>
          </p:nvGrpSpPr>
          <p:grpSpPr>
            <a:xfrm>
              <a:off x="8241075" y="3233218"/>
              <a:ext cx="1705034" cy="1705034"/>
              <a:chOff x="3492500" y="519113"/>
              <a:chExt cx="2178050" cy="2178050"/>
            </a:xfrm>
          </p:grpSpPr>
          <p:grpSp>
            <p:nvGrpSpPr>
              <p:cNvPr id="15" name="组合 19">
                <a:extLst>
                  <a:ext uri="{FF2B5EF4-FFF2-40B4-BE49-F238E27FC236}">
                    <a16:creationId xmlns:a16="http://schemas.microsoft.com/office/drawing/2014/main" id="{9C87D054-62EF-4475-BF50-D9B4E9BEFC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500" y="519113"/>
                <a:ext cx="2178050" cy="2178050"/>
                <a:chOff x="0" y="0"/>
                <a:chExt cx="2371327" cy="2371327"/>
              </a:xfrm>
            </p:grpSpPr>
            <p:sp>
              <p:nvSpPr>
                <p:cNvPr id="17" name="椭圆 20">
                  <a:extLst>
                    <a:ext uri="{FF2B5EF4-FFF2-40B4-BE49-F238E27FC236}">
                      <a16:creationId xmlns:a16="http://schemas.microsoft.com/office/drawing/2014/main" id="{BD6020CE-555D-41A3-B16D-387A97AAC4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71327" cy="2371327"/>
                </a:xfrm>
                <a:prstGeom prst="ellipse">
                  <a:avLst/>
                </a:prstGeom>
                <a:solidFill>
                  <a:srgbClr val="F2F2F2"/>
                </a:solidFill>
                <a:ln w="254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en-US" b="1" i="1">
                    <a:solidFill>
                      <a:srgbClr val="FFFFFF"/>
                    </a:solidFill>
                    <a:latin typeface="Calibri" panose="020F0502020204030204" pitchFamily="34" charset="0"/>
                    <a:sym typeface="Microsoft YaHei" panose="020B0503020204020204" pitchFamily="34" charset="-122"/>
                  </a:endParaRPr>
                </a:p>
              </p:txBody>
            </p:sp>
            <p:pic>
              <p:nvPicPr>
                <p:cNvPr id="18" name="图片 21">
                  <a:extLst>
                    <a:ext uri="{FF2B5EF4-FFF2-40B4-BE49-F238E27FC236}">
                      <a16:creationId xmlns:a16="http://schemas.microsoft.com/office/drawing/2014/main" id="{942B04E4-0EC0-4DF8-9422-E34239497B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420" y="176420"/>
                  <a:ext cx="2018488" cy="2018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6" name="TextBox 28">
                <a:extLst>
                  <a:ext uri="{FF2B5EF4-FFF2-40B4-BE49-F238E27FC236}">
                    <a16:creationId xmlns:a16="http://schemas.microsoft.com/office/drawing/2014/main" id="{4552C975-D42E-462E-84C0-CD8AD6949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795" y="1204901"/>
                <a:ext cx="1350963" cy="880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rgbClr val="FFFFFF"/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线路管理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8DBAA8-80F1-46B8-9515-021938421DCB}"/>
                </a:ext>
              </a:extLst>
            </p:cNvPr>
            <p:cNvGrpSpPr/>
            <p:nvPr/>
          </p:nvGrpSpPr>
          <p:grpSpPr>
            <a:xfrm>
              <a:off x="7859808" y="3698247"/>
              <a:ext cx="713374" cy="661945"/>
              <a:chOff x="2499812" y="1537426"/>
              <a:chExt cx="1561433" cy="144886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B2547F6-84E1-44ED-B32C-4EE4B4E04BA3}"/>
                  </a:ext>
                </a:extLst>
              </p:cNvPr>
              <p:cNvSpPr/>
              <p:nvPr/>
            </p:nvSpPr>
            <p:spPr>
              <a:xfrm>
                <a:off x="2499812" y="1537426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C9E92D9B-C6A2-4C66-A352-9A729ED23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310" y="1955008"/>
                <a:ext cx="1377364" cy="4128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REST API</a:t>
                </a:r>
                <a:endParaRPr lang="zh-CN" alt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CAC2871-AE84-433E-B118-841383C90326}"/>
              </a:ext>
            </a:extLst>
          </p:cNvPr>
          <p:cNvGrpSpPr/>
          <p:nvPr/>
        </p:nvGrpSpPr>
        <p:grpSpPr>
          <a:xfrm>
            <a:off x="7604056" y="119272"/>
            <a:ext cx="2051320" cy="1705034"/>
            <a:chOff x="5148675" y="5054468"/>
            <a:chExt cx="2051320" cy="17050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4BB2A2D-A67B-40A2-8BE9-6365743EF12D}"/>
                </a:ext>
              </a:extLst>
            </p:cNvPr>
            <p:cNvGrpSpPr/>
            <p:nvPr/>
          </p:nvGrpSpPr>
          <p:grpSpPr>
            <a:xfrm>
              <a:off x="5494961" y="5054468"/>
              <a:ext cx="1705034" cy="1705034"/>
              <a:chOff x="3492500" y="519113"/>
              <a:chExt cx="2178050" cy="2178050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BC923E09-6BC1-45F4-BA72-0E66E09CF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500" y="519113"/>
                <a:ext cx="2178050" cy="2178050"/>
                <a:chOff x="0" y="0"/>
                <a:chExt cx="2371327" cy="2371327"/>
              </a:xfrm>
            </p:grpSpPr>
            <p:sp>
              <p:nvSpPr>
                <p:cNvPr id="22" name="椭圆 20">
                  <a:extLst>
                    <a:ext uri="{FF2B5EF4-FFF2-40B4-BE49-F238E27FC236}">
                      <a16:creationId xmlns:a16="http://schemas.microsoft.com/office/drawing/2014/main" id="{616C7CD2-8A20-49A3-AF09-003A0F86C9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71327" cy="2371327"/>
                </a:xfrm>
                <a:prstGeom prst="ellipse">
                  <a:avLst/>
                </a:prstGeom>
                <a:solidFill>
                  <a:srgbClr val="F2F2F2"/>
                </a:solidFill>
                <a:ln w="254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en-US" b="1" i="1">
                    <a:solidFill>
                      <a:srgbClr val="FFFFFF"/>
                    </a:solidFill>
                    <a:latin typeface="Calibri" panose="020F0502020204030204" pitchFamily="34" charset="0"/>
                    <a:sym typeface="Microsoft YaHei" panose="020B0503020204020204" pitchFamily="34" charset="-122"/>
                  </a:endParaRPr>
                </a:p>
              </p:txBody>
            </p:sp>
            <p:pic>
              <p:nvPicPr>
                <p:cNvPr id="23" name="图片 21">
                  <a:extLst>
                    <a:ext uri="{FF2B5EF4-FFF2-40B4-BE49-F238E27FC236}">
                      <a16:creationId xmlns:a16="http://schemas.microsoft.com/office/drawing/2014/main" id="{41E4D66B-27CC-4F96-9EAB-3237AC8D5E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420" y="176420"/>
                  <a:ext cx="2018487" cy="2018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1" name="TextBox 28">
                <a:extLst>
                  <a:ext uri="{FF2B5EF4-FFF2-40B4-BE49-F238E27FC236}">
                    <a16:creationId xmlns:a16="http://schemas.microsoft.com/office/drawing/2014/main" id="{B409A803-CDF7-4E06-959D-D8F8A8C3F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795" y="1293776"/>
                <a:ext cx="1350963" cy="504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rgbClr val="FFFFFF"/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支付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10B686-0A0C-4886-8598-D7E61830BDD4}"/>
                </a:ext>
              </a:extLst>
            </p:cNvPr>
            <p:cNvGrpSpPr/>
            <p:nvPr/>
          </p:nvGrpSpPr>
          <p:grpSpPr>
            <a:xfrm>
              <a:off x="5148675" y="5527507"/>
              <a:ext cx="713374" cy="661945"/>
              <a:chOff x="2499812" y="1537426"/>
              <a:chExt cx="1561433" cy="1448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F0CEADC-25D0-4A94-920B-D4141393DD75}"/>
                  </a:ext>
                </a:extLst>
              </p:cNvPr>
              <p:cNvSpPr/>
              <p:nvPr/>
            </p:nvSpPr>
            <p:spPr>
              <a:xfrm>
                <a:off x="2499812" y="1537426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8A0B57E6-0A69-41E5-9B2D-85599ABE0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310" y="1955008"/>
                <a:ext cx="1377364" cy="4128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REST API</a:t>
                </a:r>
                <a:endParaRPr lang="zh-CN" alt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8802ECD-41D0-483B-A0D4-123DEC405A72}"/>
              </a:ext>
            </a:extLst>
          </p:cNvPr>
          <p:cNvGrpSpPr/>
          <p:nvPr/>
        </p:nvGrpSpPr>
        <p:grpSpPr>
          <a:xfrm>
            <a:off x="3960110" y="402257"/>
            <a:ext cx="1705034" cy="1705034"/>
            <a:chOff x="3390442" y="1500218"/>
            <a:chExt cx="1705034" cy="1705034"/>
          </a:xfrm>
        </p:grpSpPr>
        <p:sp>
          <p:nvSpPr>
            <p:cNvPr id="49" name="椭圆 20">
              <a:extLst>
                <a:ext uri="{FF2B5EF4-FFF2-40B4-BE49-F238E27FC236}">
                  <a16:creationId xmlns:a16="http://schemas.microsoft.com/office/drawing/2014/main" id="{0E502359-427C-4929-A6DB-01D48A495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442" y="1500218"/>
              <a:ext cx="1705034" cy="1705034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2259CE8E-FEA1-427E-BB38-8E7D957E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781" y="2188371"/>
              <a:ext cx="1414562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API</a:t>
              </a: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网关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837F43-B811-42CD-BE5B-46530CB9E7F6}"/>
              </a:ext>
            </a:extLst>
          </p:cNvPr>
          <p:cNvCxnSpPr>
            <a:cxnSpLocks/>
            <a:stCxn id="22" idx="6"/>
            <a:endCxn id="33" idx="0"/>
          </p:cNvCxnSpPr>
          <p:nvPr/>
        </p:nvCxnSpPr>
        <p:spPr>
          <a:xfrm>
            <a:off x="9655376" y="971789"/>
            <a:ext cx="625089" cy="4951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89A26F-2DD8-42CC-9F88-A74B9DBAC603}"/>
              </a:ext>
            </a:extLst>
          </p:cNvPr>
          <p:cNvCxnSpPr>
            <a:cxnSpLocks/>
            <a:stCxn id="49" idx="6"/>
            <a:endCxn id="39" idx="0"/>
          </p:cNvCxnSpPr>
          <p:nvPr/>
        </p:nvCxnSpPr>
        <p:spPr>
          <a:xfrm>
            <a:off x="5665144" y="1254774"/>
            <a:ext cx="2249711" cy="436892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4406001-C476-42D1-A7A6-FC8634BBF25E}"/>
              </a:ext>
            </a:extLst>
          </p:cNvPr>
          <p:cNvCxnSpPr>
            <a:cxnSpLocks/>
            <a:stCxn id="49" idx="6"/>
            <a:endCxn id="36" idx="1"/>
          </p:cNvCxnSpPr>
          <p:nvPr/>
        </p:nvCxnSpPr>
        <p:spPr>
          <a:xfrm>
            <a:off x="5665144" y="1254774"/>
            <a:ext cx="1827565" cy="148498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484E94-42A6-4A9D-A590-AD20F199F9F4}"/>
              </a:ext>
            </a:extLst>
          </p:cNvPr>
          <p:cNvCxnSpPr>
            <a:cxnSpLocks/>
            <a:stCxn id="49" idx="6"/>
            <a:endCxn id="29" idx="0"/>
          </p:cNvCxnSpPr>
          <p:nvPr/>
        </p:nvCxnSpPr>
        <p:spPr>
          <a:xfrm>
            <a:off x="5665144" y="1254774"/>
            <a:ext cx="2213402" cy="28396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E485D5-E6C2-43FF-B5EA-2FC473FD7383}"/>
              </a:ext>
            </a:extLst>
          </p:cNvPr>
          <p:cNvCxnSpPr>
            <a:cxnSpLocks/>
            <a:stCxn id="49" idx="6"/>
            <a:endCxn id="42" idx="1"/>
          </p:cNvCxnSpPr>
          <p:nvPr/>
        </p:nvCxnSpPr>
        <p:spPr>
          <a:xfrm flipV="1">
            <a:off x="5665144" y="923284"/>
            <a:ext cx="1938912" cy="33149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7745C5E-3791-42F4-B566-B122DEE0157C}"/>
              </a:ext>
            </a:extLst>
          </p:cNvPr>
          <p:cNvGrpSpPr/>
          <p:nvPr/>
        </p:nvGrpSpPr>
        <p:grpSpPr>
          <a:xfrm>
            <a:off x="546067" y="3918669"/>
            <a:ext cx="1705034" cy="1705034"/>
            <a:chOff x="9603378" y="657688"/>
            <a:chExt cx="1705034" cy="1705034"/>
          </a:xfrm>
        </p:grpSpPr>
        <p:sp>
          <p:nvSpPr>
            <p:cNvPr id="97" name="椭圆 20">
              <a:extLst>
                <a:ext uri="{FF2B5EF4-FFF2-40B4-BE49-F238E27FC236}">
                  <a16:creationId xmlns:a16="http://schemas.microsoft.com/office/drawing/2014/main" id="{F6EF4DAF-72EB-40E7-A69B-0A5C9860E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3378" y="657688"/>
              <a:ext cx="1705034" cy="1705034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pic>
          <p:nvPicPr>
            <p:cNvPr id="98" name="Picture 6" descr="https://timgsa.baidu.com/timg?image&amp;quality=80&amp;size=b9999_10000&amp;sec=1530167648063&amp;di=69d2c1d8857a168831f6ce167afd2cfd&amp;imgtype=0&amp;src=http%3A%2F%2Fpic.58pic.com%2F58pic%2F15%2F43%2F60%2F56U58PICJBe_1024.png">
              <a:extLst>
                <a:ext uri="{FF2B5EF4-FFF2-40B4-BE49-F238E27FC236}">
                  <a16:creationId xmlns:a16="http://schemas.microsoft.com/office/drawing/2014/main" id="{6B3608E3-5E12-4F8A-9DE5-65723F55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839" y="913431"/>
              <a:ext cx="1018811" cy="1018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F034477-BE2B-4553-95F3-53E3F1F87D73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 flipV="1">
            <a:off x="9607619" y="2128918"/>
            <a:ext cx="672846" cy="59553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3920495-7860-419A-B9E0-A4AF533982A7}"/>
              </a:ext>
            </a:extLst>
          </p:cNvPr>
          <p:cNvCxnSpPr>
            <a:cxnSpLocks/>
            <a:stCxn id="97" idx="6"/>
            <a:endCxn id="156" idx="1"/>
          </p:cNvCxnSpPr>
          <p:nvPr/>
        </p:nvCxnSpPr>
        <p:spPr>
          <a:xfrm flipV="1">
            <a:off x="2251101" y="4226190"/>
            <a:ext cx="1453332" cy="54499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433944A-1C1B-4A5E-BB43-836832C901D5}"/>
              </a:ext>
            </a:extLst>
          </p:cNvPr>
          <p:cNvCxnSpPr>
            <a:cxnSpLocks/>
            <a:stCxn id="202" idx="6"/>
            <a:endCxn id="49" idx="2"/>
          </p:cNvCxnSpPr>
          <p:nvPr/>
        </p:nvCxnSpPr>
        <p:spPr>
          <a:xfrm>
            <a:off x="2228884" y="852516"/>
            <a:ext cx="1731226" cy="40225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403BED7-A1C3-47BD-BF80-9CAB6B44B30E}"/>
              </a:ext>
            </a:extLst>
          </p:cNvPr>
          <p:cNvGrpSpPr/>
          <p:nvPr/>
        </p:nvGrpSpPr>
        <p:grpSpPr>
          <a:xfrm>
            <a:off x="3750140" y="5051567"/>
            <a:ext cx="2114910" cy="1705034"/>
            <a:chOff x="5007297" y="1401334"/>
            <a:chExt cx="2114910" cy="1705034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DF8000F-5706-44E3-BFAD-78B0B3560CF3}"/>
                </a:ext>
              </a:extLst>
            </p:cNvPr>
            <p:cNvGrpSpPr/>
            <p:nvPr/>
          </p:nvGrpSpPr>
          <p:grpSpPr>
            <a:xfrm>
              <a:off x="5417173" y="1401334"/>
              <a:ext cx="1705034" cy="1705034"/>
              <a:chOff x="3492500" y="519113"/>
              <a:chExt cx="2178050" cy="2178050"/>
            </a:xfrm>
          </p:grpSpPr>
          <p:grpSp>
            <p:nvGrpSpPr>
              <p:cNvPr id="132" name="组合 19">
                <a:extLst>
                  <a:ext uri="{FF2B5EF4-FFF2-40B4-BE49-F238E27FC236}">
                    <a16:creationId xmlns:a16="http://schemas.microsoft.com/office/drawing/2014/main" id="{FDC52767-F2F7-40A8-A6E8-EC222B768D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500" y="519113"/>
                <a:ext cx="2178050" cy="2178050"/>
                <a:chOff x="0" y="0"/>
                <a:chExt cx="2371327" cy="2371327"/>
              </a:xfrm>
            </p:grpSpPr>
            <p:sp>
              <p:nvSpPr>
                <p:cNvPr id="134" name="椭圆 20">
                  <a:extLst>
                    <a:ext uri="{FF2B5EF4-FFF2-40B4-BE49-F238E27FC236}">
                      <a16:creationId xmlns:a16="http://schemas.microsoft.com/office/drawing/2014/main" id="{FAE3A453-DB17-44E1-B29F-9118FFBE1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71327" cy="2371327"/>
                </a:xfrm>
                <a:prstGeom prst="ellipse">
                  <a:avLst/>
                </a:prstGeom>
                <a:solidFill>
                  <a:srgbClr val="F2F2F2"/>
                </a:solidFill>
                <a:ln w="254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en-US" b="1" i="1">
                    <a:solidFill>
                      <a:srgbClr val="FFFFFF"/>
                    </a:solidFill>
                    <a:latin typeface="Calibri" panose="020F0502020204030204" pitchFamily="34" charset="0"/>
                    <a:sym typeface="Microsoft YaHei" panose="020B0503020204020204" pitchFamily="34" charset="-122"/>
                  </a:endParaRPr>
                </a:p>
              </p:txBody>
            </p:sp>
            <p:pic>
              <p:nvPicPr>
                <p:cNvPr id="135" name="图片 21">
                  <a:extLst>
                    <a:ext uri="{FF2B5EF4-FFF2-40B4-BE49-F238E27FC236}">
                      <a16:creationId xmlns:a16="http://schemas.microsoft.com/office/drawing/2014/main" id="{A22FF8E8-628A-4E6C-9222-D43FA2B3E4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420" y="176420"/>
                  <a:ext cx="2018487" cy="2018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33" name="TextBox 28">
                <a:extLst>
                  <a:ext uri="{FF2B5EF4-FFF2-40B4-BE49-F238E27FC236}">
                    <a16:creationId xmlns:a16="http://schemas.microsoft.com/office/drawing/2014/main" id="{364CA4E6-9543-4BE8-8DBA-638999710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795" y="1204901"/>
                <a:ext cx="1350963" cy="880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rgbClr val="FFFFFF"/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司机管理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60573F7-0D0A-4E3C-AB16-C846292ACBAE}"/>
                </a:ext>
              </a:extLst>
            </p:cNvPr>
            <p:cNvGrpSpPr/>
            <p:nvPr/>
          </p:nvGrpSpPr>
          <p:grpSpPr>
            <a:xfrm>
              <a:off x="5007297" y="1938187"/>
              <a:ext cx="713374" cy="661945"/>
              <a:chOff x="2499812" y="1537426"/>
              <a:chExt cx="1561433" cy="144886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8238B50-A1DC-47B0-9988-7AA6086FA297}"/>
                  </a:ext>
                </a:extLst>
              </p:cNvPr>
              <p:cNvSpPr/>
              <p:nvPr/>
            </p:nvSpPr>
            <p:spPr>
              <a:xfrm>
                <a:off x="2499812" y="1537426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28">
                <a:extLst>
                  <a:ext uri="{FF2B5EF4-FFF2-40B4-BE49-F238E27FC236}">
                    <a16:creationId xmlns:a16="http://schemas.microsoft.com/office/drawing/2014/main" id="{930F5CF2-2569-480C-9CD8-3EF5ACD3F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310" y="1955008"/>
                <a:ext cx="1377364" cy="9660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WEB UI</a:t>
                </a:r>
                <a:endParaRPr lang="zh-CN" alt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AD95125-48B9-4FCF-AD3B-BD5D13ED0577}"/>
              </a:ext>
            </a:extLst>
          </p:cNvPr>
          <p:cNvGrpSpPr/>
          <p:nvPr/>
        </p:nvGrpSpPr>
        <p:grpSpPr>
          <a:xfrm>
            <a:off x="3704433" y="3358364"/>
            <a:ext cx="2114910" cy="1705034"/>
            <a:chOff x="5007297" y="1401334"/>
            <a:chExt cx="2114910" cy="170503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3A57B10-A743-4F8D-AF07-EE0C5E8DDCEB}"/>
                </a:ext>
              </a:extLst>
            </p:cNvPr>
            <p:cNvGrpSpPr/>
            <p:nvPr/>
          </p:nvGrpSpPr>
          <p:grpSpPr>
            <a:xfrm>
              <a:off x="5417173" y="1401334"/>
              <a:ext cx="1705034" cy="1705034"/>
              <a:chOff x="3492500" y="519113"/>
              <a:chExt cx="2178050" cy="2178050"/>
            </a:xfrm>
          </p:grpSpPr>
          <p:grpSp>
            <p:nvGrpSpPr>
              <p:cNvPr id="158" name="组合 19">
                <a:extLst>
                  <a:ext uri="{FF2B5EF4-FFF2-40B4-BE49-F238E27FC236}">
                    <a16:creationId xmlns:a16="http://schemas.microsoft.com/office/drawing/2014/main" id="{28CCCDCD-F8BB-4571-A00E-B594878CD0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500" y="519113"/>
                <a:ext cx="2178050" cy="2178050"/>
                <a:chOff x="0" y="0"/>
                <a:chExt cx="2371327" cy="2371327"/>
              </a:xfrm>
            </p:grpSpPr>
            <p:sp>
              <p:nvSpPr>
                <p:cNvPr id="160" name="椭圆 20">
                  <a:extLst>
                    <a:ext uri="{FF2B5EF4-FFF2-40B4-BE49-F238E27FC236}">
                      <a16:creationId xmlns:a16="http://schemas.microsoft.com/office/drawing/2014/main" id="{478F86E1-55D5-437E-9624-723553EC8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71327" cy="2371327"/>
                </a:xfrm>
                <a:prstGeom prst="ellipse">
                  <a:avLst/>
                </a:prstGeom>
                <a:solidFill>
                  <a:srgbClr val="F2F2F2"/>
                </a:solidFill>
                <a:ln w="254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en-US" b="1" i="1">
                    <a:solidFill>
                      <a:srgbClr val="FFFFFF"/>
                    </a:solidFill>
                    <a:latin typeface="Calibri" panose="020F0502020204030204" pitchFamily="34" charset="0"/>
                    <a:sym typeface="Microsoft YaHei" panose="020B0503020204020204" pitchFamily="34" charset="-122"/>
                  </a:endParaRPr>
                </a:p>
              </p:txBody>
            </p:sp>
            <p:pic>
              <p:nvPicPr>
                <p:cNvPr id="161" name="图片 21">
                  <a:extLst>
                    <a:ext uri="{FF2B5EF4-FFF2-40B4-BE49-F238E27FC236}">
                      <a16:creationId xmlns:a16="http://schemas.microsoft.com/office/drawing/2014/main" id="{69CDEF7D-8159-4D14-A73D-48C41CC345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420" y="176420"/>
                  <a:ext cx="2018487" cy="2018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59" name="TextBox 28">
                <a:extLst>
                  <a:ext uri="{FF2B5EF4-FFF2-40B4-BE49-F238E27FC236}">
                    <a16:creationId xmlns:a16="http://schemas.microsoft.com/office/drawing/2014/main" id="{42F447F2-C4CD-4F25-A12C-1182F3DA0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795" y="1204901"/>
                <a:ext cx="1350963" cy="890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rgbClr val="FFFFFF"/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乘客管理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602E9CEC-C0A5-4E5E-8D8A-E443BE958004}"/>
                </a:ext>
              </a:extLst>
            </p:cNvPr>
            <p:cNvGrpSpPr/>
            <p:nvPr/>
          </p:nvGrpSpPr>
          <p:grpSpPr>
            <a:xfrm>
              <a:off x="5007297" y="1938187"/>
              <a:ext cx="713374" cy="661945"/>
              <a:chOff x="2499812" y="1537426"/>
              <a:chExt cx="1561433" cy="1448866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F7339D8-09F2-4CB9-B113-B526B6D9D74D}"/>
                  </a:ext>
                </a:extLst>
              </p:cNvPr>
              <p:cNvSpPr/>
              <p:nvPr/>
            </p:nvSpPr>
            <p:spPr>
              <a:xfrm>
                <a:off x="2499812" y="1537426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28">
                <a:extLst>
                  <a:ext uri="{FF2B5EF4-FFF2-40B4-BE49-F238E27FC236}">
                    <a16:creationId xmlns:a16="http://schemas.microsoft.com/office/drawing/2014/main" id="{FDD21F07-5FA0-409E-ACDD-AA7CFD411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310" y="1955008"/>
                <a:ext cx="1377364" cy="9660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WEB UI</a:t>
                </a:r>
                <a:endParaRPr lang="zh-CN" alt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6C7367C-4E9A-4864-B413-7B0D2A0D5EB7}"/>
              </a:ext>
            </a:extLst>
          </p:cNvPr>
          <p:cNvCxnSpPr>
            <a:cxnSpLocks/>
            <a:stCxn id="160" idx="6"/>
            <a:endCxn id="36" idx="1"/>
          </p:cNvCxnSpPr>
          <p:nvPr/>
        </p:nvCxnSpPr>
        <p:spPr>
          <a:xfrm flipV="1">
            <a:off x="5819343" y="2739763"/>
            <a:ext cx="1673366" cy="147111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1F23746-296F-4B2B-87A2-CBE036F6A18F}"/>
              </a:ext>
            </a:extLst>
          </p:cNvPr>
          <p:cNvCxnSpPr>
            <a:cxnSpLocks/>
            <a:stCxn id="134" idx="6"/>
            <a:endCxn id="30" idx="1"/>
          </p:cNvCxnSpPr>
          <p:nvPr/>
        </p:nvCxnSpPr>
        <p:spPr>
          <a:xfrm flipV="1">
            <a:off x="5865050" y="4379547"/>
            <a:ext cx="1704551" cy="152453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38A1586-648A-4741-8EAD-BBD08EEF16C8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2251101" y="4771186"/>
            <a:ext cx="1193478" cy="118349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28">
            <a:extLst>
              <a:ext uri="{FF2B5EF4-FFF2-40B4-BE49-F238E27FC236}">
                <a16:creationId xmlns:a16="http://schemas.microsoft.com/office/drawing/2014/main" id="{3BB8C6B0-4D7F-449C-A866-9A8D66E37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48" y="5156816"/>
            <a:ext cx="1136594" cy="39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rPr>
              <a:t>PC</a:t>
            </a:r>
            <a:r>
              <a: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rPr>
              <a:t>端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058EBD6-8E62-4315-ABBD-B22C43E71529}"/>
              </a:ext>
            </a:extLst>
          </p:cNvPr>
          <p:cNvGrpSpPr/>
          <p:nvPr/>
        </p:nvGrpSpPr>
        <p:grpSpPr>
          <a:xfrm>
            <a:off x="2781830" y="2303731"/>
            <a:ext cx="1256739" cy="1166138"/>
            <a:chOff x="2499811" y="4362745"/>
            <a:chExt cx="1561433" cy="1448866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AE701-35FE-4E48-A034-38C9646D5DE1}"/>
                </a:ext>
              </a:extLst>
            </p:cNvPr>
            <p:cNvSpPr/>
            <p:nvPr/>
          </p:nvSpPr>
          <p:spPr>
            <a:xfrm>
              <a:off x="2499811" y="4362745"/>
              <a:ext cx="1561433" cy="1448866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28">
              <a:extLst>
                <a:ext uri="{FF2B5EF4-FFF2-40B4-BE49-F238E27FC236}">
                  <a16:creationId xmlns:a16="http://schemas.microsoft.com/office/drawing/2014/main" id="{A80F00E3-CF77-4932-88E2-DE5440ACE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308" y="4899460"/>
              <a:ext cx="1377363" cy="395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WEB UI</a:t>
              </a:r>
              <a:endParaRPr lang="zh-CN" alt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45D0E61-CFFE-4B87-B2E9-6A085D24118E}"/>
              </a:ext>
            </a:extLst>
          </p:cNvPr>
          <p:cNvCxnSpPr>
            <a:cxnSpLocks/>
            <a:stCxn id="97" idx="6"/>
            <a:endCxn id="191" idx="2"/>
          </p:cNvCxnSpPr>
          <p:nvPr/>
        </p:nvCxnSpPr>
        <p:spPr>
          <a:xfrm flipV="1">
            <a:off x="2251101" y="3469869"/>
            <a:ext cx="1159099" cy="130131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B4C5F19-1ADF-4008-81FE-8BEB2226DFFE}"/>
              </a:ext>
            </a:extLst>
          </p:cNvPr>
          <p:cNvCxnSpPr>
            <a:cxnSpLocks/>
            <a:stCxn id="191" idx="0"/>
            <a:endCxn id="49" idx="2"/>
          </p:cNvCxnSpPr>
          <p:nvPr/>
        </p:nvCxnSpPr>
        <p:spPr>
          <a:xfrm flipV="1">
            <a:off x="3410200" y="1254774"/>
            <a:ext cx="549910" cy="104895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83265C7-7935-4F85-9A34-694E86864CF1}"/>
              </a:ext>
            </a:extLst>
          </p:cNvPr>
          <p:cNvGrpSpPr/>
          <p:nvPr/>
        </p:nvGrpSpPr>
        <p:grpSpPr>
          <a:xfrm>
            <a:off x="523850" y="-1"/>
            <a:ext cx="1705034" cy="1705034"/>
            <a:chOff x="375794" y="229110"/>
            <a:chExt cx="1705034" cy="1705034"/>
          </a:xfrm>
        </p:grpSpPr>
        <p:sp>
          <p:nvSpPr>
            <p:cNvPr id="202" name="椭圆 20">
              <a:extLst>
                <a:ext uri="{FF2B5EF4-FFF2-40B4-BE49-F238E27FC236}">
                  <a16:creationId xmlns:a16="http://schemas.microsoft.com/office/drawing/2014/main" id="{7628295C-C5F1-4FF6-9449-BF327F836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94" y="229110"/>
              <a:ext cx="1705034" cy="1705034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pic>
          <p:nvPicPr>
            <p:cNvPr id="203" name="Picture 4" descr="https://timgsa.baidu.com/timg?image&amp;quality=80&amp;size=b9999_10000&amp;sec=1530167509668&amp;di=1a8114db73dab60fea7d824f04f6eaf1&amp;imgtype=0&amp;src=http%3A%2F%2Fimg.zcool.cn%2Fcommunity%2F01e13c58e76019a8012049efca59a9.jpg%401280w_1l_2o_100sh.jpg">
              <a:extLst>
                <a:ext uri="{FF2B5EF4-FFF2-40B4-BE49-F238E27FC236}">
                  <a16:creationId xmlns:a16="http://schemas.microsoft.com/office/drawing/2014/main" id="{6252B246-F080-42AB-A2DB-34FF67F620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930" y="451400"/>
              <a:ext cx="959005" cy="959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" name="TextBox 28">
              <a:extLst>
                <a:ext uri="{FF2B5EF4-FFF2-40B4-BE49-F238E27FC236}">
                  <a16:creationId xmlns:a16="http://schemas.microsoft.com/office/drawing/2014/main" id="{1BAA304D-1E60-48E4-B201-315F8F40A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23" y="1504603"/>
              <a:ext cx="895031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乘客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5E63B98-BEAD-4E96-BFD5-E8E4B64718C8}"/>
              </a:ext>
            </a:extLst>
          </p:cNvPr>
          <p:cNvGrpSpPr/>
          <p:nvPr/>
        </p:nvGrpSpPr>
        <p:grpSpPr>
          <a:xfrm>
            <a:off x="534551" y="1847827"/>
            <a:ext cx="1705034" cy="1705034"/>
            <a:chOff x="349018" y="2123874"/>
            <a:chExt cx="1705034" cy="1705034"/>
          </a:xfrm>
        </p:grpSpPr>
        <p:sp>
          <p:nvSpPr>
            <p:cNvPr id="205" name="椭圆 20">
              <a:extLst>
                <a:ext uri="{FF2B5EF4-FFF2-40B4-BE49-F238E27FC236}">
                  <a16:creationId xmlns:a16="http://schemas.microsoft.com/office/drawing/2014/main" id="{2AD2A20F-D76B-42BD-99B1-00D416000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18" y="2123874"/>
              <a:ext cx="1705034" cy="1705034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pic>
          <p:nvPicPr>
            <p:cNvPr id="206" name="Picture 4" descr="https://timgsa.baidu.com/timg?image&amp;quality=80&amp;size=b9999_10000&amp;sec=1530167509668&amp;di=1a8114db73dab60fea7d824f04f6eaf1&amp;imgtype=0&amp;src=http%3A%2F%2Fimg.zcool.cn%2Fcommunity%2F01e13c58e76019a8012049efca59a9.jpg%401280w_1l_2o_100sh.jpg">
              <a:extLst>
                <a:ext uri="{FF2B5EF4-FFF2-40B4-BE49-F238E27FC236}">
                  <a16:creationId xmlns:a16="http://schemas.microsoft.com/office/drawing/2014/main" id="{3563EC50-C510-4D8E-9C7A-1F1FE9941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288" y="2373290"/>
              <a:ext cx="959005" cy="959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" name="TextBox 28">
              <a:extLst>
                <a:ext uri="{FF2B5EF4-FFF2-40B4-BE49-F238E27FC236}">
                  <a16:creationId xmlns:a16="http://schemas.microsoft.com/office/drawing/2014/main" id="{4B71003E-90E5-4514-AC16-0EA787AA4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57" y="3395128"/>
              <a:ext cx="895031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司机</a:t>
              </a:r>
            </a:p>
          </p:txBody>
        </p:sp>
      </p:grp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AF23DF-F26F-4331-9370-C85176E10217}"/>
              </a:ext>
            </a:extLst>
          </p:cNvPr>
          <p:cNvCxnSpPr>
            <a:cxnSpLocks/>
            <a:stCxn id="205" idx="7"/>
            <a:endCxn id="49" idx="2"/>
          </p:cNvCxnSpPr>
          <p:nvPr/>
        </p:nvCxnSpPr>
        <p:spPr>
          <a:xfrm flipV="1">
            <a:off x="1989889" y="1254774"/>
            <a:ext cx="1970221" cy="84274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7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332A2D8-311C-4CA6-89DA-BA600D94B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68" y="1704181"/>
            <a:ext cx="3810969" cy="465355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5FFB232-6D7B-41C1-8AD7-D18A4EE50988}"/>
              </a:ext>
            </a:extLst>
          </p:cNvPr>
          <p:cNvGrpSpPr/>
          <p:nvPr/>
        </p:nvGrpSpPr>
        <p:grpSpPr>
          <a:xfrm>
            <a:off x="1572962" y="549275"/>
            <a:ext cx="5614987" cy="1981200"/>
            <a:chOff x="1572962" y="549275"/>
            <a:chExt cx="5614987" cy="1981200"/>
          </a:xfrm>
        </p:grpSpPr>
        <p:pic>
          <p:nvPicPr>
            <p:cNvPr id="4" name="图片 16">
              <a:extLst>
                <a:ext uri="{FF2B5EF4-FFF2-40B4-BE49-F238E27FC236}">
                  <a16:creationId xmlns:a16="http://schemas.microsoft.com/office/drawing/2014/main" id="{FD37ED85-14C9-41C6-B83C-F9E6A320B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62" y="549275"/>
              <a:ext cx="561498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16E74595-20C7-424A-AE52-629D414AF2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65124" y="1276350"/>
              <a:ext cx="1285875" cy="85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6000" b="1" i="1">
                  <a:solidFill>
                    <a:srgbClr val="974806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Baskerville Old Face" panose="02020602080505020303" pitchFamily="18" charset="0"/>
                </a:rPr>
                <a:t>01</a:t>
              </a:r>
              <a:endParaRPr lang="zh-CN" altLang="en-US" sz="6000" b="1" i="1">
                <a:solidFill>
                  <a:srgbClr val="974806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  <a:sym typeface="Baskerville Old Face" panose="02020602080505020303" pitchFamily="18" charset="0"/>
              </a:endParaRPr>
            </a:p>
          </p:txBody>
        </p:sp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9C59483E-1553-4B98-96C1-BEC54A736A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89087" y="1445420"/>
              <a:ext cx="2089150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800" b="1" i="1" dirty="0">
                  <a:solidFill>
                    <a:srgbClr val="974806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微服务介绍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2B34B9-5B86-46E9-8BF8-02B225EDDEF2}"/>
              </a:ext>
            </a:extLst>
          </p:cNvPr>
          <p:cNvGrpSpPr/>
          <p:nvPr/>
        </p:nvGrpSpPr>
        <p:grpSpPr>
          <a:xfrm>
            <a:off x="1601537" y="2678256"/>
            <a:ext cx="5613400" cy="1695450"/>
            <a:chOff x="1601537" y="2678256"/>
            <a:chExt cx="5613400" cy="1695450"/>
          </a:xfrm>
        </p:grpSpPr>
        <p:pic>
          <p:nvPicPr>
            <p:cNvPr id="6" name="图片 18">
              <a:extLst>
                <a:ext uri="{FF2B5EF4-FFF2-40B4-BE49-F238E27FC236}">
                  <a16:creationId xmlns:a16="http://schemas.microsoft.com/office/drawing/2014/main" id="{B607927D-737B-43C0-AAB2-008EEF089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537" y="2678256"/>
              <a:ext cx="5613400" cy="169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20">
              <a:extLst>
                <a:ext uri="{FF2B5EF4-FFF2-40B4-BE49-F238E27FC236}">
                  <a16:creationId xmlns:a16="http://schemas.microsoft.com/office/drawing/2014/main" id="{858682E7-D160-432E-A376-1D2645F4F4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65124" y="3097356"/>
              <a:ext cx="128587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6000" b="1" i="1" dirty="0">
                  <a:solidFill>
                    <a:srgbClr val="31859B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Baskerville Old Face" panose="02020602080505020303" pitchFamily="18" charset="0"/>
                </a:rPr>
                <a:t>02</a:t>
              </a:r>
              <a:endParaRPr lang="zh-CN" altLang="en-US" sz="6000" b="1" i="1" dirty="0">
                <a:solidFill>
                  <a:srgbClr val="31859B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  <a:sym typeface="Baskerville Old Face" panose="02020602080505020303" pitchFamily="18" charset="0"/>
              </a:endParaRPr>
            </a:p>
          </p:txBody>
        </p:sp>
        <p:sp>
          <p:nvSpPr>
            <p:cNvPr id="11" name="TextBox 25">
              <a:extLst>
                <a:ext uri="{FF2B5EF4-FFF2-40B4-BE49-F238E27FC236}">
                  <a16:creationId xmlns:a16="http://schemas.microsoft.com/office/drawing/2014/main" id="{91DA1C58-ADA5-46D1-8A39-F3AC4D5606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89087" y="3265631"/>
              <a:ext cx="2089150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800" b="1" i="1" dirty="0">
                  <a:solidFill>
                    <a:srgbClr val="31859B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微服务组件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FA0451-9F01-44DD-B4F0-FBE220D2D559}"/>
              </a:ext>
            </a:extLst>
          </p:cNvPr>
          <p:cNvGrpSpPr/>
          <p:nvPr/>
        </p:nvGrpSpPr>
        <p:grpSpPr>
          <a:xfrm>
            <a:off x="1572962" y="4478481"/>
            <a:ext cx="5614987" cy="1695450"/>
            <a:chOff x="1572962" y="4478481"/>
            <a:chExt cx="5614987" cy="1695450"/>
          </a:xfrm>
        </p:grpSpPr>
        <p:pic>
          <p:nvPicPr>
            <p:cNvPr id="5" name="图片 17">
              <a:extLst>
                <a:ext uri="{FF2B5EF4-FFF2-40B4-BE49-F238E27FC236}">
                  <a16:creationId xmlns:a16="http://schemas.microsoft.com/office/drawing/2014/main" id="{EFC957FA-7D37-44BA-AFE8-B80C77AE9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62" y="4478481"/>
              <a:ext cx="5614987" cy="169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21">
              <a:extLst>
                <a:ext uri="{FF2B5EF4-FFF2-40B4-BE49-F238E27FC236}">
                  <a16:creationId xmlns:a16="http://schemas.microsoft.com/office/drawing/2014/main" id="{D7A92F6C-7A57-43A1-B021-E613F48EFD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93687" y="4957906"/>
              <a:ext cx="1284287" cy="85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6000" b="1" i="1">
                  <a:solidFill>
                    <a:srgbClr val="4B3C29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Baskerville Old Face" panose="02020602080505020303" pitchFamily="18" charset="0"/>
                </a:rPr>
                <a:t>03</a:t>
              </a:r>
              <a:endParaRPr lang="zh-CN" altLang="en-US" sz="6000" b="1" i="1">
                <a:solidFill>
                  <a:srgbClr val="4B3C29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  <a:sym typeface="Baskerville Old Face" panose="02020602080505020303" pitchFamily="18" charset="0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691C624-7088-48C4-8F05-E9D747954D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50999" y="5103196"/>
              <a:ext cx="2089150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800" b="1" i="1" dirty="0">
                  <a:solidFill>
                    <a:srgbClr val="4B3C29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开发框架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48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0.19466 -0.375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-187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BCC683-F261-403E-B731-536CBDF61F46}"/>
              </a:ext>
            </a:extLst>
          </p:cNvPr>
          <p:cNvGrpSpPr/>
          <p:nvPr/>
        </p:nvGrpSpPr>
        <p:grpSpPr>
          <a:xfrm>
            <a:off x="2220683" y="2086656"/>
            <a:ext cx="1796143" cy="3690257"/>
            <a:chOff x="1807028" y="1480458"/>
            <a:chExt cx="1796143" cy="36902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68D961-08E6-44A5-BE1B-B94CD15A0EA7}"/>
                </a:ext>
              </a:extLst>
            </p:cNvPr>
            <p:cNvSpPr/>
            <p:nvPr/>
          </p:nvSpPr>
          <p:spPr>
            <a:xfrm>
              <a:off x="1807028" y="1480458"/>
              <a:ext cx="1796143" cy="3690257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96E84507-454F-427F-9EBD-2093E0F2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916" y="2365945"/>
              <a:ext cx="1452366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API</a:t>
              </a: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网关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3E45D5-1C6C-4053-B4D7-5B80F1770DF3}"/>
              </a:ext>
            </a:extLst>
          </p:cNvPr>
          <p:cNvGrpSpPr/>
          <p:nvPr/>
        </p:nvGrpSpPr>
        <p:grpSpPr>
          <a:xfrm>
            <a:off x="321126" y="2732312"/>
            <a:ext cx="1499070" cy="918144"/>
            <a:chOff x="125184" y="2111829"/>
            <a:chExt cx="1499070" cy="9181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34BAA9-8FC3-4E28-930B-304DD539184D}"/>
                </a:ext>
              </a:extLst>
            </p:cNvPr>
            <p:cNvSpPr/>
            <p:nvPr/>
          </p:nvSpPr>
          <p:spPr>
            <a:xfrm>
              <a:off x="125184" y="2111829"/>
              <a:ext cx="1371600" cy="91814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D9DA06B-B946-4B5F-B302-CFF151E45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88" y="2424116"/>
              <a:ext cx="1452366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WEB UI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C7B91-949D-424C-8A04-D83EFC7B9890}"/>
              </a:ext>
            </a:extLst>
          </p:cNvPr>
          <p:cNvGrpSpPr/>
          <p:nvPr/>
        </p:nvGrpSpPr>
        <p:grpSpPr>
          <a:xfrm>
            <a:off x="321126" y="3931785"/>
            <a:ext cx="1371600" cy="918144"/>
            <a:chOff x="125184" y="2111829"/>
            <a:chExt cx="1371600" cy="9181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C5DBF-C37E-4333-8D75-90E9C05E4297}"/>
                </a:ext>
              </a:extLst>
            </p:cNvPr>
            <p:cNvSpPr/>
            <p:nvPr/>
          </p:nvSpPr>
          <p:spPr>
            <a:xfrm>
              <a:off x="125184" y="2111829"/>
              <a:ext cx="1371600" cy="91814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417622FF-AE0C-4FA0-8C06-EFA0C7B9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60" y="2424116"/>
              <a:ext cx="796941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APP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EE375B-E18C-4FF9-8AD4-64B5CB41A925}"/>
              </a:ext>
            </a:extLst>
          </p:cNvPr>
          <p:cNvGrpSpPr/>
          <p:nvPr/>
        </p:nvGrpSpPr>
        <p:grpSpPr>
          <a:xfrm>
            <a:off x="7739743" y="994284"/>
            <a:ext cx="1656910" cy="998664"/>
            <a:chOff x="7336970" y="2144487"/>
            <a:chExt cx="1796143" cy="9986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A07429-D727-477C-9CA6-8DB45D1CFF1C}"/>
                </a:ext>
              </a:extLst>
            </p:cNvPr>
            <p:cNvSpPr/>
            <p:nvPr/>
          </p:nvSpPr>
          <p:spPr>
            <a:xfrm>
              <a:off x="7336970" y="2144487"/>
              <a:ext cx="1796143" cy="99866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48DB21DA-1DFF-47F7-9111-CD09771A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516" y="2493464"/>
              <a:ext cx="1452366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微服务</a:t>
              </a: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1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4B13B6-1C5E-4328-ABEE-8A79AAD4FA38}"/>
              </a:ext>
            </a:extLst>
          </p:cNvPr>
          <p:cNvGrpSpPr/>
          <p:nvPr/>
        </p:nvGrpSpPr>
        <p:grpSpPr>
          <a:xfrm>
            <a:off x="7739741" y="2839412"/>
            <a:ext cx="1656911" cy="998664"/>
            <a:chOff x="7336970" y="2144487"/>
            <a:chExt cx="1796143" cy="99866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BF2F78-59C0-4866-8286-E35586C5278B}"/>
                </a:ext>
              </a:extLst>
            </p:cNvPr>
            <p:cNvSpPr/>
            <p:nvPr/>
          </p:nvSpPr>
          <p:spPr>
            <a:xfrm>
              <a:off x="7336970" y="2144487"/>
              <a:ext cx="1796143" cy="99866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id="{8EEA1619-983C-4DF5-9F93-E03640A02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516" y="2493464"/>
              <a:ext cx="1452366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微服务</a:t>
              </a: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2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FE040C-BD51-47E2-A502-836F12B924E0}"/>
              </a:ext>
            </a:extLst>
          </p:cNvPr>
          <p:cNvGrpSpPr/>
          <p:nvPr/>
        </p:nvGrpSpPr>
        <p:grpSpPr>
          <a:xfrm>
            <a:off x="7739741" y="4787146"/>
            <a:ext cx="1656912" cy="998664"/>
            <a:chOff x="7336970" y="2144487"/>
            <a:chExt cx="1796143" cy="99866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CFE56F-50A8-47C0-9117-5E402E11971C}"/>
                </a:ext>
              </a:extLst>
            </p:cNvPr>
            <p:cNvSpPr/>
            <p:nvPr/>
          </p:nvSpPr>
          <p:spPr>
            <a:xfrm>
              <a:off x="7336970" y="2144487"/>
              <a:ext cx="1796143" cy="99866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7DE752DB-C672-4463-8DC1-41F57E51B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516" y="2493464"/>
              <a:ext cx="1452366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微服务</a:t>
              </a: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3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EBBFFB-CE0A-4B7D-AB89-B222E267E882}"/>
              </a:ext>
            </a:extLst>
          </p:cNvPr>
          <p:cNvGrpSpPr/>
          <p:nvPr/>
        </p:nvGrpSpPr>
        <p:grpSpPr>
          <a:xfrm>
            <a:off x="5162106" y="582244"/>
            <a:ext cx="1796143" cy="998664"/>
            <a:chOff x="7336970" y="2144487"/>
            <a:chExt cx="1796143" cy="9986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BF82DA-4958-4F8D-919B-FB49356B60C8}"/>
                </a:ext>
              </a:extLst>
            </p:cNvPr>
            <p:cNvSpPr/>
            <p:nvPr/>
          </p:nvSpPr>
          <p:spPr>
            <a:xfrm>
              <a:off x="7336970" y="2144487"/>
              <a:ext cx="1796143" cy="99866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8">
              <a:extLst>
                <a:ext uri="{FF2B5EF4-FFF2-40B4-BE49-F238E27FC236}">
                  <a16:creationId xmlns:a16="http://schemas.microsoft.com/office/drawing/2014/main" id="{4FF9276F-0C75-4790-B16E-86DD73E56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9620" y="2295679"/>
              <a:ext cx="1452366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注册中心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CEC430-E147-4376-AEFE-CDD89B16D188}"/>
              </a:ext>
            </a:extLst>
          </p:cNvPr>
          <p:cNvCxnSpPr/>
          <p:nvPr/>
        </p:nvCxnSpPr>
        <p:spPr>
          <a:xfrm flipV="1">
            <a:off x="4016826" y="1324662"/>
            <a:ext cx="1145280" cy="76199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0BA32B-7E9F-4925-94F1-4F0694B4B697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6958249" y="1081576"/>
            <a:ext cx="781494" cy="41204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3A3794-969D-4E40-BD5C-E37784029A3F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4016826" y="1493616"/>
            <a:ext cx="3722917" cy="24381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5F2A31-2926-4940-A7C7-77D08651BFEA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016826" y="3338744"/>
            <a:ext cx="3722915" cy="5930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1AD906-3A35-4420-BDDD-8446D7D873EC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4016826" y="3931785"/>
            <a:ext cx="3722915" cy="1354693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753636-12DA-463F-A876-DFC2EDE94540}"/>
              </a:ext>
            </a:extLst>
          </p:cNvPr>
          <p:cNvGrpSpPr/>
          <p:nvPr/>
        </p:nvGrpSpPr>
        <p:grpSpPr>
          <a:xfrm>
            <a:off x="9935493" y="1935972"/>
            <a:ext cx="2068287" cy="1047707"/>
            <a:chOff x="7336970" y="2144487"/>
            <a:chExt cx="1796143" cy="104770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19BA82D-A2D2-42E4-AB77-A97A1CE87E32}"/>
                </a:ext>
              </a:extLst>
            </p:cNvPr>
            <p:cNvSpPr/>
            <p:nvPr/>
          </p:nvSpPr>
          <p:spPr>
            <a:xfrm>
              <a:off x="7336970" y="2144487"/>
              <a:ext cx="1796143" cy="99866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95680658-9006-41A4-8C7F-E9214446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516" y="2503287"/>
              <a:ext cx="1591597" cy="688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</a:rPr>
                <a:t>REST</a:t>
              </a: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</a:rPr>
                <a:t>客户端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F109E9-98B0-402D-91A5-37AB3AF89296}"/>
              </a:ext>
            </a:extLst>
          </p:cNvPr>
          <p:cNvCxnSpPr>
            <a:cxnSpLocks/>
            <a:stCxn id="26" idx="2"/>
            <a:endCxn id="20" idx="1"/>
          </p:cNvCxnSpPr>
          <p:nvPr/>
        </p:nvCxnSpPr>
        <p:spPr>
          <a:xfrm>
            <a:off x="6060178" y="1580908"/>
            <a:ext cx="1679563" cy="175783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455B4B-D21C-46D6-915F-6BC5734D022D}"/>
              </a:ext>
            </a:extLst>
          </p:cNvPr>
          <p:cNvCxnSpPr>
            <a:cxnSpLocks/>
            <a:stCxn id="26" idx="2"/>
            <a:endCxn id="23" idx="1"/>
          </p:cNvCxnSpPr>
          <p:nvPr/>
        </p:nvCxnSpPr>
        <p:spPr>
          <a:xfrm>
            <a:off x="6060178" y="1580908"/>
            <a:ext cx="1679563" cy="370557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E20A18-CF10-4322-A5F6-264F1D3A9727}"/>
              </a:ext>
            </a:extLst>
          </p:cNvPr>
          <p:cNvCxnSpPr>
            <a:cxnSpLocks/>
          </p:cNvCxnSpPr>
          <p:nvPr/>
        </p:nvCxnSpPr>
        <p:spPr>
          <a:xfrm flipV="1">
            <a:off x="4049482" y="1514813"/>
            <a:ext cx="3722916" cy="243816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DFDBD1-C412-4C6D-BFB9-24165F185C1B}"/>
              </a:ext>
            </a:extLst>
          </p:cNvPr>
          <p:cNvCxnSpPr>
            <a:cxnSpLocks/>
          </p:cNvCxnSpPr>
          <p:nvPr/>
        </p:nvCxnSpPr>
        <p:spPr>
          <a:xfrm flipV="1">
            <a:off x="4049482" y="3359941"/>
            <a:ext cx="3722915" cy="593041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A02F895-AD6E-4900-A065-CD6B70A683CD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1692726" y="3191384"/>
            <a:ext cx="527957" cy="74040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F2F1BB-689F-4178-8933-5C668223190F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1692726" y="3931785"/>
            <a:ext cx="527957" cy="45907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C1B0C3C-C3F2-480E-B996-C6D5B7C17B29}"/>
              </a:ext>
            </a:extLst>
          </p:cNvPr>
          <p:cNvGrpSpPr/>
          <p:nvPr/>
        </p:nvGrpSpPr>
        <p:grpSpPr>
          <a:xfrm>
            <a:off x="6361820" y="975314"/>
            <a:ext cx="581911" cy="591636"/>
            <a:chOff x="1589314" y="582244"/>
            <a:chExt cx="803257" cy="803257"/>
          </a:xfrm>
        </p:grpSpPr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A7D8A923-0985-47FA-88C2-438F48AA0733}"/>
                </a:ext>
              </a:extLst>
            </p:cNvPr>
            <p:cNvSpPr/>
            <p:nvPr/>
          </p:nvSpPr>
          <p:spPr>
            <a:xfrm>
              <a:off x="1589314" y="582244"/>
              <a:ext cx="803257" cy="803257"/>
            </a:xfrm>
            <a:prstGeom prst="flowChartConnector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28">
              <a:extLst>
                <a:ext uri="{FF2B5EF4-FFF2-40B4-BE49-F238E27FC236}">
                  <a16:creationId xmlns:a16="http://schemas.microsoft.com/office/drawing/2014/main" id="{8E6F20A9-22E7-41B4-9961-899F959F2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818" y="809782"/>
              <a:ext cx="554295" cy="392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16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LB</a:t>
              </a:r>
              <a:endParaRPr lang="zh-CN" alt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EDC40C-5C36-4E37-A197-7BC30B3F0093}"/>
              </a:ext>
            </a:extLst>
          </p:cNvPr>
          <p:cNvGrpSpPr/>
          <p:nvPr/>
        </p:nvGrpSpPr>
        <p:grpSpPr>
          <a:xfrm>
            <a:off x="3211283" y="3595467"/>
            <a:ext cx="803257" cy="803257"/>
            <a:chOff x="1589314" y="582244"/>
            <a:chExt cx="803257" cy="803257"/>
          </a:xfrm>
        </p:grpSpPr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D07A9DD6-9F25-4EE8-8B2E-46182B345990}"/>
                </a:ext>
              </a:extLst>
            </p:cNvPr>
            <p:cNvSpPr/>
            <p:nvPr/>
          </p:nvSpPr>
          <p:spPr>
            <a:xfrm>
              <a:off x="1589314" y="582244"/>
              <a:ext cx="803257" cy="803257"/>
            </a:xfrm>
            <a:prstGeom prst="flowChartConnector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28">
              <a:extLst>
                <a:ext uri="{FF2B5EF4-FFF2-40B4-BE49-F238E27FC236}">
                  <a16:creationId xmlns:a16="http://schemas.microsoft.com/office/drawing/2014/main" id="{706B0FEE-AAB5-4840-9193-D3A7E1CA5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703" y="820668"/>
              <a:ext cx="554295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LB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A406339-4B1A-4FC6-89CC-A8E631E8566C}"/>
              </a:ext>
            </a:extLst>
          </p:cNvPr>
          <p:cNvGrpSpPr/>
          <p:nvPr/>
        </p:nvGrpSpPr>
        <p:grpSpPr>
          <a:xfrm>
            <a:off x="6046924" y="5471976"/>
            <a:ext cx="1376404" cy="998664"/>
            <a:chOff x="7336970" y="2144487"/>
            <a:chExt cx="1796143" cy="99866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8F36FD7-A14A-4847-AD78-8A0D3FD3EA0D}"/>
                </a:ext>
              </a:extLst>
            </p:cNvPr>
            <p:cNvSpPr/>
            <p:nvPr/>
          </p:nvSpPr>
          <p:spPr>
            <a:xfrm>
              <a:off x="7336970" y="2144487"/>
              <a:ext cx="1796143" cy="99866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28">
              <a:extLst>
                <a:ext uri="{FF2B5EF4-FFF2-40B4-BE49-F238E27FC236}">
                  <a16:creationId xmlns:a16="http://schemas.microsoft.com/office/drawing/2014/main" id="{7FE7F8E5-7EBC-4485-AD80-B5D14BF81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867" y="2503287"/>
              <a:ext cx="1237414" cy="395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配置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1C4984-B578-40D0-8C8D-C0003A080FF5}"/>
              </a:ext>
            </a:extLst>
          </p:cNvPr>
          <p:cNvCxnSpPr/>
          <p:nvPr/>
        </p:nvCxnSpPr>
        <p:spPr>
          <a:xfrm>
            <a:off x="9396653" y="1493616"/>
            <a:ext cx="538840" cy="9416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2D7F6E8-3FA5-46FB-B209-C1B90C6CF02C}"/>
              </a:ext>
            </a:extLst>
          </p:cNvPr>
          <p:cNvCxnSpPr>
            <a:cxnSpLocks/>
          </p:cNvCxnSpPr>
          <p:nvPr/>
        </p:nvCxnSpPr>
        <p:spPr>
          <a:xfrm flipV="1">
            <a:off x="9396652" y="2435304"/>
            <a:ext cx="538841" cy="90344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E77CA73-72DA-4845-8B95-43E28A02CF93}"/>
              </a:ext>
            </a:extLst>
          </p:cNvPr>
          <p:cNvCxnSpPr>
            <a:cxnSpLocks/>
          </p:cNvCxnSpPr>
          <p:nvPr/>
        </p:nvCxnSpPr>
        <p:spPr>
          <a:xfrm flipH="1">
            <a:off x="9396653" y="2934636"/>
            <a:ext cx="1572984" cy="235184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C469622-2DCA-4E95-BAE1-C82B80EE3CFF}"/>
              </a:ext>
            </a:extLst>
          </p:cNvPr>
          <p:cNvGrpSpPr/>
          <p:nvPr/>
        </p:nvGrpSpPr>
        <p:grpSpPr>
          <a:xfrm>
            <a:off x="4394691" y="5466686"/>
            <a:ext cx="1376404" cy="998664"/>
            <a:chOff x="7336970" y="2144487"/>
            <a:chExt cx="1796143" cy="9986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9668881-4D33-4506-8247-A5AE79CF4047}"/>
                </a:ext>
              </a:extLst>
            </p:cNvPr>
            <p:cNvSpPr/>
            <p:nvPr/>
          </p:nvSpPr>
          <p:spPr>
            <a:xfrm>
              <a:off x="7336970" y="2144487"/>
              <a:ext cx="1796143" cy="99866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28">
              <a:extLst>
                <a:ext uri="{FF2B5EF4-FFF2-40B4-BE49-F238E27FC236}">
                  <a16:creationId xmlns:a16="http://schemas.microsoft.com/office/drawing/2014/main" id="{6673525E-54BE-45F8-BC56-84ED93215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516" y="2503287"/>
              <a:ext cx="1591597" cy="400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熔断器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4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BCC683-F261-403E-B731-536CBDF61F46}"/>
              </a:ext>
            </a:extLst>
          </p:cNvPr>
          <p:cNvGrpSpPr/>
          <p:nvPr/>
        </p:nvGrpSpPr>
        <p:grpSpPr>
          <a:xfrm>
            <a:off x="2220683" y="2086656"/>
            <a:ext cx="1796143" cy="3690257"/>
            <a:chOff x="1807028" y="1480458"/>
            <a:chExt cx="1796143" cy="36902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68D961-08E6-44A5-BE1B-B94CD15A0EA7}"/>
                </a:ext>
              </a:extLst>
            </p:cNvPr>
            <p:cNvSpPr/>
            <p:nvPr/>
          </p:nvSpPr>
          <p:spPr>
            <a:xfrm>
              <a:off x="1807028" y="1480458"/>
              <a:ext cx="1796143" cy="3690257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96E84507-454F-427F-9EBD-2093E0F2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916" y="2365945"/>
              <a:ext cx="1452366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2400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Zuul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3E45D5-1C6C-4053-B4D7-5B80F1770DF3}"/>
              </a:ext>
            </a:extLst>
          </p:cNvPr>
          <p:cNvGrpSpPr/>
          <p:nvPr/>
        </p:nvGrpSpPr>
        <p:grpSpPr>
          <a:xfrm>
            <a:off x="321126" y="2732312"/>
            <a:ext cx="1499070" cy="918144"/>
            <a:chOff x="125184" y="2111829"/>
            <a:chExt cx="1499070" cy="9181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34BAA9-8FC3-4E28-930B-304DD539184D}"/>
                </a:ext>
              </a:extLst>
            </p:cNvPr>
            <p:cNvSpPr/>
            <p:nvPr/>
          </p:nvSpPr>
          <p:spPr>
            <a:xfrm>
              <a:off x="125184" y="2111829"/>
              <a:ext cx="1371600" cy="91814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D9DA06B-B946-4B5F-B302-CFF151E45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88" y="2424116"/>
              <a:ext cx="1452366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WEB UI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C7B91-949D-424C-8A04-D83EFC7B9890}"/>
              </a:ext>
            </a:extLst>
          </p:cNvPr>
          <p:cNvGrpSpPr/>
          <p:nvPr/>
        </p:nvGrpSpPr>
        <p:grpSpPr>
          <a:xfrm>
            <a:off x="321126" y="3931785"/>
            <a:ext cx="1371600" cy="918144"/>
            <a:chOff x="125184" y="2111829"/>
            <a:chExt cx="1371600" cy="9181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C5DBF-C37E-4333-8D75-90E9C05E4297}"/>
                </a:ext>
              </a:extLst>
            </p:cNvPr>
            <p:cNvSpPr/>
            <p:nvPr/>
          </p:nvSpPr>
          <p:spPr>
            <a:xfrm>
              <a:off x="125184" y="2111829"/>
              <a:ext cx="1371600" cy="91814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417622FF-AE0C-4FA0-8C06-EFA0C7B9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60" y="2424116"/>
              <a:ext cx="796941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APP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EE375B-E18C-4FF9-8AD4-64B5CB41A925}"/>
              </a:ext>
            </a:extLst>
          </p:cNvPr>
          <p:cNvGrpSpPr/>
          <p:nvPr/>
        </p:nvGrpSpPr>
        <p:grpSpPr>
          <a:xfrm>
            <a:off x="7739743" y="994284"/>
            <a:ext cx="1656910" cy="998664"/>
            <a:chOff x="7336970" y="2144487"/>
            <a:chExt cx="1796143" cy="9986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A07429-D727-477C-9CA6-8DB45D1CFF1C}"/>
                </a:ext>
              </a:extLst>
            </p:cNvPr>
            <p:cNvSpPr/>
            <p:nvPr/>
          </p:nvSpPr>
          <p:spPr>
            <a:xfrm>
              <a:off x="7336970" y="2144487"/>
              <a:ext cx="1796143" cy="99866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48DB21DA-1DFF-47F7-9111-CD09771A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516" y="2493464"/>
              <a:ext cx="1452366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微服务</a:t>
              </a: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1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4B13B6-1C5E-4328-ABEE-8A79AAD4FA38}"/>
              </a:ext>
            </a:extLst>
          </p:cNvPr>
          <p:cNvGrpSpPr/>
          <p:nvPr/>
        </p:nvGrpSpPr>
        <p:grpSpPr>
          <a:xfrm>
            <a:off x="7739741" y="2839412"/>
            <a:ext cx="1656911" cy="998664"/>
            <a:chOff x="7336970" y="2144487"/>
            <a:chExt cx="1796143" cy="99866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BF2F78-59C0-4866-8286-E35586C5278B}"/>
                </a:ext>
              </a:extLst>
            </p:cNvPr>
            <p:cNvSpPr/>
            <p:nvPr/>
          </p:nvSpPr>
          <p:spPr>
            <a:xfrm>
              <a:off x="7336970" y="2144487"/>
              <a:ext cx="1796143" cy="99866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id="{8EEA1619-983C-4DF5-9F93-E03640A02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516" y="2493464"/>
              <a:ext cx="1452366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微服务</a:t>
              </a: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2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FE040C-BD51-47E2-A502-836F12B924E0}"/>
              </a:ext>
            </a:extLst>
          </p:cNvPr>
          <p:cNvGrpSpPr/>
          <p:nvPr/>
        </p:nvGrpSpPr>
        <p:grpSpPr>
          <a:xfrm>
            <a:off x="7739741" y="4787146"/>
            <a:ext cx="1656912" cy="998664"/>
            <a:chOff x="7336970" y="2144487"/>
            <a:chExt cx="1796143" cy="99866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CFE56F-50A8-47C0-9117-5E402E11971C}"/>
                </a:ext>
              </a:extLst>
            </p:cNvPr>
            <p:cNvSpPr/>
            <p:nvPr/>
          </p:nvSpPr>
          <p:spPr>
            <a:xfrm>
              <a:off x="7336970" y="2144487"/>
              <a:ext cx="1796143" cy="99866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7DE752DB-C672-4463-8DC1-41F57E51B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516" y="2493464"/>
              <a:ext cx="1452366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微服务</a:t>
              </a: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3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EBBFFB-CE0A-4B7D-AB89-B222E267E882}"/>
              </a:ext>
            </a:extLst>
          </p:cNvPr>
          <p:cNvGrpSpPr/>
          <p:nvPr/>
        </p:nvGrpSpPr>
        <p:grpSpPr>
          <a:xfrm>
            <a:off x="5162106" y="582244"/>
            <a:ext cx="1796143" cy="998664"/>
            <a:chOff x="7336970" y="2144487"/>
            <a:chExt cx="1796143" cy="9986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BF82DA-4958-4F8D-919B-FB49356B60C8}"/>
                </a:ext>
              </a:extLst>
            </p:cNvPr>
            <p:cNvSpPr/>
            <p:nvPr/>
          </p:nvSpPr>
          <p:spPr>
            <a:xfrm>
              <a:off x="7336970" y="2144487"/>
              <a:ext cx="1796143" cy="99866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8">
              <a:extLst>
                <a:ext uri="{FF2B5EF4-FFF2-40B4-BE49-F238E27FC236}">
                  <a16:creationId xmlns:a16="http://schemas.microsoft.com/office/drawing/2014/main" id="{4FF9276F-0C75-4790-B16E-86DD73E56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9620" y="2295679"/>
              <a:ext cx="1452366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Eureka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CEC430-E147-4376-AEFE-CDD89B16D188}"/>
              </a:ext>
            </a:extLst>
          </p:cNvPr>
          <p:cNvCxnSpPr/>
          <p:nvPr/>
        </p:nvCxnSpPr>
        <p:spPr>
          <a:xfrm flipV="1">
            <a:off x="4016826" y="1324662"/>
            <a:ext cx="1145280" cy="76199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0BA32B-7E9F-4925-94F1-4F0694B4B697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6958249" y="1081576"/>
            <a:ext cx="781494" cy="41204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3A3794-969D-4E40-BD5C-E37784029A3F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4016826" y="1493616"/>
            <a:ext cx="3722917" cy="24381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5F2A31-2926-4940-A7C7-77D08651BFEA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016826" y="3338744"/>
            <a:ext cx="3722915" cy="5930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1AD906-3A35-4420-BDDD-8446D7D873EC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4016826" y="3931785"/>
            <a:ext cx="3722915" cy="1354693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753636-12DA-463F-A876-DFC2EDE94540}"/>
              </a:ext>
            </a:extLst>
          </p:cNvPr>
          <p:cNvGrpSpPr/>
          <p:nvPr/>
        </p:nvGrpSpPr>
        <p:grpSpPr>
          <a:xfrm>
            <a:off x="9935493" y="1935972"/>
            <a:ext cx="2068287" cy="998664"/>
            <a:chOff x="7336970" y="2144487"/>
            <a:chExt cx="1796143" cy="9986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19BA82D-A2D2-42E4-AB77-A97A1CE87E32}"/>
                </a:ext>
              </a:extLst>
            </p:cNvPr>
            <p:cNvSpPr/>
            <p:nvPr/>
          </p:nvSpPr>
          <p:spPr>
            <a:xfrm>
              <a:off x="7336970" y="2144487"/>
              <a:ext cx="1796143" cy="99866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95680658-9006-41A4-8C7F-E9214446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516" y="2503287"/>
              <a:ext cx="1591597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Feign Client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F109E9-98B0-402D-91A5-37AB3AF89296}"/>
              </a:ext>
            </a:extLst>
          </p:cNvPr>
          <p:cNvCxnSpPr>
            <a:cxnSpLocks/>
            <a:stCxn id="26" idx="2"/>
            <a:endCxn id="20" idx="1"/>
          </p:cNvCxnSpPr>
          <p:nvPr/>
        </p:nvCxnSpPr>
        <p:spPr>
          <a:xfrm>
            <a:off x="6060178" y="1580908"/>
            <a:ext cx="1679563" cy="175783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455B4B-D21C-46D6-915F-6BC5734D022D}"/>
              </a:ext>
            </a:extLst>
          </p:cNvPr>
          <p:cNvCxnSpPr>
            <a:cxnSpLocks/>
            <a:stCxn id="26" idx="2"/>
            <a:endCxn id="23" idx="1"/>
          </p:cNvCxnSpPr>
          <p:nvPr/>
        </p:nvCxnSpPr>
        <p:spPr>
          <a:xfrm>
            <a:off x="6060178" y="1580908"/>
            <a:ext cx="1679563" cy="370557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E20A18-CF10-4322-A5F6-264F1D3A9727}"/>
              </a:ext>
            </a:extLst>
          </p:cNvPr>
          <p:cNvCxnSpPr>
            <a:cxnSpLocks/>
          </p:cNvCxnSpPr>
          <p:nvPr/>
        </p:nvCxnSpPr>
        <p:spPr>
          <a:xfrm flipV="1">
            <a:off x="4049482" y="1514813"/>
            <a:ext cx="3722916" cy="243816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DFDBD1-C412-4C6D-BFB9-24165F185C1B}"/>
              </a:ext>
            </a:extLst>
          </p:cNvPr>
          <p:cNvCxnSpPr>
            <a:cxnSpLocks/>
          </p:cNvCxnSpPr>
          <p:nvPr/>
        </p:nvCxnSpPr>
        <p:spPr>
          <a:xfrm flipV="1">
            <a:off x="4049482" y="3359941"/>
            <a:ext cx="3722915" cy="593041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A02F895-AD6E-4900-A065-CD6B70A683CD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1692726" y="3191384"/>
            <a:ext cx="527957" cy="74040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F2F1BB-689F-4178-8933-5C668223190F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1692726" y="3931785"/>
            <a:ext cx="527957" cy="45907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C1B0C3C-C3F2-480E-B996-C6D5B7C17B29}"/>
              </a:ext>
            </a:extLst>
          </p:cNvPr>
          <p:cNvGrpSpPr/>
          <p:nvPr/>
        </p:nvGrpSpPr>
        <p:grpSpPr>
          <a:xfrm>
            <a:off x="6361820" y="975314"/>
            <a:ext cx="581911" cy="591636"/>
            <a:chOff x="1589314" y="582244"/>
            <a:chExt cx="803257" cy="803257"/>
          </a:xfrm>
        </p:grpSpPr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A7D8A923-0985-47FA-88C2-438F48AA0733}"/>
                </a:ext>
              </a:extLst>
            </p:cNvPr>
            <p:cNvSpPr/>
            <p:nvPr/>
          </p:nvSpPr>
          <p:spPr>
            <a:xfrm>
              <a:off x="1589314" y="582244"/>
              <a:ext cx="803257" cy="803257"/>
            </a:xfrm>
            <a:prstGeom prst="flowChartConnector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28">
              <a:extLst>
                <a:ext uri="{FF2B5EF4-FFF2-40B4-BE49-F238E27FC236}">
                  <a16:creationId xmlns:a16="http://schemas.microsoft.com/office/drawing/2014/main" id="{8E6F20A9-22E7-41B4-9961-899F959F2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818" y="809782"/>
              <a:ext cx="554295" cy="392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16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LB</a:t>
              </a:r>
              <a:endParaRPr lang="zh-CN" alt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EDC40C-5C36-4E37-A197-7BC30B3F0093}"/>
              </a:ext>
            </a:extLst>
          </p:cNvPr>
          <p:cNvGrpSpPr/>
          <p:nvPr/>
        </p:nvGrpSpPr>
        <p:grpSpPr>
          <a:xfrm>
            <a:off x="3211283" y="3595467"/>
            <a:ext cx="803257" cy="803257"/>
            <a:chOff x="1589314" y="582244"/>
            <a:chExt cx="803257" cy="803257"/>
          </a:xfrm>
        </p:grpSpPr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D07A9DD6-9F25-4EE8-8B2E-46182B345990}"/>
                </a:ext>
              </a:extLst>
            </p:cNvPr>
            <p:cNvSpPr/>
            <p:nvPr/>
          </p:nvSpPr>
          <p:spPr>
            <a:xfrm>
              <a:off x="1589314" y="582244"/>
              <a:ext cx="803257" cy="803257"/>
            </a:xfrm>
            <a:prstGeom prst="flowChartConnector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28">
              <a:extLst>
                <a:ext uri="{FF2B5EF4-FFF2-40B4-BE49-F238E27FC236}">
                  <a16:creationId xmlns:a16="http://schemas.microsoft.com/office/drawing/2014/main" id="{706B0FEE-AAB5-4840-9193-D3A7E1CA5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703" y="820668"/>
              <a:ext cx="554295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LB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C3CF1A-0D4B-4FED-ADCF-A1F5574B10B6}"/>
              </a:ext>
            </a:extLst>
          </p:cNvPr>
          <p:cNvGrpSpPr/>
          <p:nvPr/>
        </p:nvGrpSpPr>
        <p:grpSpPr>
          <a:xfrm>
            <a:off x="4258125" y="5529564"/>
            <a:ext cx="1438264" cy="998664"/>
            <a:chOff x="7336970" y="2144487"/>
            <a:chExt cx="1796143" cy="99866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33B9EB2-9A84-480D-BF6E-AC27D2E44D08}"/>
                </a:ext>
              </a:extLst>
            </p:cNvPr>
            <p:cNvSpPr/>
            <p:nvPr/>
          </p:nvSpPr>
          <p:spPr>
            <a:xfrm>
              <a:off x="7336970" y="2144487"/>
              <a:ext cx="1796143" cy="99866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28">
              <a:extLst>
                <a:ext uri="{FF2B5EF4-FFF2-40B4-BE49-F238E27FC236}">
                  <a16:creationId xmlns:a16="http://schemas.microsoft.com/office/drawing/2014/main" id="{38DA55BB-6A43-4832-8B05-513BC13A4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516" y="2503287"/>
              <a:ext cx="1591597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zh-CN" sz="2400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Hystrix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DABA87-8961-4DEC-81E2-394B706180B2}"/>
              </a:ext>
            </a:extLst>
          </p:cNvPr>
          <p:cNvCxnSpPr/>
          <p:nvPr/>
        </p:nvCxnSpPr>
        <p:spPr>
          <a:xfrm>
            <a:off x="9396653" y="1493616"/>
            <a:ext cx="538840" cy="9416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184D43-6B1B-4077-B40C-BDCA3E4DCC8C}"/>
              </a:ext>
            </a:extLst>
          </p:cNvPr>
          <p:cNvCxnSpPr>
            <a:cxnSpLocks/>
          </p:cNvCxnSpPr>
          <p:nvPr/>
        </p:nvCxnSpPr>
        <p:spPr>
          <a:xfrm flipV="1">
            <a:off x="9396652" y="2435304"/>
            <a:ext cx="538841" cy="90344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8F85610-EAC0-45C2-9038-D767A9AAF36E}"/>
              </a:ext>
            </a:extLst>
          </p:cNvPr>
          <p:cNvCxnSpPr>
            <a:cxnSpLocks/>
          </p:cNvCxnSpPr>
          <p:nvPr/>
        </p:nvCxnSpPr>
        <p:spPr>
          <a:xfrm flipH="1">
            <a:off x="9396653" y="2934636"/>
            <a:ext cx="1572984" cy="235184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72F56C6-9C52-4019-B45C-D52BD075BE5E}"/>
              </a:ext>
            </a:extLst>
          </p:cNvPr>
          <p:cNvGrpSpPr/>
          <p:nvPr/>
        </p:nvGrpSpPr>
        <p:grpSpPr>
          <a:xfrm>
            <a:off x="5914101" y="5525382"/>
            <a:ext cx="1438264" cy="998664"/>
            <a:chOff x="7336970" y="2144487"/>
            <a:chExt cx="1796143" cy="99866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17334F-9B2B-415A-A10B-DB7D98E3846F}"/>
                </a:ext>
              </a:extLst>
            </p:cNvPr>
            <p:cNvSpPr/>
            <p:nvPr/>
          </p:nvSpPr>
          <p:spPr>
            <a:xfrm>
              <a:off x="7336970" y="2144487"/>
              <a:ext cx="1796143" cy="998664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28">
              <a:extLst>
                <a:ext uri="{FF2B5EF4-FFF2-40B4-BE49-F238E27FC236}">
                  <a16:creationId xmlns:a16="http://schemas.microsoft.com/office/drawing/2014/main" id="{87A9FF90-B167-41DC-91B7-90861BC82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516" y="2503287"/>
              <a:ext cx="1591597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Config</a:t>
              </a:r>
              <a:endPara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44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7C3CC-F65A-44BC-AC01-B948F890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16" y="2058036"/>
            <a:ext cx="3377928" cy="4658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5FFB232-6D7B-41C1-8AD7-D18A4EE50988}"/>
              </a:ext>
            </a:extLst>
          </p:cNvPr>
          <p:cNvGrpSpPr/>
          <p:nvPr/>
        </p:nvGrpSpPr>
        <p:grpSpPr>
          <a:xfrm>
            <a:off x="1572962" y="549275"/>
            <a:ext cx="5614987" cy="1981200"/>
            <a:chOff x="1572962" y="549275"/>
            <a:chExt cx="5614987" cy="1981200"/>
          </a:xfrm>
        </p:grpSpPr>
        <p:pic>
          <p:nvPicPr>
            <p:cNvPr id="4" name="图片 16">
              <a:extLst>
                <a:ext uri="{FF2B5EF4-FFF2-40B4-BE49-F238E27FC236}">
                  <a16:creationId xmlns:a16="http://schemas.microsoft.com/office/drawing/2014/main" id="{FD37ED85-14C9-41C6-B83C-F9E6A320B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62" y="549275"/>
              <a:ext cx="561498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16E74595-20C7-424A-AE52-629D414AF2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65124" y="1276350"/>
              <a:ext cx="1285875" cy="85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6000" b="1" i="1">
                  <a:solidFill>
                    <a:srgbClr val="974806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Baskerville Old Face" panose="02020602080505020303" pitchFamily="18" charset="0"/>
                </a:rPr>
                <a:t>01</a:t>
              </a:r>
              <a:endParaRPr lang="zh-CN" altLang="en-US" sz="6000" b="1" i="1">
                <a:solidFill>
                  <a:srgbClr val="974806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  <a:sym typeface="Baskerville Old Face" panose="02020602080505020303" pitchFamily="18" charset="0"/>
              </a:endParaRPr>
            </a:p>
          </p:txBody>
        </p:sp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9C59483E-1553-4B98-96C1-BEC54A736A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89087" y="1445420"/>
              <a:ext cx="2089150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800" b="1" i="1" dirty="0">
                  <a:solidFill>
                    <a:srgbClr val="974806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微服务介绍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2B34B9-5B86-46E9-8BF8-02B225EDDEF2}"/>
              </a:ext>
            </a:extLst>
          </p:cNvPr>
          <p:cNvGrpSpPr/>
          <p:nvPr/>
        </p:nvGrpSpPr>
        <p:grpSpPr>
          <a:xfrm>
            <a:off x="1601537" y="2678256"/>
            <a:ext cx="5613400" cy="1695450"/>
            <a:chOff x="1601537" y="2678256"/>
            <a:chExt cx="5613400" cy="1695450"/>
          </a:xfrm>
        </p:grpSpPr>
        <p:pic>
          <p:nvPicPr>
            <p:cNvPr id="6" name="图片 18">
              <a:extLst>
                <a:ext uri="{FF2B5EF4-FFF2-40B4-BE49-F238E27FC236}">
                  <a16:creationId xmlns:a16="http://schemas.microsoft.com/office/drawing/2014/main" id="{B607927D-737B-43C0-AAB2-008EEF089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537" y="2678256"/>
              <a:ext cx="5613400" cy="169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20">
              <a:extLst>
                <a:ext uri="{FF2B5EF4-FFF2-40B4-BE49-F238E27FC236}">
                  <a16:creationId xmlns:a16="http://schemas.microsoft.com/office/drawing/2014/main" id="{858682E7-D160-432E-A376-1D2645F4F4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65124" y="3097356"/>
              <a:ext cx="128587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6000" b="1" i="1" dirty="0">
                  <a:solidFill>
                    <a:srgbClr val="31859B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Baskerville Old Face" panose="02020602080505020303" pitchFamily="18" charset="0"/>
                </a:rPr>
                <a:t>02</a:t>
              </a:r>
              <a:endParaRPr lang="zh-CN" altLang="en-US" sz="6000" b="1" i="1" dirty="0">
                <a:solidFill>
                  <a:srgbClr val="31859B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  <a:sym typeface="Baskerville Old Face" panose="02020602080505020303" pitchFamily="18" charset="0"/>
              </a:endParaRPr>
            </a:p>
          </p:txBody>
        </p:sp>
        <p:sp>
          <p:nvSpPr>
            <p:cNvPr id="11" name="TextBox 25">
              <a:extLst>
                <a:ext uri="{FF2B5EF4-FFF2-40B4-BE49-F238E27FC236}">
                  <a16:creationId xmlns:a16="http://schemas.microsoft.com/office/drawing/2014/main" id="{91DA1C58-ADA5-46D1-8A39-F3AC4D5606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89087" y="3265631"/>
              <a:ext cx="2089150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800" b="1" i="1" dirty="0">
                  <a:solidFill>
                    <a:srgbClr val="31859B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微服务组件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FA0451-9F01-44DD-B4F0-FBE220D2D559}"/>
              </a:ext>
            </a:extLst>
          </p:cNvPr>
          <p:cNvGrpSpPr/>
          <p:nvPr/>
        </p:nvGrpSpPr>
        <p:grpSpPr>
          <a:xfrm>
            <a:off x="1572962" y="4478481"/>
            <a:ext cx="5614987" cy="1695450"/>
            <a:chOff x="1572962" y="4478481"/>
            <a:chExt cx="5614987" cy="1695450"/>
          </a:xfrm>
        </p:grpSpPr>
        <p:pic>
          <p:nvPicPr>
            <p:cNvPr id="5" name="图片 17">
              <a:extLst>
                <a:ext uri="{FF2B5EF4-FFF2-40B4-BE49-F238E27FC236}">
                  <a16:creationId xmlns:a16="http://schemas.microsoft.com/office/drawing/2014/main" id="{EFC957FA-7D37-44BA-AFE8-B80C77AE9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62" y="4478481"/>
              <a:ext cx="5614987" cy="169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21">
              <a:extLst>
                <a:ext uri="{FF2B5EF4-FFF2-40B4-BE49-F238E27FC236}">
                  <a16:creationId xmlns:a16="http://schemas.microsoft.com/office/drawing/2014/main" id="{D7A92F6C-7A57-43A1-B021-E613F48EFD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93687" y="4957906"/>
              <a:ext cx="1284287" cy="85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6000" b="1" i="1">
                  <a:solidFill>
                    <a:srgbClr val="4B3C29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Baskerville Old Face" panose="02020602080505020303" pitchFamily="18" charset="0"/>
                </a:rPr>
                <a:t>03</a:t>
              </a:r>
              <a:endParaRPr lang="zh-CN" altLang="en-US" sz="6000" b="1" i="1">
                <a:solidFill>
                  <a:srgbClr val="4B3C29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  <a:sym typeface="Baskerville Old Face" panose="02020602080505020303" pitchFamily="18" charset="0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691C624-7088-48C4-8F05-E9D747954D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50999" y="5103196"/>
              <a:ext cx="2089150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800" b="1" i="1" dirty="0">
                  <a:solidFill>
                    <a:srgbClr val="4B3C29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开发框架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00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20691 -0.590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-295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44">
            <a:extLst>
              <a:ext uri="{FF2B5EF4-FFF2-40B4-BE49-F238E27FC236}">
                <a16:creationId xmlns:a16="http://schemas.microsoft.com/office/drawing/2014/main" id="{B94FAA3B-5B24-43E0-813E-8C3A59BE8359}"/>
              </a:ext>
            </a:extLst>
          </p:cNvPr>
          <p:cNvSpPr/>
          <p:nvPr/>
        </p:nvSpPr>
        <p:spPr>
          <a:xfrm rot="11968239">
            <a:off x="225058" y="843660"/>
            <a:ext cx="4929121" cy="4929121"/>
          </a:xfrm>
          <a:prstGeom prst="blockArc">
            <a:avLst>
              <a:gd name="adj1" fmla="val 5692214"/>
              <a:gd name="adj2" fmla="val 21588400"/>
              <a:gd name="adj3" fmla="val 751"/>
            </a:avLst>
          </a:prstGeom>
          <a:gradFill flip="none" rotWithShape="1">
            <a:gsLst>
              <a:gs pos="30000">
                <a:srgbClr val="0C62B9"/>
              </a:gs>
              <a:gs pos="0">
                <a:srgbClr val="0E58B2"/>
              </a:gs>
              <a:gs pos="73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" name="空心弧 45">
            <a:extLst>
              <a:ext uri="{FF2B5EF4-FFF2-40B4-BE49-F238E27FC236}">
                <a16:creationId xmlns:a16="http://schemas.microsoft.com/office/drawing/2014/main" id="{16870164-7822-4E4D-9E8F-21CD245872FA}"/>
              </a:ext>
            </a:extLst>
          </p:cNvPr>
          <p:cNvSpPr/>
          <p:nvPr/>
        </p:nvSpPr>
        <p:spPr>
          <a:xfrm rot="483470">
            <a:off x="994483" y="1601525"/>
            <a:ext cx="3513111" cy="3513111"/>
          </a:xfrm>
          <a:prstGeom prst="blockArc">
            <a:avLst>
              <a:gd name="adj1" fmla="val 5692214"/>
              <a:gd name="adj2" fmla="val 42522"/>
              <a:gd name="adj3" fmla="val 1111"/>
            </a:avLst>
          </a:prstGeom>
          <a:gradFill flip="none" rotWithShape="1">
            <a:gsLst>
              <a:gs pos="66000">
                <a:srgbClr val="BF4501"/>
              </a:gs>
              <a:gs pos="96000">
                <a:srgbClr val="FFC00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椭圆 46">
            <a:extLst>
              <a:ext uri="{FF2B5EF4-FFF2-40B4-BE49-F238E27FC236}">
                <a16:creationId xmlns:a16="http://schemas.microsoft.com/office/drawing/2014/main" id="{0D19EC64-5FC1-4337-AABE-F0E1F0C2F9CC}"/>
              </a:ext>
            </a:extLst>
          </p:cNvPr>
          <p:cNvSpPr/>
          <p:nvPr/>
        </p:nvSpPr>
        <p:spPr>
          <a:xfrm>
            <a:off x="1202866" y="1809908"/>
            <a:ext cx="3096344" cy="3096344"/>
          </a:xfrm>
          <a:prstGeom prst="ellipse">
            <a:avLst/>
          </a:prstGeom>
          <a:gradFill flip="none" rotWithShape="1">
            <a:gsLst>
              <a:gs pos="30000">
                <a:srgbClr val="0C62B9"/>
              </a:gs>
              <a:gs pos="0">
                <a:srgbClr val="0E58B2"/>
              </a:gs>
              <a:gs pos="73000">
                <a:srgbClr val="00B0F0"/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>
            <a:innerShdw blurRad="1016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椭圆 47">
            <a:extLst>
              <a:ext uri="{FF2B5EF4-FFF2-40B4-BE49-F238E27FC236}">
                <a16:creationId xmlns:a16="http://schemas.microsoft.com/office/drawing/2014/main" id="{69AFD5F3-2FCA-4F4C-8D32-33084306CDCE}"/>
              </a:ext>
            </a:extLst>
          </p:cNvPr>
          <p:cNvSpPr/>
          <p:nvPr/>
        </p:nvSpPr>
        <p:spPr>
          <a:xfrm>
            <a:off x="1342219" y="1935195"/>
            <a:ext cx="2808312" cy="2808312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  <a:shade val="67500"/>
                  <a:satMod val="11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>
            <a:outerShdw blurRad="177800" dist="38100" dir="5400000" algn="t" rotWithShape="0">
              <a:prstClr val="black">
                <a:alpha val="76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椭圆 48">
            <a:extLst>
              <a:ext uri="{FF2B5EF4-FFF2-40B4-BE49-F238E27FC236}">
                <a16:creationId xmlns:a16="http://schemas.microsoft.com/office/drawing/2014/main" id="{D009F36B-5F00-4888-81C3-89753722704C}"/>
              </a:ext>
            </a:extLst>
          </p:cNvPr>
          <p:cNvSpPr/>
          <p:nvPr/>
        </p:nvSpPr>
        <p:spPr>
          <a:xfrm>
            <a:off x="1607310" y="2216274"/>
            <a:ext cx="2287482" cy="2287482"/>
          </a:xfrm>
          <a:prstGeom prst="ellipse">
            <a:avLst/>
          </a:prstGeom>
          <a:gradFill flip="none" rotWithShape="1">
            <a:gsLst>
              <a:gs pos="39000">
                <a:sysClr val="window" lastClr="FFFFFF"/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椭圆 49">
            <a:extLst>
              <a:ext uri="{FF2B5EF4-FFF2-40B4-BE49-F238E27FC236}">
                <a16:creationId xmlns:a16="http://schemas.microsoft.com/office/drawing/2014/main" id="{17935B62-9F06-44DD-9951-6FB581F6D0B9}"/>
              </a:ext>
            </a:extLst>
          </p:cNvPr>
          <p:cNvSpPr/>
          <p:nvPr/>
        </p:nvSpPr>
        <p:spPr>
          <a:xfrm>
            <a:off x="1675607" y="2265138"/>
            <a:ext cx="2160240" cy="216024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67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0" name="直接连接符 50">
            <a:extLst>
              <a:ext uri="{FF2B5EF4-FFF2-40B4-BE49-F238E27FC236}">
                <a16:creationId xmlns:a16="http://schemas.microsoft.com/office/drawing/2014/main" id="{640C9A23-A684-4FE4-B727-FC16E093A015}"/>
              </a:ext>
            </a:extLst>
          </p:cNvPr>
          <p:cNvCxnSpPr/>
          <p:nvPr/>
        </p:nvCxnSpPr>
        <p:spPr>
          <a:xfrm>
            <a:off x="4918851" y="1600431"/>
            <a:ext cx="2919509" cy="6651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oval" w="med" len="med"/>
          </a:ln>
          <a:effectLst/>
        </p:spPr>
      </p:cxnSp>
      <p:grpSp>
        <p:nvGrpSpPr>
          <p:cNvPr id="11" name="组合 51">
            <a:extLst>
              <a:ext uri="{FF2B5EF4-FFF2-40B4-BE49-F238E27FC236}">
                <a16:creationId xmlns:a16="http://schemas.microsoft.com/office/drawing/2014/main" id="{FA08F930-9153-46FA-AA28-C5273FEE23F2}"/>
              </a:ext>
            </a:extLst>
          </p:cNvPr>
          <p:cNvGrpSpPr/>
          <p:nvPr/>
        </p:nvGrpSpPr>
        <p:grpSpPr>
          <a:xfrm>
            <a:off x="3898687" y="1106639"/>
            <a:ext cx="1137031" cy="1013711"/>
            <a:chOff x="3835847" y="1395243"/>
            <a:chExt cx="1462116" cy="1303538"/>
          </a:xfrm>
        </p:grpSpPr>
        <p:sp>
          <p:nvSpPr>
            <p:cNvPr id="12" name="同心圆 52">
              <a:extLst>
                <a:ext uri="{FF2B5EF4-FFF2-40B4-BE49-F238E27FC236}">
                  <a16:creationId xmlns:a16="http://schemas.microsoft.com/office/drawing/2014/main" id="{E4C78838-A747-4B39-A6BA-A0DB6A1B08D4}"/>
                </a:ext>
              </a:extLst>
            </p:cNvPr>
            <p:cNvSpPr/>
            <p:nvPr/>
          </p:nvSpPr>
          <p:spPr>
            <a:xfrm>
              <a:off x="3835847" y="1395243"/>
              <a:ext cx="1303538" cy="1303538"/>
            </a:xfrm>
            <a:prstGeom prst="donut">
              <a:avLst>
                <a:gd name="adj" fmla="val 3142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3" name="组合 53">
              <a:extLst>
                <a:ext uri="{FF2B5EF4-FFF2-40B4-BE49-F238E27FC236}">
                  <a16:creationId xmlns:a16="http://schemas.microsoft.com/office/drawing/2014/main" id="{DE93008E-589B-4A1F-92C5-3748C65969B2}"/>
                </a:ext>
              </a:extLst>
            </p:cNvPr>
            <p:cNvGrpSpPr/>
            <p:nvPr/>
          </p:nvGrpSpPr>
          <p:grpSpPr>
            <a:xfrm>
              <a:off x="4939609" y="1857832"/>
              <a:ext cx="358354" cy="358354"/>
              <a:chOff x="5917211" y="1835961"/>
              <a:chExt cx="504056" cy="504056"/>
            </a:xfrm>
          </p:grpSpPr>
          <p:sp>
            <p:nvSpPr>
              <p:cNvPr id="15" name="同心圆 55">
                <a:extLst>
                  <a:ext uri="{FF2B5EF4-FFF2-40B4-BE49-F238E27FC236}">
                    <a16:creationId xmlns:a16="http://schemas.microsoft.com/office/drawing/2014/main" id="{5B73E954-FBF0-4F7C-ABBD-5CE131AA9804}"/>
                  </a:ext>
                </a:extLst>
              </p:cNvPr>
              <p:cNvSpPr/>
              <p:nvPr/>
            </p:nvSpPr>
            <p:spPr>
              <a:xfrm>
                <a:off x="5917211" y="1835961"/>
                <a:ext cx="504056" cy="504056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6" name="椭圆 56">
                <a:extLst>
                  <a:ext uri="{FF2B5EF4-FFF2-40B4-BE49-F238E27FC236}">
                    <a16:creationId xmlns:a16="http://schemas.microsoft.com/office/drawing/2014/main" id="{42F57AF3-3A8F-4A1B-98D3-11D17E4E9A23}"/>
                  </a:ext>
                </a:extLst>
              </p:cNvPr>
              <p:cNvSpPr/>
              <p:nvPr/>
            </p:nvSpPr>
            <p:spPr>
              <a:xfrm>
                <a:off x="6039087" y="1981663"/>
                <a:ext cx="222754" cy="222754"/>
              </a:xfrm>
              <a:prstGeom prst="ellips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4" name="椭圆 54">
              <a:extLst>
                <a:ext uri="{FF2B5EF4-FFF2-40B4-BE49-F238E27FC236}">
                  <a16:creationId xmlns:a16="http://schemas.microsoft.com/office/drawing/2014/main" id="{17BCC4EC-D9BA-4874-8D97-EEBD4A21BAA0}"/>
                </a:ext>
              </a:extLst>
            </p:cNvPr>
            <p:cNvSpPr/>
            <p:nvPr/>
          </p:nvSpPr>
          <p:spPr>
            <a:xfrm>
              <a:off x="4151028" y="1732853"/>
              <a:ext cx="676101" cy="676101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cxnSp>
        <p:nvCxnSpPr>
          <p:cNvPr id="17" name="直接连接符 57">
            <a:extLst>
              <a:ext uri="{FF2B5EF4-FFF2-40B4-BE49-F238E27FC236}">
                <a16:creationId xmlns:a16="http://schemas.microsoft.com/office/drawing/2014/main" id="{E82D3FD7-E57A-49C8-800F-6124F7BE31C3}"/>
              </a:ext>
            </a:extLst>
          </p:cNvPr>
          <p:cNvCxnSpPr/>
          <p:nvPr/>
        </p:nvCxnSpPr>
        <p:spPr>
          <a:xfrm>
            <a:off x="5586420" y="2956749"/>
            <a:ext cx="2919509" cy="6651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oval" w="med" len="med"/>
          </a:ln>
          <a:effectLst/>
        </p:spPr>
      </p:cxnSp>
      <p:grpSp>
        <p:nvGrpSpPr>
          <p:cNvPr id="18" name="组合 58">
            <a:extLst>
              <a:ext uri="{FF2B5EF4-FFF2-40B4-BE49-F238E27FC236}">
                <a16:creationId xmlns:a16="http://schemas.microsoft.com/office/drawing/2014/main" id="{E3221935-EF9C-4280-95FA-DEB219766588}"/>
              </a:ext>
            </a:extLst>
          </p:cNvPr>
          <p:cNvGrpSpPr/>
          <p:nvPr/>
        </p:nvGrpSpPr>
        <p:grpSpPr>
          <a:xfrm>
            <a:off x="4566256" y="2462957"/>
            <a:ext cx="1137031" cy="1013711"/>
            <a:chOff x="3835847" y="1395243"/>
            <a:chExt cx="1462116" cy="1303538"/>
          </a:xfrm>
        </p:grpSpPr>
        <p:sp>
          <p:nvSpPr>
            <p:cNvPr id="19" name="同心圆 59">
              <a:extLst>
                <a:ext uri="{FF2B5EF4-FFF2-40B4-BE49-F238E27FC236}">
                  <a16:creationId xmlns:a16="http://schemas.microsoft.com/office/drawing/2014/main" id="{6C676504-6DA7-4CE3-9C58-D5B9D7870A38}"/>
                </a:ext>
              </a:extLst>
            </p:cNvPr>
            <p:cNvSpPr/>
            <p:nvPr/>
          </p:nvSpPr>
          <p:spPr>
            <a:xfrm>
              <a:off x="3835847" y="1395243"/>
              <a:ext cx="1303538" cy="1303538"/>
            </a:xfrm>
            <a:prstGeom prst="donut">
              <a:avLst>
                <a:gd name="adj" fmla="val 3142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20" name="组合 60">
              <a:extLst>
                <a:ext uri="{FF2B5EF4-FFF2-40B4-BE49-F238E27FC236}">
                  <a16:creationId xmlns:a16="http://schemas.microsoft.com/office/drawing/2014/main" id="{DEA0C87E-A848-46B7-B0EF-81033440AD8D}"/>
                </a:ext>
              </a:extLst>
            </p:cNvPr>
            <p:cNvGrpSpPr/>
            <p:nvPr/>
          </p:nvGrpSpPr>
          <p:grpSpPr>
            <a:xfrm>
              <a:off x="4939609" y="1857832"/>
              <a:ext cx="358354" cy="358354"/>
              <a:chOff x="5917211" y="1835961"/>
              <a:chExt cx="504056" cy="504056"/>
            </a:xfrm>
          </p:grpSpPr>
          <p:sp>
            <p:nvSpPr>
              <p:cNvPr id="22" name="同心圆 62">
                <a:extLst>
                  <a:ext uri="{FF2B5EF4-FFF2-40B4-BE49-F238E27FC236}">
                    <a16:creationId xmlns:a16="http://schemas.microsoft.com/office/drawing/2014/main" id="{69B4C11D-D3F7-4522-87ED-B6381CCD2140}"/>
                  </a:ext>
                </a:extLst>
              </p:cNvPr>
              <p:cNvSpPr/>
              <p:nvPr/>
            </p:nvSpPr>
            <p:spPr>
              <a:xfrm>
                <a:off x="5917211" y="1835961"/>
                <a:ext cx="504056" cy="504056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3" name="椭圆 63">
                <a:extLst>
                  <a:ext uri="{FF2B5EF4-FFF2-40B4-BE49-F238E27FC236}">
                    <a16:creationId xmlns:a16="http://schemas.microsoft.com/office/drawing/2014/main" id="{5428AF91-B1BD-4196-8840-9A85F275423B}"/>
                  </a:ext>
                </a:extLst>
              </p:cNvPr>
              <p:cNvSpPr/>
              <p:nvPr/>
            </p:nvSpPr>
            <p:spPr>
              <a:xfrm>
                <a:off x="6039087" y="1981663"/>
                <a:ext cx="222754" cy="222754"/>
              </a:xfrm>
              <a:prstGeom prst="ellips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1" name="椭圆 61">
              <a:extLst>
                <a:ext uri="{FF2B5EF4-FFF2-40B4-BE49-F238E27FC236}">
                  <a16:creationId xmlns:a16="http://schemas.microsoft.com/office/drawing/2014/main" id="{82175A89-29AB-40FA-84B1-C81A3B39AFE6}"/>
                </a:ext>
              </a:extLst>
            </p:cNvPr>
            <p:cNvSpPr/>
            <p:nvPr/>
          </p:nvSpPr>
          <p:spPr>
            <a:xfrm>
              <a:off x="4151028" y="1732853"/>
              <a:ext cx="676101" cy="676101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cxnSp>
        <p:nvCxnSpPr>
          <p:cNvPr id="24" name="直接连接符 64">
            <a:extLst>
              <a:ext uri="{FF2B5EF4-FFF2-40B4-BE49-F238E27FC236}">
                <a16:creationId xmlns:a16="http://schemas.microsoft.com/office/drawing/2014/main" id="{EDCB37BE-EE19-4E1B-A5D7-D5098CD7D518}"/>
              </a:ext>
            </a:extLst>
          </p:cNvPr>
          <p:cNvCxnSpPr/>
          <p:nvPr/>
        </p:nvCxnSpPr>
        <p:spPr>
          <a:xfrm>
            <a:off x="5261137" y="4490692"/>
            <a:ext cx="2919509" cy="6651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oval" w="med" len="med"/>
          </a:ln>
          <a:effectLst/>
        </p:spPr>
      </p:cxnSp>
      <p:grpSp>
        <p:nvGrpSpPr>
          <p:cNvPr id="25" name="组合 65">
            <a:extLst>
              <a:ext uri="{FF2B5EF4-FFF2-40B4-BE49-F238E27FC236}">
                <a16:creationId xmlns:a16="http://schemas.microsoft.com/office/drawing/2014/main" id="{36A4F489-8139-46BD-9253-644441194643}"/>
              </a:ext>
            </a:extLst>
          </p:cNvPr>
          <p:cNvGrpSpPr/>
          <p:nvPr/>
        </p:nvGrpSpPr>
        <p:grpSpPr>
          <a:xfrm>
            <a:off x="4240973" y="3996900"/>
            <a:ext cx="1137031" cy="1013711"/>
            <a:chOff x="3835847" y="1395243"/>
            <a:chExt cx="1462116" cy="1303538"/>
          </a:xfrm>
        </p:grpSpPr>
        <p:sp>
          <p:nvSpPr>
            <p:cNvPr id="26" name="同心圆 66">
              <a:extLst>
                <a:ext uri="{FF2B5EF4-FFF2-40B4-BE49-F238E27FC236}">
                  <a16:creationId xmlns:a16="http://schemas.microsoft.com/office/drawing/2014/main" id="{E36DB33C-0147-4490-A2F4-073182C54B1C}"/>
                </a:ext>
              </a:extLst>
            </p:cNvPr>
            <p:cNvSpPr/>
            <p:nvPr/>
          </p:nvSpPr>
          <p:spPr>
            <a:xfrm>
              <a:off x="3835847" y="1395243"/>
              <a:ext cx="1303538" cy="1303538"/>
            </a:xfrm>
            <a:prstGeom prst="donut">
              <a:avLst>
                <a:gd name="adj" fmla="val 3142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27" name="组合 67">
              <a:extLst>
                <a:ext uri="{FF2B5EF4-FFF2-40B4-BE49-F238E27FC236}">
                  <a16:creationId xmlns:a16="http://schemas.microsoft.com/office/drawing/2014/main" id="{4F467985-41E1-4CA4-A7FA-A533D353F040}"/>
                </a:ext>
              </a:extLst>
            </p:cNvPr>
            <p:cNvGrpSpPr/>
            <p:nvPr/>
          </p:nvGrpSpPr>
          <p:grpSpPr>
            <a:xfrm>
              <a:off x="4939609" y="1857832"/>
              <a:ext cx="358354" cy="358354"/>
              <a:chOff x="5917211" y="1835961"/>
              <a:chExt cx="504056" cy="504056"/>
            </a:xfrm>
          </p:grpSpPr>
          <p:sp>
            <p:nvSpPr>
              <p:cNvPr id="29" name="同心圆 69">
                <a:extLst>
                  <a:ext uri="{FF2B5EF4-FFF2-40B4-BE49-F238E27FC236}">
                    <a16:creationId xmlns:a16="http://schemas.microsoft.com/office/drawing/2014/main" id="{38E8D742-BD7E-4475-8089-7C08BC1C0BF3}"/>
                  </a:ext>
                </a:extLst>
              </p:cNvPr>
              <p:cNvSpPr/>
              <p:nvPr/>
            </p:nvSpPr>
            <p:spPr>
              <a:xfrm>
                <a:off x="5917211" y="1835961"/>
                <a:ext cx="504056" cy="504056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0" name="椭圆 70">
                <a:extLst>
                  <a:ext uri="{FF2B5EF4-FFF2-40B4-BE49-F238E27FC236}">
                    <a16:creationId xmlns:a16="http://schemas.microsoft.com/office/drawing/2014/main" id="{84D0DAD6-EF6D-4E5F-9405-58D8A4DC4FCB}"/>
                  </a:ext>
                </a:extLst>
              </p:cNvPr>
              <p:cNvSpPr/>
              <p:nvPr/>
            </p:nvSpPr>
            <p:spPr>
              <a:xfrm>
                <a:off x="6039087" y="1981663"/>
                <a:ext cx="222754" cy="222754"/>
              </a:xfrm>
              <a:prstGeom prst="ellips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8" name="椭圆 68">
              <a:extLst>
                <a:ext uri="{FF2B5EF4-FFF2-40B4-BE49-F238E27FC236}">
                  <a16:creationId xmlns:a16="http://schemas.microsoft.com/office/drawing/2014/main" id="{8B08B4F6-BF29-48C5-8164-966B2391BC1D}"/>
                </a:ext>
              </a:extLst>
            </p:cNvPr>
            <p:cNvSpPr/>
            <p:nvPr/>
          </p:nvSpPr>
          <p:spPr>
            <a:xfrm>
              <a:off x="4151028" y="1732853"/>
              <a:ext cx="676101" cy="676101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cxnSp>
        <p:nvCxnSpPr>
          <p:cNvPr id="31" name="直接连接符 71">
            <a:extLst>
              <a:ext uri="{FF2B5EF4-FFF2-40B4-BE49-F238E27FC236}">
                <a16:creationId xmlns:a16="http://schemas.microsoft.com/office/drawing/2014/main" id="{5FBFA4A2-16F9-4311-91CA-D38EEC81E7AC}"/>
              </a:ext>
            </a:extLst>
          </p:cNvPr>
          <p:cNvCxnSpPr/>
          <p:nvPr/>
        </p:nvCxnSpPr>
        <p:spPr>
          <a:xfrm>
            <a:off x="3497215" y="5668341"/>
            <a:ext cx="3223676" cy="13063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oval" w="med" len="med"/>
          </a:ln>
          <a:effectLst/>
        </p:spPr>
      </p:cxnSp>
      <p:grpSp>
        <p:nvGrpSpPr>
          <p:cNvPr id="32" name="组合 72">
            <a:extLst>
              <a:ext uri="{FF2B5EF4-FFF2-40B4-BE49-F238E27FC236}">
                <a16:creationId xmlns:a16="http://schemas.microsoft.com/office/drawing/2014/main" id="{AC45F5D0-FE4D-4D45-A99B-87E52BF3DBED}"/>
              </a:ext>
            </a:extLst>
          </p:cNvPr>
          <p:cNvGrpSpPr/>
          <p:nvPr/>
        </p:nvGrpSpPr>
        <p:grpSpPr>
          <a:xfrm>
            <a:off x="2477051" y="5174549"/>
            <a:ext cx="1137031" cy="1013711"/>
            <a:chOff x="3835847" y="1395243"/>
            <a:chExt cx="1462116" cy="1303538"/>
          </a:xfrm>
        </p:grpSpPr>
        <p:sp>
          <p:nvSpPr>
            <p:cNvPr id="33" name="同心圆 73">
              <a:extLst>
                <a:ext uri="{FF2B5EF4-FFF2-40B4-BE49-F238E27FC236}">
                  <a16:creationId xmlns:a16="http://schemas.microsoft.com/office/drawing/2014/main" id="{E6BAAF8B-AA54-4E61-9647-0157A16F383E}"/>
                </a:ext>
              </a:extLst>
            </p:cNvPr>
            <p:cNvSpPr/>
            <p:nvPr/>
          </p:nvSpPr>
          <p:spPr>
            <a:xfrm>
              <a:off x="3835847" y="1395243"/>
              <a:ext cx="1303538" cy="1303538"/>
            </a:xfrm>
            <a:prstGeom prst="donut">
              <a:avLst>
                <a:gd name="adj" fmla="val 3142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34" name="组合 74">
              <a:extLst>
                <a:ext uri="{FF2B5EF4-FFF2-40B4-BE49-F238E27FC236}">
                  <a16:creationId xmlns:a16="http://schemas.microsoft.com/office/drawing/2014/main" id="{CC3A4E93-16A5-4224-9401-1EAADD99C263}"/>
                </a:ext>
              </a:extLst>
            </p:cNvPr>
            <p:cNvGrpSpPr/>
            <p:nvPr/>
          </p:nvGrpSpPr>
          <p:grpSpPr>
            <a:xfrm>
              <a:off x="4939609" y="1857832"/>
              <a:ext cx="358354" cy="358354"/>
              <a:chOff x="5917211" y="1835961"/>
              <a:chExt cx="504056" cy="504056"/>
            </a:xfrm>
          </p:grpSpPr>
          <p:sp>
            <p:nvSpPr>
              <p:cNvPr id="36" name="同心圆 76">
                <a:extLst>
                  <a:ext uri="{FF2B5EF4-FFF2-40B4-BE49-F238E27FC236}">
                    <a16:creationId xmlns:a16="http://schemas.microsoft.com/office/drawing/2014/main" id="{BC6CB39E-6853-45B9-8005-0CB8B1CA97FD}"/>
                  </a:ext>
                </a:extLst>
              </p:cNvPr>
              <p:cNvSpPr/>
              <p:nvPr/>
            </p:nvSpPr>
            <p:spPr>
              <a:xfrm>
                <a:off x="5917211" y="1835961"/>
                <a:ext cx="504056" cy="504056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7" name="椭圆 77">
                <a:extLst>
                  <a:ext uri="{FF2B5EF4-FFF2-40B4-BE49-F238E27FC236}">
                    <a16:creationId xmlns:a16="http://schemas.microsoft.com/office/drawing/2014/main" id="{530F395F-34DF-49C3-8D55-C5F467C1914D}"/>
                  </a:ext>
                </a:extLst>
              </p:cNvPr>
              <p:cNvSpPr/>
              <p:nvPr/>
            </p:nvSpPr>
            <p:spPr>
              <a:xfrm>
                <a:off x="6039087" y="1981663"/>
                <a:ext cx="222754" cy="222754"/>
              </a:xfrm>
              <a:prstGeom prst="ellips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5" name="椭圆 75">
              <a:extLst>
                <a:ext uri="{FF2B5EF4-FFF2-40B4-BE49-F238E27FC236}">
                  <a16:creationId xmlns:a16="http://schemas.microsoft.com/office/drawing/2014/main" id="{EBC4ECC9-A0C4-4E1A-8BCF-69F1FD260350}"/>
                </a:ext>
              </a:extLst>
            </p:cNvPr>
            <p:cNvSpPr/>
            <p:nvPr/>
          </p:nvSpPr>
          <p:spPr>
            <a:xfrm>
              <a:off x="4151028" y="1732853"/>
              <a:ext cx="676101" cy="676101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44D90C5-BBFA-40BF-B838-54DBB8ADFFBF}"/>
              </a:ext>
            </a:extLst>
          </p:cNvPr>
          <p:cNvSpPr txBox="1"/>
          <p:nvPr/>
        </p:nvSpPr>
        <p:spPr>
          <a:xfrm>
            <a:off x="1653828" y="2895811"/>
            <a:ext cx="2165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400" dirty="0"/>
              <a:t>减少开发难度注于业务开发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5F9E97-35D0-4453-92B1-ED67C35AFA08}"/>
              </a:ext>
            </a:extLst>
          </p:cNvPr>
          <p:cNvSpPr txBox="1"/>
          <p:nvPr/>
        </p:nvSpPr>
        <p:spPr>
          <a:xfrm>
            <a:off x="4172310" y="1080747"/>
            <a:ext cx="682835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17BDE4-8D51-47B8-98EF-558345B1602C}"/>
              </a:ext>
            </a:extLst>
          </p:cNvPr>
          <p:cNvSpPr txBox="1"/>
          <p:nvPr/>
        </p:nvSpPr>
        <p:spPr>
          <a:xfrm>
            <a:off x="4837486" y="2439693"/>
            <a:ext cx="682835" cy="91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27680E-EA07-4AFB-8964-8667FA23AEA9}"/>
              </a:ext>
            </a:extLst>
          </p:cNvPr>
          <p:cNvSpPr txBox="1"/>
          <p:nvPr/>
        </p:nvSpPr>
        <p:spPr>
          <a:xfrm>
            <a:off x="4520906" y="3980776"/>
            <a:ext cx="682835" cy="91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F94236-CF2E-4B54-90EA-7FC424C36B15}"/>
              </a:ext>
            </a:extLst>
          </p:cNvPr>
          <p:cNvSpPr txBox="1"/>
          <p:nvPr/>
        </p:nvSpPr>
        <p:spPr>
          <a:xfrm>
            <a:off x="2747980" y="5155928"/>
            <a:ext cx="682835" cy="91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5BA6AB-0C8A-422D-851B-463C11E7FEAA}"/>
              </a:ext>
            </a:extLst>
          </p:cNvPr>
          <p:cNvSpPr txBox="1"/>
          <p:nvPr/>
        </p:nvSpPr>
        <p:spPr>
          <a:xfrm>
            <a:off x="5070597" y="1087892"/>
            <a:ext cx="332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defRPr/>
            </a:pPr>
            <a:r>
              <a:rPr lang="zh-CN" altLang="en-US" sz="2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定义和强化开发规范</a:t>
            </a:r>
            <a:endParaRPr lang="en-US" altLang="zh-CN" sz="2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BE587B-3E43-4EB2-868D-9BA6A51DFFD0}"/>
              </a:ext>
            </a:extLst>
          </p:cNvPr>
          <p:cNvSpPr txBox="1"/>
          <p:nvPr/>
        </p:nvSpPr>
        <p:spPr>
          <a:xfrm>
            <a:off x="5670741" y="2488168"/>
            <a:ext cx="362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defRPr/>
            </a:pPr>
            <a:r>
              <a:rPr lang="zh-CN" altLang="en-US" sz="2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简化第三方服务使用方式</a:t>
            </a:r>
            <a:endParaRPr lang="en-US" altLang="zh-CN" sz="2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39D697-8BC1-445F-AA0A-D54A304F82C7}"/>
              </a:ext>
            </a:extLst>
          </p:cNvPr>
          <p:cNvSpPr txBox="1"/>
          <p:nvPr/>
        </p:nvSpPr>
        <p:spPr>
          <a:xfrm>
            <a:off x="5337138" y="4052938"/>
            <a:ext cx="274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提取公共服务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19C31B-4FB9-4673-B684-068BDF326E9B}"/>
              </a:ext>
            </a:extLst>
          </p:cNvPr>
          <p:cNvSpPr txBox="1"/>
          <p:nvPr/>
        </p:nvSpPr>
        <p:spPr>
          <a:xfrm>
            <a:off x="4141053" y="5218859"/>
            <a:ext cx="274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集成公共组件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6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FFBAAB6-6734-45E6-87E6-7861D923988F}"/>
              </a:ext>
            </a:extLst>
          </p:cNvPr>
          <p:cNvGrpSpPr/>
          <p:nvPr/>
        </p:nvGrpSpPr>
        <p:grpSpPr>
          <a:xfrm>
            <a:off x="152671" y="1205947"/>
            <a:ext cx="3451880" cy="5104741"/>
            <a:chOff x="827585" y="1412776"/>
            <a:chExt cx="2520280" cy="3727064"/>
          </a:xfrm>
        </p:grpSpPr>
        <p:sp>
          <p:nvSpPr>
            <p:cNvPr id="18" name="Oval 65">
              <a:extLst>
                <a:ext uri="{FF2B5EF4-FFF2-40B4-BE49-F238E27FC236}">
                  <a16:creationId xmlns:a16="http://schemas.microsoft.com/office/drawing/2014/main" id="{7E9431E2-9B95-45BC-94F8-05AFCA58AE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1403649" y="4437111"/>
              <a:ext cx="1374500" cy="540337"/>
            </a:xfrm>
            <a:prstGeom prst="ellipse">
              <a:avLst/>
            </a:prstGeom>
            <a:gradFill rotWithShape="1">
              <a:gsLst>
                <a:gs pos="0">
                  <a:sysClr val="window" lastClr="FFFFFF">
                    <a:lumMod val="50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10801B3-B152-4983-A35D-BE2859199E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827585" y="4149079"/>
              <a:ext cx="2520280" cy="990761"/>
            </a:xfrm>
            <a:prstGeom prst="ellipse">
              <a:avLst/>
            </a:prstGeom>
            <a:gradFill rotWithShape="1">
              <a:gsLst>
                <a:gs pos="0">
                  <a:sysClr val="window" lastClr="FFFFFF">
                    <a:lumMod val="50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0CFBED57-5B49-4CAD-831B-48E5A61F2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950" y="1412776"/>
              <a:ext cx="2219550" cy="331236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773E40-949A-4C1B-994C-0EE70C44D8D9}"/>
                </a:ext>
              </a:extLst>
            </p:cNvPr>
            <p:cNvSpPr txBox="1"/>
            <p:nvPr/>
          </p:nvSpPr>
          <p:spPr>
            <a:xfrm>
              <a:off x="1512485" y="1732937"/>
              <a:ext cx="1158477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600" dirty="0">
                  <a:solidFill>
                    <a:sysClr val="window" lastClr="FFFFFF"/>
                  </a:solidFill>
                  <a:effectLst>
                    <a:glow rad="139700">
                      <a:srgbClr val="F79646">
                        <a:satMod val="175000"/>
                        <a:alpha val="40000"/>
                      </a:srgbClr>
                    </a:glow>
                  </a:effectLst>
                </a:rPr>
                <a:t>文档</a:t>
              </a:r>
              <a:endParaRPr kumimoji="0" lang="zh-CN" altLang="en-US" sz="36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3B391F-D0A3-4993-8B25-1A0D3ACE69ED}"/>
                </a:ext>
              </a:extLst>
            </p:cNvPr>
            <p:cNvSpPr txBox="1"/>
            <p:nvPr/>
          </p:nvSpPr>
          <p:spPr>
            <a:xfrm>
              <a:off x="1265982" y="2708919"/>
              <a:ext cx="1800199" cy="337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>
                    <a:glow rad="228600">
                      <a:sysClr val="window" lastClr="FFFFFF">
                        <a:lumMod val="75000"/>
                        <a:alpha val="40000"/>
                      </a:sysClr>
                    </a:glow>
                  </a:effectLst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规范文档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glow rad="228600">
                    <a:sysClr val="window" lastClr="FFFFFF">
                      <a:lumMod val="75000"/>
                      <a:alpha val="40000"/>
                    </a:sysClr>
                  </a:glow>
                </a:effectLst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717E05-E1DB-4F26-997F-90C12920C34F}"/>
              </a:ext>
            </a:extLst>
          </p:cNvPr>
          <p:cNvGrpSpPr/>
          <p:nvPr/>
        </p:nvGrpSpPr>
        <p:grpSpPr>
          <a:xfrm>
            <a:off x="3611544" y="1233650"/>
            <a:ext cx="3550988" cy="5251305"/>
            <a:chOff x="3337602" y="1412776"/>
            <a:chExt cx="2520280" cy="3727064"/>
          </a:xfrm>
        </p:grpSpPr>
        <p:sp>
          <p:nvSpPr>
            <p:cNvPr id="23" name="Oval 65">
              <a:extLst>
                <a:ext uri="{FF2B5EF4-FFF2-40B4-BE49-F238E27FC236}">
                  <a16:creationId xmlns:a16="http://schemas.microsoft.com/office/drawing/2014/main" id="{68426D11-62E7-4E36-B742-3C793A5703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3913666" y="4437111"/>
              <a:ext cx="1374500" cy="540337"/>
            </a:xfrm>
            <a:prstGeom prst="ellipse">
              <a:avLst/>
            </a:prstGeom>
            <a:gradFill rotWithShape="1">
              <a:gsLst>
                <a:gs pos="0">
                  <a:sysClr val="window" lastClr="FFFFFF">
                    <a:lumMod val="50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24" name="Oval 65">
              <a:extLst>
                <a:ext uri="{FF2B5EF4-FFF2-40B4-BE49-F238E27FC236}">
                  <a16:creationId xmlns:a16="http://schemas.microsoft.com/office/drawing/2014/main" id="{D925C953-0DDB-487D-A375-FA971C4106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3337602" y="4149079"/>
              <a:ext cx="2520280" cy="990761"/>
            </a:xfrm>
            <a:prstGeom prst="ellipse">
              <a:avLst/>
            </a:prstGeom>
            <a:gradFill rotWithShape="1">
              <a:gsLst>
                <a:gs pos="0">
                  <a:sysClr val="window" lastClr="FFFFFF">
                    <a:lumMod val="50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1080746-B8A3-40FD-A85A-37009E6D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7967" y="1412776"/>
              <a:ext cx="2219550" cy="331236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D8C82E-0187-4541-ACE2-9DA32F3598B0}"/>
                </a:ext>
              </a:extLst>
            </p:cNvPr>
            <p:cNvSpPr txBox="1"/>
            <p:nvPr/>
          </p:nvSpPr>
          <p:spPr>
            <a:xfrm>
              <a:off x="4022502" y="1732937"/>
              <a:ext cx="1158477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600" dirty="0">
                  <a:solidFill>
                    <a:sysClr val="window" lastClr="FFFFFF"/>
                  </a:solidFill>
                  <a:effectLst>
                    <a:glow rad="139700">
                      <a:srgbClr val="F79646">
                        <a:satMod val="175000"/>
                        <a:alpha val="40000"/>
                      </a:srgbClr>
                    </a:glow>
                  </a:effectLst>
                </a:rPr>
                <a:t>服务</a:t>
              </a:r>
              <a:endParaRPr kumimoji="0" lang="zh-CN" altLang="en-US" sz="36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EF36A2-EAAF-4CF2-8C63-14C1661B0FCE}"/>
                </a:ext>
              </a:extLst>
            </p:cNvPr>
            <p:cNvSpPr txBox="1"/>
            <p:nvPr/>
          </p:nvSpPr>
          <p:spPr>
            <a:xfrm>
              <a:off x="3775999" y="2708919"/>
              <a:ext cx="1800199" cy="137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>
                    <a:glow rad="228600">
                      <a:sysClr val="window" lastClr="FFFFFF">
                        <a:lumMod val="75000"/>
                        <a:alpha val="40000"/>
                      </a:sysClr>
                    </a:glo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  <a:sym typeface="Batang" panose="02030600000101010101" pitchFamily="18" charset="-127"/>
                </a:rPr>
                <a:t>单点登录</a:t>
              </a:r>
              <a:endParaRPr lang="en-US" altLang="zh-CN" sz="2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glow rad="228600">
                    <a:sysClr val="window" lastClr="FFFFFF">
                      <a:lumMod val="75000"/>
                      <a:alpha val="40000"/>
                    </a:sysClr>
                  </a:glow>
                </a:effectLst>
                <a:latin typeface="Arial" pitchFamily="34" charset="0"/>
                <a:ea typeface="微软雅黑" pitchFamily="34" charset="-122"/>
                <a:cs typeface="Arial" pitchFamily="34" charset="0"/>
                <a:sym typeface="Batang" panose="02030600000101010101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>
                    <a:glow rad="228600">
                      <a:sysClr val="window" lastClr="FFFFFF">
                        <a:lumMod val="75000"/>
                        <a:alpha val="40000"/>
                      </a:sysClr>
                    </a:glo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  <a:sym typeface="Batang" panose="02030600000101010101" pitchFamily="18" charset="-127"/>
                </a:rPr>
                <a:t>权限管理</a:t>
              </a:r>
              <a:endParaRPr lang="en-US" altLang="zh-CN" sz="2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glow rad="228600">
                    <a:sysClr val="window" lastClr="FFFFFF">
                      <a:lumMod val="75000"/>
                      <a:alpha val="40000"/>
                    </a:sysClr>
                  </a:glow>
                </a:effectLst>
                <a:latin typeface="Arial" pitchFamily="34" charset="0"/>
                <a:ea typeface="微软雅黑" pitchFamily="34" charset="-122"/>
                <a:cs typeface="Arial" pitchFamily="34" charset="0"/>
                <a:sym typeface="Batang" panose="02030600000101010101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>
                    <a:glow rad="228600">
                      <a:sysClr val="window" lastClr="FFFFFF">
                        <a:lumMod val="75000"/>
                        <a:alpha val="40000"/>
                      </a:sysClr>
                    </a:glo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  <a:sym typeface="Batang" panose="02030600000101010101" pitchFamily="18" charset="-127"/>
                </a:rPr>
                <a:t>工作流</a:t>
              </a:r>
              <a:endParaRPr lang="en-US" altLang="zh-CN" sz="2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glow rad="228600">
                    <a:sysClr val="window" lastClr="FFFFFF">
                      <a:lumMod val="75000"/>
                      <a:alpha val="40000"/>
                    </a:sysClr>
                  </a:glow>
                </a:effectLst>
                <a:latin typeface="Arial" pitchFamily="34" charset="0"/>
                <a:ea typeface="微软雅黑" pitchFamily="34" charset="-122"/>
                <a:cs typeface="Arial" pitchFamily="34" charset="0"/>
                <a:sym typeface="Batang" panose="02030600000101010101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>
                    <a:glow rad="228600">
                      <a:sysClr val="window" lastClr="FFFFFF">
                        <a:lumMod val="75000"/>
                        <a:alpha val="40000"/>
                      </a:sysClr>
                    </a:glo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  <a:sym typeface="Batang" panose="02030600000101010101" pitchFamily="18" charset="-127"/>
                </a:rPr>
                <a:t>日志服务</a:t>
              </a:r>
              <a:endParaRPr lang="en-US" altLang="zh-CN" sz="2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glow rad="228600">
                    <a:sysClr val="window" lastClr="FFFFFF">
                      <a:lumMod val="75000"/>
                      <a:alpha val="40000"/>
                    </a:sysClr>
                  </a:glow>
                </a:effectLst>
                <a:latin typeface="Arial" pitchFamily="34" charset="0"/>
                <a:ea typeface="微软雅黑" pitchFamily="34" charset="-122"/>
                <a:cs typeface="Arial" pitchFamily="34" charset="0"/>
                <a:sym typeface="Batang" panose="02030600000101010101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>
                    <a:glow rad="228600">
                      <a:sysClr val="window" lastClr="FFFFFF">
                        <a:lumMod val="75000"/>
                        <a:alpha val="40000"/>
                      </a:sysClr>
                    </a:glo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  <a:sym typeface="Batang" panose="02030600000101010101" pitchFamily="18" charset="-127"/>
                </a:rPr>
                <a:t>监控服务</a:t>
              </a:r>
              <a:endParaRPr lang="en-US" alt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sym typeface="Batang" panose="02030600000101010101" pitchFamily="18" charset="-127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82FE43-9F3A-4675-86A6-AF165B14BECD}"/>
              </a:ext>
            </a:extLst>
          </p:cNvPr>
          <p:cNvGrpSpPr/>
          <p:nvPr/>
        </p:nvGrpSpPr>
        <p:grpSpPr>
          <a:xfrm>
            <a:off x="7156678" y="1205947"/>
            <a:ext cx="3601181" cy="5325532"/>
            <a:chOff x="5847619" y="1412776"/>
            <a:chExt cx="2520280" cy="3727064"/>
          </a:xfrm>
        </p:grpSpPr>
        <p:sp>
          <p:nvSpPr>
            <p:cNvPr id="28" name="Oval 65">
              <a:extLst>
                <a:ext uri="{FF2B5EF4-FFF2-40B4-BE49-F238E27FC236}">
                  <a16:creationId xmlns:a16="http://schemas.microsoft.com/office/drawing/2014/main" id="{40DB42F9-C75B-4388-AF0A-90B4A08312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6423683" y="4437111"/>
              <a:ext cx="1374500" cy="540337"/>
            </a:xfrm>
            <a:prstGeom prst="ellipse">
              <a:avLst/>
            </a:prstGeom>
            <a:gradFill rotWithShape="1">
              <a:gsLst>
                <a:gs pos="0">
                  <a:sysClr val="window" lastClr="FFFFFF">
                    <a:lumMod val="50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29" name="Oval 65">
              <a:extLst>
                <a:ext uri="{FF2B5EF4-FFF2-40B4-BE49-F238E27FC236}">
                  <a16:creationId xmlns:a16="http://schemas.microsoft.com/office/drawing/2014/main" id="{6A20FC26-2FB4-4EDD-BBC8-13273E6756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847619" y="4149079"/>
              <a:ext cx="2520280" cy="990761"/>
            </a:xfrm>
            <a:prstGeom prst="ellipse">
              <a:avLst/>
            </a:prstGeom>
            <a:gradFill rotWithShape="1">
              <a:gsLst>
                <a:gs pos="0">
                  <a:sysClr val="window" lastClr="FFFFFF">
                    <a:lumMod val="50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2DD5D07-7426-4077-8749-0B8F74852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7984" y="1412776"/>
              <a:ext cx="2219550" cy="331236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6EA34D-1CD2-4DD4-89B3-5869FB05334B}"/>
                </a:ext>
              </a:extLst>
            </p:cNvPr>
            <p:cNvSpPr txBox="1"/>
            <p:nvPr/>
          </p:nvSpPr>
          <p:spPr>
            <a:xfrm>
              <a:off x="6532519" y="1732937"/>
              <a:ext cx="1158477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600" dirty="0">
                  <a:solidFill>
                    <a:sysClr val="window" lastClr="FFFFFF"/>
                  </a:solidFill>
                  <a:effectLst>
                    <a:glow rad="139700">
                      <a:srgbClr val="F79646">
                        <a:satMod val="175000"/>
                        <a:alpha val="40000"/>
                      </a:srgbClr>
                    </a:glow>
                  </a:effectLst>
                </a:rPr>
                <a:t>组件</a:t>
              </a:r>
              <a:endParaRPr kumimoji="0" lang="zh-CN" altLang="en-US" sz="36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2717F0-FCE4-481A-8643-D22D0A3C6CB4}"/>
                </a:ext>
              </a:extLst>
            </p:cNvPr>
            <p:cNvSpPr txBox="1"/>
            <p:nvPr/>
          </p:nvSpPr>
          <p:spPr>
            <a:xfrm>
              <a:off x="6286016" y="2708919"/>
              <a:ext cx="1800199" cy="161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>
                    <a:glow rad="228600">
                      <a:sysClr val="window" lastClr="FFFFFF">
                        <a:lumMod val="75000"/>
                        <a:alpha val="40000"/>
                      </a:sysClr>
                    </a:glo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  <a:sym typeface="Batang" panose="02030600000101010101" pitchFamily="18" charset="-127"/>
                </a:rPr>
                <a:t>基本</a:t>
              </a:r>
              <a:r>
                <a:rPr lang="en-US" altLang="zh-CN" sz="2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>
                    <a:glow rad="228600">
                      <a:sysClr val="window" lastClr="FFFFFF">
                        <a:lumMod val="75000"/>
                        <a:alpha val="40000"/>
                      </a:sysClr>
                    </a:glo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  <a:sym typeface="Batang" panose="02030600000101010101" pitchFamily="18" charset="-127"/>
                </a:rPr>
                <a:t>Web</a:t>
              </a:r>
              <a:r>
                <a:rPr lang="zh-CN" altLang="en-US" sz="2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>
                    <a:glow rad="228600">
                      <a:sysClr val="window" lastClr="FFFFFF">
                        <a:lumMod val="75000"/>
                        <a:alpha val="40000"/>
                      </a:sysClr>
                    </a:glo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  <a:sym typeface="Batang" panose="02030600000101010101" pitchFamily="18" charset="-127"/>
                </a:rPr>
                <a:t>容器</a:t>
              </a:r>
              <a:endParaRPr lang="en-US" altLang="zh-CN" sz="2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glow rad="228600">
                    <a:sysClr val="window" lastClr="FFFFFF">
                      <a:lumMod val="75000"/>
                      <a:alpha val="40000"/>
                    </a:sysClr>
                  </a:glow>
                </a:effectLst>
                <a:latin typeface="Arial" pitchFamily="34" charset="0"/>
                <a:ea typeface="微软雅黑" pitchFamily="34" charset="-122"/>
                <a:cs typeface="Arial" pitchFamily="34" charset="0"/>
                <a:sym typeface="Batang" panose="02030600000101010101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>
                    <a:glow rad="228600">
                      <a:sysClr val="window" lastClr="FFFFFF">
                        <a:lumMod val="75000"/>
                        <a:alpha val="40000"/>
                      </a:sysClr>
                    </a:glo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  <a:sym typeface="Batang" panose="02030600000101010101" pitchFamily="18" charset="-127"/>
                </a:rPr>
                <a:t>跨域</a:t>
              </a:r>
              <a:endParaRPr lang="en-US" altLang="zh-CN" sz="2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glow rad="228600">
                    <a:sysClr val="window" lastClr="FFFFFF">
                      <a:lumMod val="75000"/>
                      <a:alpha val="40000"/>
                    </a:sysClr>
                  </a:glow>
                </a:effectLst>
                <a:latin typeface="Arial" pitchFamily="34" charset="0"/>
                <a:ea typeface="微软雅黑" pitchFamily="34" charset="-122"/>
                <a:cs typeface="Arial" pitchFamily="34" charset="0"/>
                <a:sym typeface="Batang" panose="02030600000101010101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>
                    <a:glow rad="228600">
                      <a:sysClr val="window" lastClr="FFFFFF">
                        <a:lumMod val="75000"/>
                        <a:alpha val="40000"/>
                      </a:sysClr>
                    </a:glo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  <a:sym typeface="Batang" panose="02030600000101010101" pitchFamily="18" charset="-127"/>
                </a:rPr>
                <a:t>缓存</a:t>
              </a:r>
              <a:endParaRPr lang="en-US" altLang="zh-CN" sz="2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glow rad="228600">
                    <a:sysClr val="window" lastClr="FFFFFF">
                      <a:lumMod val="75000"/>
                      <a:alpha val="40000"/>
                    </a:sysClr>
                  </a:glow>
                </a:effectLst>
                <a:latin typeface="Arial" pitchFamily="34" charset="0"/>
                <a:ea typeface="微软雅黑" pitchFamily="34" charset="-122"/>
                <a:cs typeface="Arial" pitchFamily="34" charset="0"/>
                <a:sym typeface="Batang" panose="02030600000101010101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>
                    <a:glow rad="228600">
                      <a:sysClr val="window" lastClr="FFFFFF">
                        <a:lumMod val="75000"/>
                        <a:alpha val="40000"/>
                      </a:sysClr>
                    </a:glo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  <a:sym typeface="Batang" panose="02030600000101010101" pitchFamily="18" charset="-127"/>
                </a:rPr>
                <a:t>事件</a:t>
              </a:r>
              <a:endParaRPr lang="en-US" altLang="zh-CN" sz="2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glow rad="228600">
                    <a:sysClr val="window" lastClr="FFFFFF">
                      <a:lumMod val="75000"/>
                      <a:alpha val="40000"/>
                    </a:sysClr>
                  </a:glow>
                </a:effectLst>
                <a:latin typeface="Arial" pitchFamily="34" charset="0"/>
                <a:ea typeface="微软雅黑" pitchFamily="34" charset="-122"/>
                <a:cs typeface="Arial" pitchFamily="34" charset="0"/>
                <a:sym typeface="Batang" panose="02030600000101010101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>
                    <a:glow rad="228600">
                      <a:sysClr val="window" lastClr="FFFFFF">
                        <a:lumMod val="75000"/>
                        <a:alpha val="40000"/>
                      </a:sysClr>
                    </a:glo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  <a:sym typeface="Batang" panose="02030600000101010101" pitchFamily="18" charset="-127"/>
                </a:rPr>
                <a:t>日志</a:t>
              </a:r>
              <a:endParaRPr lang="en-US" altLang="zh-CN" sz="2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glow rad="228600">
                    <a:sysClr val="window" lastClr="FFFFFF">
                      <a:lumMod val="75000"/>
                      <a:alpha val="40000"/>
                    </a:sysClr>
                  </a:glow>
                </a:effectLst>
                <a:latin typeface="Arial" pitchFamily="34" charset="0"/>
                <a:ea typeface="微软雅黑" pitchFamily="34" charset="-122"/>
                <a:cs typeface="Arial" pitchFamily="34" charset="0"/>
                <a:sym typeface="Batang" panose="02030600000101010101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>
                    <a:glow rad="228600">
                      <a:sysClr val="window" lastClr="FFFFFF">
                        <a:lumMod val="75000"/>
                        <a:alpha val="40000"/>
                      </a:sysClr>
                    </a:glow>
                  </a:effectLst>
                  <a:latin typeface="Arial" pitchFamily="34" charset="0"/>
                  <a:ea typeface="微软雅黑" pitchFamily="34" charset="-122"/>
                  <a:cs typeface="Arial" pitchFamily="34" charset="0"/>
                  <a:sym typeface="Batang" panose="02030600000101010101" pitchFamily="18" charset="-127"/>
                </a:rPr>
                <a:t>数据源</a:t>
              </a:r>
              <a:endParaRPr lang="en-US" altLang="en-US" sz="2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glow rad="228600">
                    <a:sysClr val="window" lastClr="FFFFFF">
                      <a:lumMod val="75000"/>
                      <a:alpha val="40000"/>
                    </a:sysClr>
                  </a:glow>
                </a:effectLst>
                <a:latin typeface="Arial" pitchFamily="34" charset="0"/>
                <a:ea typeface="微软雅黑" pitchFamily="34" charset="-122"/>
                <a:cs typeface="Arial" pitchFamily="34" charset="0"/>
                <a:sym typeface="Batan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87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AAC937-A233-4F03-9824-E8CBE518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13" y="0"/>
            <a:ext cx="7082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8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7">
            <a:extLst>
              <a:ext uri="{FF2B5EF4-FFF2-40B4-BE49-F238E27FC236}">
                <a16:creationId xmlns:a16="http://schemas.microsoft.com/office/drawing/2014/main" id="{EFC957FA-7D37-44BA-AFE8-B80C77AE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62" y="4470400"/>
            <a:ext cx="56149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8">
            <a:extLst>
              <a:ext uri="{FF2B5EF4-FFF2-40B4-BE49-F238E27FC236}">
                <a16:creationId xmlns:a16="http://schemas.microsoft.com/office/drawing/2014/main" id="{B607927D-737B-43C0-AAB2-008EEF08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37" y="2670175"/>
            <a:ext cx="56134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858682E7-D160-432E-A376-1D2645F4F46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65124" y="3089275"/>
            <a:ext cx="1285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6000" b="1" i="1">
                <a:solidFill>
                  <a:srgbClr val="31859B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  <a:sym typeface="Baskerville Old Face" panose="02020602080505020303" pitchFamily="18" charset="0"/>
              </a:rPr>
              <a:t>02</a:t>
            </a:r>
            <a:endParaRPr lang="zh-CN" altLang="en-US" sz="6000" b="1" i="1">
              <a:solidFill>
                <a:srgbClr val="31859B"/>
              </a:solidFill>
              <a:latin typeface="Baskerville Old Face" panose="02020602080505020303" pitchFamily="18" charset="0"/>
              <a:ea typeface="Microsoft YaHei" panose="020B0503020204020204" pitchFamily="34" charset="-122"/>
              <a:sym typeface="Baskerville Old Face" panose="02020602080505020303" pitchFamily="18" charset="0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D7A92F6C-7A57-43A1-B021-E613F48EFD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93687" y="4949825"/>
            <a:ext cx="1284287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6000" b="1" i="1">
                <a:solidFill>
                  <a:srgbClr val="4B3C29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  <a:sym typeface="Baskerville Old Face" panose="02020602080505020303" pitchFamily="18" charset="0"/>
              </a:rPr>
              <a:t>03</a:t>
            </a:r>
            <a:endParaRPr lang="zh-CN" altLang="en-US" sz="6000" b="1" i="1">
              <a:solidFill>
                <a:srgbClr val="4B3C29"/>
              </a:solidFill>
              <a:latin typeface="Baskerville Old Face" panose="02020602080505020303" pitchFamily="18" charset="0"/>
              <a:ea typeface="Microsoft YaHei" panose="020B0503020204020204" pitchFamily="34" charset="-122"/>
              <a:sym typeface="Baskerville Old Face" panose="020206020805050203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FFB232-6D7B-41C1-8AD7-D18A4EE50988}"/>
              </a:ext>
            </a:extLst>
          </p:cNvPr>
          <p:cNvGrpSpPr/>
          <p:nvPr/>
        </p:nvGrpSpPr>
        <p:grpSpPr>
          <a:xfrm>
            <a:off x="1572962" y="549275"/>
            <a:ext cx="5614987" cy="1981200"/>
            <a:chOff x="1572962" y="549275"/>
            <a:chExt cx="5614987" cy="1981200"/>
          </a:xfrm>
        </p:grpSpPr>
        <p:pic>
          <p:nvPicPr>
            <p:cNvPr id="4" name="图片 16">
              <a:extLst>
                <a:ext uri="{FF2B5EF4-FFF2-40B4-BE49-F238E27FC236}">
                  <a16:creationId xmlns:a16="http://schemas.microsoft.com/office/drawing/2014/main" id="{FD37ED85-14C9-41C6-B83C-F9E6A320B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62" y="549275"/>
              <a:ext cx="561498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16E74595-20C7-424A-AE52-629D414AF2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65124" y="1276350"/>
              <a:ext cx="1285875" cy="85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6000" b="1" i="1">
                  <a:solidFill>
                    <a:srgbClr val="974806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Baskerville Old Face" panose="02020602080505020303" pitchFamily="18" charset="0"/>
                </a:rPr>
                <a:t>01</a:t>
              </a:r>
              <a:endParaRPr lang="zh-CN" altLang="en-US" sz="6000" b="1" i="1">
                <a:solidFill>
                  <a:srgbClr val="974806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  <a:sym typeface="Baskerville Old Face" panose="02020602080505020303" pitchFamily="18" charset="0"/>
              </a:endParaRPr>
            </a:p>
          </p:txBody>
        </p:sp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9C59483E-1553-4B98-96C1-BEC54A736A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89087" y="1445420"/>
              <a:ext cx="2089150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800" b="1" i="1" dirty="0">
                  <a:solidFill>
                    <a:srgbClr val="974806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微服务介绍</a:t>
              </a:r>
            </a:p>
          </p:txBody>
        </p:sp>
      </p:grpSp>
      <p:sp>
        <p:nvSpPr>
          <p:cNvPr id="11" name="TextBox 25">
            <a:extLst>
              <a:ext uri="{FF2B5EF4-FFF2-40B4-BE49-F238E27FC236}">
                <a16:creationId xmlns:a16="http://schemas.microsoft.com/office/drawing/2014/main" id="{91DA1C58-ADA5-46D1-8A39-F3AC4D5606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89087" y="3257550"/>
            <a:ext cx="2089150" cy="4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b="1" i="1" dirty="0">
                <a:solidFill>
                  <a:srgbClr val="31859B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  <a:sym typeface="Times New Roman" panose="02020603050405020304" pitchFamily="18" charset="0"/>
              </a:rPr>
              <a:t>微服务组件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7691C624-7088-48C4-8F05-E9D747954D2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50999" y="5095115"/>
            <a:ext cx="2089150" cy="4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b="1" i="1" dirty="0">
                <a:solidFill>
                  <a:srgbClr val="4B3C29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  <a:sym typeface="Times New Roman" panose="02020603050405020304" pitchFamily="18" charset="0"/>
              </a:rPr>
              <a:t>开发框架</a:t>
            </a:r>
          </a:p>
        </p:txBody>
      </p:sp>
    </p:spTree>
    <p:extLst>
      <p:ext uri="{BB962C8B-B14F-4D97-AF65-F5344CB8AC3E}">
        <p14:creationId xmlns:p14="http://schemas.microsoft.com/office/powerpoint/2010/main" val="337893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42C9-7B55-4D76-8B03-316ED8C49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91D0F-5B47-4778-B430-134EDB7B4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7A3090C-1C43-40FB-916F-C0A95903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41" y="1996215"/>
            <a:ext cx="7603673" cy="409215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5FFB232-6D7B-41C1-8AD7-D18A4EE50988}"/>
              </a:ext>
            </a:extLst>
          </p:cNvPr>
          <p:cNvGrpSpPr/>
          <p:nvPr/>
        </p:nvGrpSpPr>
        <p:grpSpPr>
          <a:xfrm>
            <a:off x="1572962" y="549275"/>
            <a:ext cx="5614987" cy="1981200"/>
            <a:chOff x="1572962" y="549275"/>
            <a:chExt cx="5614987" cy="1981200"/>
          </a:xfrm>
        </p:grpSpPr>
        <p:pic>
          <p:nvPicPr>
            <p:cNvPr id="4" name="图片 16">
              <a:extLst>
                <a:ext uri="{FF2B5EF4-FFF2-40B4-BE49-F238E27FC236}">
                  <a16:creationId xmlns:a16="http://schemas.microsoft.com/office/drawing/2014/main" id="{FD37ED85-14C9-41C6-B83C-F9E6A320B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62" y="549275"/>
              <a:ext cx="561498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16E74595-20C7-424A-AE52-629D414AF2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65124" y="1276350"/>
              <a:ext cx="1285875" cy="85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6000" b="1" i="1">
                  <a:solidFill>
                    <a:srgbClr val="974806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Baskerville Old Face" panose="02020602080505020303" pitchFamily="18" charset="0"/>
                </a:rPr>
                <a:t>01</a:t>
              </a:r>
              <a:endParaRPr lang="zh-CN" altLang="en-US" sz="6000" b="1" i="1">
                <a:solidFill>
                  <a:srgbClr val="974806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  <a:sym typeface="Baskerville Old Face" panose="02020602080505020303" pitchFamily="18" charset="0"/>
              </a:endParaRPr>
            </a:p>
          </p:txBody>
        </p:sp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9C59483E-1553-4B98-96C1-BEC54A736A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89087" y="1445420"/>
              <a:ext cx="2089150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800" b="1" i="1" dirty="0">
                  <a:solidFill>
                    <a:srgbClr val="974806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微服务介绍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2DBA01-B87A-4416-85F7-3A1FAD4958DC}"/>
              </a:ext>
            </a:extLst>
          </p:cNvPr>
          <p:cNvGrpSpPr/>
          <p:nvPr/>
        </p:nvGrpSpPr>
        <p:grpSpPr>
          <a:xfrm>
            <a:off x="1572962" y="2678256"/>
            <a:ext cx="5641975" cy="3495675"/>
            <a:chOff x="1572962" y="2670175"/>
            <a:chExt cx="5641975" cy="3495675"/>
          </a:xfrm>
        </p:grpSpPr>
        <p:pic>
          <p:nvPicPr>
            <p:cNvPr id="5" name="图片 17">
              <a:extLst>
                <a:ext uri="{FF2B5EF4-FFF2-40B4-BE49-F238E27FC236}">
                  <a16:creationId xmlns:a16="http://schemas.microsoft.com/office/drawing/2014/main" id="{EFC957FA-7D37-44BA-AFE8-B80C77AE9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62" y="4470400"/>
              <a:ext cx="5614987" cy="169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18">
              <a:extLst>
                <a:ext uri="{FF2B5EF4-FFF2-40B4-BE49-F238E27FC236}">
                  <a16:creationId xmlns:a16="http://schemas.microsoft.com/office/drawing/2014/main" id="{B607927D-737B-43C0-AAB2-008EEF089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537" y="2670175"/>
              <a:ext cx="5613400" cy="169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20">
              <a:extLst>
                <a:ext uri="{FF2B5EF4-FFF2-40B4-BE49-F238E27FC236}">
                  <a16:creationId xmlns:a16="http://schemas.microsoft.com/office/drawing/2014/main" id="{858682E7-D160-432E-A376-1D2645F4F4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65124" y="3089275"/>
              <a:ext cx="128587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6000" b="1" i="1" dirty="0">
                  <a:solidFill>
                    <a:srgbClr val="31859B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Baskerville Old Face" panose="02020602080505020303" pitchFamily="18" charset="0"/>
                </a:rPr>
                <a:t>02</a:t>
              </a:r>
              <a:endParaRPr lang="zh-CN" altLang="en-US" sz="6000" b="1" i="1" dirty="0">
                <a:solidFill>
                  <a:srgbClr val="31859B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  <a:sym typeface="Baskerville Old Face" panose="02020602080505020303" pitchFamily="18" charset="0"/>
              </a:endParaRPr>
            </a:p>
          </p:txBody>
        </p:sp>
        <p:sp>
          <p:nvSpPr>
            <p:cNvPr id="9" name="TextBox 21">
              <a:extLst>
                <a:ext uri="{FF2B5EF4-FFF2-40B4-BE49-F238E27FC236}">
                  <a16:creationId xmlns:a16="http://schemas.microsoft.com/office/drawing/2014/main" id="{D7A92F6C-7A57-43A1-B021-E613F48EFD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93687" y="4949825"/>
              <a:ext cx="1284287" cy="85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6000" b="1" i="1">
                  <a:solidFill>
                    <a:srgbClr val="4B3C29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Baskerville Old Face" panose="02020602080505020303" pitchFamily="18" charset="0"/>
                </a:rPr>
                <a:t>03</a:t>
              </a:r>
              <a:endParaRPr lang="zh-CN" altLang="en-US" sz="6000" b="1" i="1">
                <a:solidFill>
                  <a:srgbClr val="4B3C29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  <a:sym typeface="Baskerville Old Face" panose="02020602080505020303" pitchFamily="18" charset="0"/>
              </a:endParaRPr>
            </a:p>
          </p:txBody>
        </p:sp>
        <p:sp>
          <p:nvSpPr>
            <p:cNvPr id="11" name="TextBox 25">
              <a:extLst>
                <a:ext uri="{FF2B5EF4-FFF2-40B4-BE49-F238E27FC236}">
                  <a16:creationId xmlns:a16="http://schemas.microsoft.com/office/drawing/2014/main" id="{91DA1C58-ADA5-46D1-8A39-F3AC4D5606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89087" y="3257550"/>
              <a:ext cx="2089150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800" b="1" i="1" dirty="0">
                  <a:solidFill>
                    <a:srgbClr val="31859B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微服务组件</a:t>
              </a: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691C624-7088-48C4-8F05-E9D747954D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50999" y="5095115"/>
              <a:ext cx="2089150" cy="44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800" b="1" i="1" dirty="0">
                  <a:solidFill>
                    <a:srgbClr val="4B3C29"/>
                  </a:solidFill>
                  <a:latin typeface="Baskerville Old Face" panose="02020602080505020303" pitchFamily="18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开发框架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19792 -0.110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1A5CB07-FE4B-4096-A27D-37A5C905F98E}"/>
              </a:ext>
            </a:extLst>
          </p:cNvPr>
          <p:cNvGrpSpPr/>
          <p:nvPr/>
        </p:nvGrpSpPr>
        <p:grpSpPr>
          <a:xfrm>
            <a:off x="467544" y="0"/>
            <a:ext cx="2863294" cy="4775377"/>
            <a:chOff x="467544" y="0"/>
            <a:chExt cx="2863294" cy="4775377"/>
          </a:xfrm>
        </p:grpSpPr>
        <p:cxnSp>
          <p:nvCxnSpPr>
            <p:cNvPr id="5" name="直接连接符 24">
              <a:extLst>
                <a:ext uri="{FF2B5EF4-FFF2-40B4-BE49-F238E27FC236}">
                  <a16:creationId xmlns:a16="http://schemas.microsoft.com/office/drawing/2014/main" id="{C44728D8-2A33-467D-BFF9-3218A4F89D34}"/>
                </a:ext>
              </a:extLst>
            </p:cNvPr>
            <p:cNvCxnSpPr/>
            <p:nvPr/>
          </p:nvCxnSpPr>
          <p:spPr>
            <a:xfrm>
              <a:off x="1994634" y="0"/>
              <a:ext cx="0" cy="219486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sp>
          <p:nvSpPr>
            <p:cNvPr id="9" name="椭圆 28">
              <a:extLst>
                <a:ext uri="{FF2B5EF4-FFF2-40B4-BE49-F238E27FC236}">
                  <a16:creationId xmlns:a16="http://schemas.microsoft.com/office/drawing/2014/main" id="{06B86A21-0438-430A-8687-6F7295CC9F9E}"/>
                </a:ext>
              </a:extLst>
            </p:cNvPr>
            <p:cNvSpPr/>
            <p:nvPr/>
          </p:nvSpPr>
          <p:spPr>
            <a:xfrm>
              <a:off x="467544" y="1912083"/>
              <a:ext cx="2863294" cy="2863294"/>
            </a:xfrm>
            <a:prstGeom prst="ellipse">
              <a:avLst/>
            </a:prstGeom>
            <a:pattFill prst="wdDnDiag">
              <a:fgClr>
                <a:srgbClr val="4FD1FF"/>
              </a:fgClr>
              <a:bgClr>
                <a:srgbClr val="00B0F0"/>
              </a:bgClr>
            </a:pattFill>
            <a:ln w="25400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0" name="椭圆 29">
              <a:extLst>
                <a:ext uri="{FF2B5EF4-FFF2-40B4-BE49-F238E27FC236}">
                  <a16:creationId xmlns:a16="http://schemas.microsoft.com/office/drawing/2014/main" id="{B4301BBC-4684-402F-A4B2-F5D308D74B27}"/>
                </a:ext>
              </a:extLst>
            </p:cNvPr>
            <p:cNvSpPr/>
            <p:nvPr/>
          </p:nvSpPr>
          <p:spPr>
            <a:xfrm>
              <a:off x="750323" y="2194862"/>
              <a:ext cx="2297737" cy="229773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88900" dir="13500000">
                <a:prstClr val="black">
                  <a:alpha val="4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14" name="直接连接符 33">
              <a:extLst>
                <a:ext uri="{FF2B5EF4-FFF2-40B4-BE49-F238E27FC236}">
                  <a16:creationId xmlns:a16="http://schemas.microsoft.com/office/drawing/2014/main" id="{1F9F3984-D8B0-45FA-9B47-D71623F26950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1899191" y="0"/>
              <a:ext cx="0" cy="219486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6" name="椭圆 26">
              <a:extLst>
                <a:ext uri="{FF2B5EF4-FFF2-40B4-BE49-F238E27FC236}">
                  <a16:creationId xmlns:a16="http://schemas.microsoft.com/office/drawing/2014/main" id="{932245E8-FF1F-4EA9-8EBD-C94A845581FF}"/>
                </a:ext>
              </a:extLst>
            </p:cNvPr>
            <p:cNvSpPr/>
            <p:nvPr/>
          </p:nvSpPr>
          <p:spPr>
            <a:xfrm>
              <a:off x="807897" y="2864189"/>
              <a:ext cx="2220912" cy="369299"/>
            </a:xfrm>
            <a:custGeom>
              <a:avLst/>
              <a:gdLst/>
              <a:ahLst/>
              <a:cxnLst/>
              <a:rect l="l" t="t" r="r" b="b"/>
              <a:pathLst>
                <a:path w="1849584" h="298748">
                  <a:moveTo>
                    <a:pt x="81952" y="0"/>
                  </a:moveTo>
                  <a:lnTo>
                    <a:pt x="1767633" y="0"/>
                  </a:lnTo>
                  <a:cubicBezTo>
                    <a:pt x="1811383" y="92073"/>
                    <a:pt x="1839472" y="192797"/>
                    <a:pt x="1849584" y="298748"/>
                  </a:cubicBezTo>
                  <a:lnTo>
                    <a:pt x="0" y="298748"/>
                  </a:lnTo>
                  <a:cubicBezTo>
                    <a:pt x="10113" y="192797"/>
                    <a:pt x="38201" y="92073"/>
                    <a:pt x="81952" y="0"/>
                  </a:cubicBezTo>
                  <a:close/>
                </a:path>
              </a:pathLst>
            </a:cu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120FF8-3D1E-4D18-B73F-5D7D9E453FB1}"/>
                </a:ext>
              </a:extLst>
            </p:cNvPr>
            <p:cNvSpPr txBox="1"/>
            <p:nvPr/>
          </p:nvSpPr>
          <p:spPr>
            <a:xfrm>
              <a:off x="1365113" y="2128515"/>
              <a:ext cx="1068156" cy="10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0" cap="none" spc="0" normalizeH="0" baseline="0" noProof="0" dirty="0">
                  <a:ln w="19050">
                    <a:solidFill>
                      <a:sysClr val="window" lastClr="FFFFFF"/>
                    </a:solidFill>
                  </a:ln>
                  <a:solidFill>
                    <a:srgbClr val="00B0F0"/>
                  </a:solidFill>
                  <a:effectLst/>
                  <a:uLnTx/>
                  <a:uFillTx/>
                  <a:latin typeface="Adidas Unity" pitchFamily="2" charset="0"/>
                  <a:ea typeface="MS PGothic" pitchFamily="34" charset="-128"/>
                  <a:cs typeface="Arial" pitchFamily="34" charset="0"/>
                </a:rPr>
                <a:t>01</a:t>
              </a:r>
              <a:endParaRPr kumimoji="0" lang="zh-CN" altLang="en-US" sz="6000" b="1" i="0" u="none" strike="noStrike" kern="0" cap="none" spc="0" normalizeH="0" baseline="0" noProof="0" dirty="0">
                <a:ln w="19050">
                  <a:solidFill>
                    <a:sysClr val="window" lastClr="FFFFFF"/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Adidas Unity" pitchFamily="2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458FF2-1160-417E-B12E-EF67384E6D00}"/>
                </a:ext>
              </a:extLst>
            </p:cNvPr>
            <p:cNvSpPr txBox="1"/>
            <p:nvPr/>
          </p:nvSpPr>
          <p:spPr>
            <a:xfrm>
              <a:off x="967096" y="3273350"/>
              <a:ext cx="18648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defTabSz="914400">
                <a:defRPr/>
              </a:pPr>
              <a:r>
                <a:rPr lang="zh-CN" altLang="en-US" sz="24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乘客规划路线，下单</a:t>
              </a:r>
              <a:r>
                <a:rPr lang="en-US" altLang="zh-CN" sz="24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60007C9-900C-4A45-9D6B-90146A43D790}"/>
              </a:ext>
            </a:extLst>
          </p:cNvPr>
          <p:cNvGrpSpPr/>
          <p:nvPr/>
        </p:nvGrpSpPr>
        <p:grpSpPr>
          <a:xfrm>
            <a:off x="3044509" y="0"/>
            <a:ext cx="2863294" cy="4775377"/>
            <a:chOff x="3044509" y="0"/>
            <a:chExt cx="2863294" cy="4775377"/>
          </a:xfrm>
        </p:grpSpPr>
        <p:cxnSp>
          <p:nvCxnSpPr>
            <p:cNvPr id="4" name="直接连接符 23">
              <a:extLst>
                <a:ext uri="{FF2B5EF4-FFF2-40B4-BE49-F238E27FC236}">
                  <a16:creationId xmlns:a16="http://schemas.microsoft.com/office/drawing/2014/main" id="{E709CA40-0B61-4887-8F23-D42D3226F4EA}"/>
                </a:ext>
              </a:extLst>
            </p:cNvPr>
            <p:cNvCxnSpPr/>
            <p:nvPr/>
          </p:nvCxnSpPr>
          <p:spPr>
            <a:xfrm>
              <a:off x="4571599" y="0"/>
              <a:ext cx="0" cy="219486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sp>
          <p:nvSpPr>
            <p:cNvPr id="7" name="椭圆 26">
              <a:extLst>
                <a:ext uri="{FF2B5EF4-FFF2-40B4-BE49-F238E27FC236}">
                  <a16:creationId xmlns:a16="http://schemas.microsoft.com/office/drawing/2014/main" id="{409348A4-4057-433C-8FBB-DE28C983BD57}"/>
                </a:ext>
              </a:extLst>
            </p:cNvPr>
            <p:cNvSpPr/>
            <p:nvPr/>
          </p:nvSpPr>
          <p:spPr>
            <a:xfrm>
              <a:off x="3044509" y="1912083"/>
              <a:ext cx="2863294" cy="2863294"/>
            </a:xfrm>
            <a:prstGeom prst="ellipse">
              <a:avLst/>
            </a:prstGeom>
            <a:pattFill prst="wdDnDiag">
              <a:fgClr>
                <a:srgbClr val="73DB39"/>
              </a:fgClr>
              <a:bgClr>
                <a:srgbClr val="5EB52D"/>
              </a:bgClr>
            </a:pattFill>
            <a:ln w="25400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" name="椭圆 27">
              <a:extLst>
                <a:ext uri="{FF2B5EF4-FFF2-40B4-BE49-F238E27FC236}">
                  <a16:creationId xmlns:a16="http://schemas.microsoft.com/office/drawing/2014/main" id="{AF5CAC09-20BD-41B5-8CBB-649D601C9348}"/>
                </a:ext>
              </a:extLst>
            </p:cNvPr>
            <p:cNvSpPr/>
            <p:nvPr/>
          </p:nvSpPr>
          <p:spPr>
            <a:xfrm>
              <a:off x="3327288" y="2194862"/>
              <a:ext cx="2297737" cy="229773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88900" dir="13500000">
                <a:prstClr val="black">
                  <a:alpha val="4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13" name="直接连接符 32">
              <a:extLst>
                <a:ext uri="{FF2B5EF4-FFF2-40B4-BE49-F238E27FC236}">
                  <a16:creationId xmlns:a16="http://schemas.microsoft.com/office/drawing/2014/main" id="{81FA97EC-E6DD-4E5F-A361-37FE8ACADA50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4476156" y="0"/>
              <a:ext cx="0" cy="219486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8" name="椭圆 26">
              <a:extLst>
                <a:ext uri="{FF2B5EF4-FFF2-40B4-BE49-F238E27FC236}">
                  <a16:creationId xmlns:a16="http://schemas.microsoft.com/office/drawing/2014/main" id="{0CFD9A92-DBC0-4484-AAD8-4DE5013ECCE2}"/>
                </a:ext>
              </a:extLst>
            </p:cNvPr>
            <p:cNvSpPr/>
            <p:nvPr/>
          </p:nvSpPr>
          <p:spPr>
            <a:xfrm>
              <a:off x="3381399" y="2864189"/>
              <a:ext cx="2220912" cy="369299"/>
            </a:xfrm>
            <a:custGeom>
              <a:avLst/>
              <a:gdLst/>
              <a:ahLst/>
              <a:cxnLst/>
              <a:rect l="l" t="t" r="r" b="b"/>
              <a:pathLst>
                <a:path w="1849584" h="298748">
                  <a:moveTo>
                    <a:pt x="81952" y="0"/>
                  </a:moveTo>
                  <a:lnTo>
                    <a:pt x="1767633" y="0"/>
                  </a:lnTo>
                  <a:cubicBezTo>
                    <a:pt x="1811383" y="92073"/>
                    <a:pt x="1839472" y="192797"/>
                    <a:pt x="1849584" y="298748"/>
                  </a:cubicBezTo>
                  <a:lnTo>
                    <a:pt x="0" y="298748"/>
                  </a:lnTo>
                  <a:cubicBezTo>
                    <a:pt x="10113" y="192797"/>
                    <a:pt x="38201" y="92073"/>
                    <a:pt x="81952" y="0"/>
                  </a:cubicBezTo>
                  <a:close/>
                </a:path>
              </a:pathLst>
            </a:custGeom>
            <a:solidFill>
              <a:srgbClr val="73DB3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3E29E8-1125-4D54-B0CF-8B1014CD4ADA}"/>
                </a:ext>
              </a:extLst>
            </p:cNvPr>
            <p:cNvSpPr txBox="1"/>
            <p:nvPr/>
          </p:nvSpPr>
          <p:spPr>
            <a:xfrm>
              <a:off x="3989175" y="2128515"/>
              <a:ext cx="1068156" cy="10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0" cap="none" spc="0" normalizeH="0" baseline="0" noProof="0" dirty="0">
                  <a:ln w="19050">
                    <a:solidFill>
                      <a:sysClr val="window" lastClr="FFFFFF"/>
                    </a:solidFill>
                  </a:ln>
                  <a:solidFill>
                    <a:srgbClr val="5EB52D"/>
                  </a:solidFill>
                  <a:effectLst/>
                  <a:uLnTx/>
                  <a:uFillTx/>
                  <a:latin typeface="Adidas Unity" pitchFamily="2" charset="0"/>
                  <a:ea typeface="MS PGothic" pitchFamily="34" charset="-128"/>
                  <a:cs typeface="Arial" pitchFamily="34" charset="0"/>
                </a:rPr>
                <a:t>02</a:t>
              </a:r>
              <a:endParaRPr kumimoji="0" lang="zh-CN" altLang="en-US" sz="6000" b="1" i="0" u="none" strike="noStrike" kern="0" cap="none" spc="0" normalizeH="0" baseline="0" noProof="0" dirty="0">
                <a:ln w="19050">
                  <a:solidFill>
                    <a:sysClr val="window" lastClr="FFFFFF"/>
                  </a:solidFill>
                </a:ln>
                <a:solidFill>
                  <a:srgbClr val="5EB52D"/>
                </a:solidFill>
                <a:effectLst/>
                <a:uLnTx/>
                <a:uFillTx/>
                <a:latin typeface="Adidas Unity" pitchFamily="2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77DEC3-EA23-42DC-BB27-98A7E5DB2DFE}"/>
                </a:ext>
              </a:extLst>
            </p:cNvPr>
            <p:cNvSpPr txBox="1"/>
            <p:nvPr/>
          </p:nvSpPr>
          <p:spPr>
            <a:xfrm>
              <a:off x="3543414" y="3273350"/>
              <a:ext cx="1992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defTabSz="914400">
                <a:defRPr/>
              </a:pPr>
              <a:r>
                <a:rPr lang="zh-CN" altLang="en-US" sz="24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司机接单，接乘客</a:t>
              </a:r>
              <a:endParaRPr lang="en-US" altLang="zh-CN" sz="2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0B2A09-9AFF-4A2A-8B2C-E569DA37CB07}"/>
              </a:ext>
            </a:extLst>
          </p:cNvPr>
          <p:cNvGrpSpPr/>
          <p:nvPr/>
        </p:nvGrpSpPr>
        <p:grpSpPr>
          <a:xfrm>
            <a:off x="5669146" y="0"/>
            <a:ext cx="2863294" cy="4775377"/>
            <a:chOff x="5669146" y="0"/>
            <a:chExt cx="2863294" cy="4775377"/>
          </a:xfrm>
        </p:grpSpPr>
        <p:cxnSp>
          <p:nvCxnSpPr>
            <p:cNvPr id="6" name="直接连接符 25">
              <a:extLst>
                <a:ext uri="{FF2B5EF4-FFF2-40B4-BE49-F238E27FC236}">
                  <a16:creationId xmlns:a16="http://schemas.microsoft.com/office/drawing/2014/main" id="{C580B832-44CE-45E3-AB37-E3631C473E34}"/>
                </a:ext>
              </a:extLst>
            </p:cNvPr>
            <p:cNvCxnSpPr/>
            <p:nvPr/>
          </p:nvCxnSpPr>
          <p:spPr>
            <a:xfrm>
              <a:off x="7196236" y="0"/>
              <a:ext cx="0" cy="219486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sp>
          <p:nvSpPr>
            <p:cNvPr id="11" name="椭圆 30">
              <a:extLst>
                <a:ext uri="{FF2B5EF4-FFF2-40B4-BE49-F238E27FC236}">
                  <a16:creationId xmlns:a16="http://schemas.microsoft.com/office/drawing/2014/main" id="{A4A27094-FFEF-4078-B8A0-37B4BBA0E898}"/>
                </a:ext>
              </a:extLst>
            </p:cNvPr>
            <p:cNvSpPr/>
            <p:nvPr/>
          </p:nvSpPr>
          <p:spPr>
            <a:xfrm>
              <a:off x="5669146" y="1912083"/>
              <a:ext cx="2863294" cy="2863294"/>
            </a:xfrm>
            <a:prstGeom prst="ellipse">
              <a:avLst/>
            </a:prstGeom>
            <a:pattFill prst="wdDnDiag">
              <a:fgClr>
                <a:srgbClr val="4FD1FF"/>
              </a:fgClr>
              <a:bgClr>
                <a:srgbClr val="00B0F0"/>
              </a:bgClr>
            </a:pattFill>
            <a:ln w="25400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2" name="椭圆 31">
              <a:extLst>
                <a:ext uri="{FF2B5EF4-FFF2-40B4-BE49-F238E27FC236}">
                  <a16:creationId xmlns:a16="http://schemas.microsoft.com/office/drawing/2014/main" id="{14BC9B9A-7718-49D4-A0D0-43FEB88BB4DD}"/>
                </a:ext>
              </a:extLst>
            </p:cNvPr>
            <p:cNvSpPr/>
            <p:nvPr/>
          </p:nvSpPr>
          <p:spPr>
            <a:xfrm>
              <a:off x="5951925" y="2194862"/>
              <a:ext cx="2297737" cy="229773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88900" dir="13500000">
                <a:prstClr val="black">
                  <a:alpha val="4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15" name="直接连接符 34">
              <a:extLst>
                <a:ext uri="{FF2B5EF4-FFF2-40B4-BE49-F238E27FC236}">
                  <a16:creationId xmlns:a16="http://schemas.microsoft.com/office/drawing/2014/main" id="{1700B6FC-0944-4FFA-BFD1-ABDD5694E23C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7100793" y="0"/>
              <a:ext cx="0" cy="219486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7" name="椭圆 26">
              <a:extLst>
                <a:ext uri="{FF2B5EF4-FFF2-40B4-BE49-F238E27FC236}">
                  <a16:creationId xmlns:a16="http://schemas.microsoft.com/office/drawing/2014/main" id="{89147F7E-1BC2-4C0E-909D-61250C884301}"/>
                </a:ext>
              </a:extLst>
            </p:cNvPr>
            <p:cNvSpPr/>
            <p:nvPr/>
          </p:nvSpPr>
          <p:spPr>
            <a:xfrm>
              <a:off x="6013051" y="2865323"/>
              <a:ext cx="2220912" cy="369299"/>
            </a:xfrm>
            <a:custGeom>
              <a:avLst/>
              <a:gdLst/>
              <a:ahLst/>
              <a:cxnLst/>
              <a:rect l="l" t="t" r="r" b="b"/>
              <a:pathLst>
                <a:path w="1849584" h="298748">
                  <a:moveTo>
                    <a:pt x="81952" y="0"/>
                  </a:moveTo>
                  <a:lnTo>
                    <a:pt x="1767633" y="0"/>
                  </a:lnTo>
                  <a:cubicBezTo>
                    <a:pt x="1811383" y="92073"/>
                    <a:pt x="1839472" y="192797"/>
                    <a:pt x="1849584" y="298748"/>
                  </a:cubicBezTo>
                  <a:lnTo>
                    <a:pt x="0" y="298748"/>
                  </a:lnTo>
                  <a:cubicBezTo>
                    <a:pt x="10113" y="192797"/>
                    <a:pt x="38201" y="92073"/>
                    <a:pt x="81952" y="0"/>
                  </a:cubicBezTo>
                  <a:close/>
                </a:path>
              </a:pathLst>
            </a:cu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A24B7D-66C9-42E1-8702-472E6FB5E7BF}"/>
                </a:ext>
              </a:extLst>
            </p:cNvPr>
            <p:cNvSpPr txBox="1"/>
            <p:nvPr/>
          </p:nvSpPr>
          <p:spPr>
            <a:xfrm>
              <a:off x="6636527" y="2128515"/>
              <a:ext cx="1068156" cy="10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0" cap="none" spc="0" normalizeH="0" baseline="0" noProof="0" dirty="0">
                  <a:ln w="19050">
                    <a:solidFill>
                      <a:sysClr val="window" lastClr="FFFFFF"/>
                    </a:solidFill>
                  </a:ln>
                  <a:solidFill>
                    <a:srgbClr val="00B0F0"/>
                  </a:solidFill>
                  <a:effectLst/>
                  <a:uLnTx/>
                  <a:uFillTx/>
                  <a:latin typeface="Adidas Unity" pitchFamily="2" charset="0"/>
                  <a:ea typeface="MS PGothic" pitchFamily="34" charset="-128"/>
                  <a:cs typeface="Arial" pitchFamily="34" charset="0"/>
                </a:rPr>
                <a:t>03</a:t>
              </a:r>
              <a:endParaRPr kumimoji="0" lang="zh-CN" altLang="en-US" sz="6000" b="1" i="0" u="none" strike="noStrike" kern="0" cap="none" spc="0" normalizeH="0" baseline="0" noProof="0" dirty="0">
                <a:ln w="19050">
                  <a:solidFill>
                    <a:sysClr val="window" lastClr="FFFFFF"/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Adidas Unity" pitchFamily="2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EE9A7B-0201-4C30-BDE7-00A529E3A8AC}"/>
                </a:ext>
              </a:extLst>
            </p:cNvPr>
            <p:cNvSpPr txBox="1"/>
            <p:nvPr/>
          </p:nvSpPr>
          <p:spPr>
            <a:xfrm>
              <a:off x="6174123" y="3273350"/>
              <a:ext cx="1992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400">
                <a:defRPr/>
              </a:pPr>
              <a:r>
                <a:rPr lang="zh-CN" altLang="en-US" sz="24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达到地点后支付车款</a:t>
              </a:r>
              <a:endParaRPr lang="en-US" altLang="zh-CN" sz="2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1" name="TextBox 28">
            <a:extLst>
              <a:ext uri="{FF2B5EF4-FFF2-40B4-BE49-F238E27FC236}">
                <a16:creationId xmlns:a16="http://schemas.microsoft.com/office/drawing/2014/main" id="{A358955A-C5A9-4C4A-92A6-77D36DE1B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142" y="5518150"/>
            <a:ext cx="1690007" cy="8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4400" b="1" i="1" dirty="0">
                <a:solidFill>
                  <a:srgbClr val="595959"/>
                </a:solidFill>
                <a:latin typeface="Agency FB" panose="020B0503020202020204" pitchFamily="34" charset="0"/>
                <a:ea typeface="Microsoft YaHei" panose="020B0503020204020204" pitchFamily="34" charset="-122"/>
                <a:sym typeface="Agency FB" panose="020B0503020202020204" pitchFamily="34" charset="0"/>
              </a:rPr>
              <a:t>需求</a:t>
            </a:r>
          </a:p>
        </p:txBody>
      </p:sp>
      <p:sp>
        <p:nvSpPr>
          <p:cNvPr id="32" name="矩形 14">
            <a:extLst>
              <a:ext uri="{FF2B5EF4-FFF2-40B4-BE49-F238E27FC236}">
                <a16:creationId xmlns:a16="http://schemas.microsoft.com/office/drawing/2014/main" id="{79155827-024A-4300-AB4B-9F9B020FD0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867775" y="5735638"/>
            <a:ext cx="282575" cy="519112"/>
          </a:xfrm>
          <a:custGeom>
            <a:avLst/>
            <a:gdLst>
              <a:gd name="T0" fmla="*/ 0 w 5832355"/>
              <a:gd name="T1" fmla="*/ 0 h 242218"/>
              <a:gd name="T2" fmla="*/ 5832355 w 5832355"/>
              <a:gd name="T3" fmla="*/ 242218 h 242218"/>
            </a:gdLst>
            <a:ahLst/>
            <a:cxnLst/>
            <a:rect l="T0" t="T1" r="T2" b="T3"/>
            <a:pathLst>
              <a:path w="5832355" h="242218">
                <a:moveTo>
                  <a:pt x="0" y="242218"/>
                </a:moveTo>
                <a:lnTo>
                  <a:pt x="5832355" y="242218"/>
                </a:lnTo>
                <a:lnTo>
                  <a:pt x="5832355" y="0"/>
                </a:lnTo>
                <a:lnTo>
                  <a:pt x="0" y="0"/>
                </a:lnTo>
                <a:close/>
              </a:path>
            </a:pathLst>
          </a:custGeom>
          <a:solidFill>
            <a:srgbClr val="1D9DA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en-US" altLang="en-US" b="1" i="1">
              <a:solidFill>
                <a:srgbClr val="FFFFFF"/>
              </a:solidFill>
              <a:latin typeface="Calibri" panose="020F0502020204030204" pitchFamily="34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49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BACE2B6-2E41-4F27-A464-8B23A0B68D50}"/>
              </a:ext>
            </a:extLst>
          </p:cNvPr>
          <p:cNvGrpSpPr/>
          <p:nvPr/>
        </p:nvGrpSpPr>
        <p:grpSpPr>
          <a:xfrm>
            <a:off x="7647380" y="998505"/>
            <a:ext cx="1705034" cy="1705034"/>
            <a:chOff x="3492500" y="519113"/>
            <a:chExt cx="2178050" cy="2178050"/>
          </a:xfrm>
        </p:grpSpPr>
        <p:grpSp>
          <p:nvGrpSpPr>
            <p:cNvPr id="9" name="组合 19">
              <a:extLst>
                <a:ext uri="{FF2B5EF4-FFF2-40B4-BE49-F238E27FC236}">
                  <a16:creationId xmlns:a16="http://schemas.microsoft.com/office/drawing/2014/main" id="{B0BA86A4-4EFA-4D5B-928C-40B1B7AE1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500" y="519113"/>
              <a:ext cx="2178050" cy="2178050"/>
              <a:chOff x="0" y="0"/>
              <a:chExt cx="2371327" cy="2371327"/>
            </a:xfrm>
          </p:grpSpPr>
          <p:sp>
            <p:nvSpPr>
              <p:cNvPr id="10" name="椭圆 20">
                <a:extLst>
                  <a:ext uri="{FF2B5EF4-FFF2-40B4-BE49-F238E27FC236}">
                    <a16:creationId xmlns:a16="http://schemas.microsoft.com/office/drawing/2014/main" id="{FE003CCB-3EFE-498B-BEE5-05381505D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1327" cy="2371327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en-US" b="1" i="1">
                  <a:solidFill>
                    <a:srgbClr val="FFFFFF"/>
                  </a:solidFill>
                  <a:latin typeface="Calibri" panose="020F0502020204030204" pitchFamily="34" charset="0"/>
                  <a:sym typeface="Microsoft YaHei" panose="020B0503020204020204" pitchFamily="34" charset="-122"/>
                </a:endParaRPr>
              </a:p>
            </p:txBody>
          </p:sp>
          <p:pic>
            <p:nvPicPr>
              <p:cNvPr id="11" name="图片 21">
                <a:extLst>
                  <a:ext uri="{FF2B5EF4-FFF2-40B4-BE49-F238E27FC236}">
                    <a16:creationId xmlns:a16="http://schemas.microsoft.com/office/drawing/2014/main" id="{E072FC5B-0764-42EB-B33B-830419E00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420" y="176420"/>
                <a:ext cx="2018487" cy="201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28">
              <a:extLst>
                <a:ext uri="{FF2B5EF4-FFF2-40B4-BE49-F238E27FC236}">
                  <a16:creationId xmlns:a16="http://schemas.microsoft.com/office/drawing/2014/main" id="{7A18CF92-0CED-4B76-84A5-58F1F1B5B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795" y="1204901"/>
              <a:ext cx="1350963" cy="890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rgbClr val="FFFFFF"/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乘客管理</a:t>
              </a:r>
            </a:p>
          </p:txBody>
        </p:sp>
      </p:grpSp>
      <p:sp>
        <p:nvSpPr>
          <p:cNvPr id="39" name="Pentagon 38">
            <a:extLst>
              <a:ext uri="{FF2B5EF4-FFF2-40B4-BE49-F238E27FC236}">
                <a16:creationId xmlns:a16="http://schemas.microsoft.com/office/drawing/2014/main" id="{D825B5E5-93C3-4864-AF30-00316C8BD0CA}"/>
              </a:ext>
            </a:extLst>
          </p:cNvPr>
          <p:cNvSpPr/>
          <p:nvPr/>
        </p:nvSpPr>
        <p:spPr>
          <a:xfrm rot="10800000">
            <a:off x="4312609" y="695737"/>
            <a:ext cx="6407380" cy="5883968"/>
          </a:xfrm>
          <a:prstGeom prst="pentagon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E51A51-10E7-4F17-9ABE-362496A900EE}"/>
              </a:ext>
            </a:extLst>
          </p:cNvPr>
          <p:cNvGrpSpPr/>
          <p:nvPr/>
        </p:nvGrpSpPr>
        <p:grpSpPr>
          <a:xfrm>
            <a:off x="5711669" y="1071208"/>
            <a:ext cx="1705034" cy="1705034"/>
            <a:chOff x="3492500" y="519113"/>
            <a:chExt cx="2178050" cy="2178050"/>
          </a:xfrm>
        </p:grpSpPr>
        <p:grpSp>
          <p:nvGrpSpPr>
            <p:cNvPr id="41" name="组合 19">
              <a:extLst>
                <a:ext uri="{FF2B5EF4-FFF2-40B4-BE49-F238E27FC236}">
                  <a16:creationId xmlns:a16="http://schemas.microsoft.com/office/drawing/2014/main" id="{25D6E47C-F4FC-41BF-A4CD-2FAB3A7957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500" y="519113"/>
              <a:ext cx="2178050" cy="2178050"/>
              <a:chOff x="0" y="0"/>
              <a:chExt cx="2371327" cy="2371327"/>
            </a:xfrm>
          </p:grpSpPr>
          <p:sp>
            <p:nvSpPr>
              <p:cNvPr id="43" name="椭圆 20">
                <a:extLst>
                  <a:ext uri="{FF2B5EF4-FFF2-40B4-BE49-F238E27FC236}">
                    <a16:creationId xmlns:a16="http://schemas.microsoft.com/office/drawing/2014/main" id="{4305E5CE-ECE0-4DCD-8E65-9B3B71474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1327" cy="2371327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en-US" b="1" i="1">
                  <a:solidFill>
                    <a:srgbClr val="FFFFFF"/>
                  </a:solidFill>
                  <a:latin typeface="Calibri" panose="020F0502020204030204" pitchFamily="34" charset="0"/>
                  <a:sym typeface="Microsoft YaHei" panose="020B0503020204020204" pitchFamily="34" charset="-122"/>
                </a:endParaRPr>
              </a:p>
            </p:txBody>
          </p:sp>
          <p:pic>
            <p:nvPicPr>
              <p:cNvPr id="44" name="图片 21">
                <a:extLst>
                  <a:ext uri="{FF2B5EF4-FFF2-40B4-BE49-F238E27FC236}">
                    <a16:creationId xmlns:a16="http://schemas.microsoft.com/office/drawing/2014/main" id="{B5D9C39F-2E97-4EE2-B268-41DDBFB860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420" y="176420"/>
                <a:ext cx="2018487" cy="201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2" name="TextBox 28">
              <a:extLst>
                <a:ext uri="{FF2B5EF4-FFF2-40B4-BE49-F238E27FC236}">
                  <a16:creationId xmlns:a16="http://schemas.microsoft.com/office/drawing/2014/main" id="{2C2F2C14-A68D-41F7-8171-E8E50B111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795" y="1204901"/>
              <a:ext cx="1350963" cy="88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rgbClr val="FFFFFF"/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司机管理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BE7728A-757D-4481-8DDC-646DDFE682F9}"/>
              </a:ext>
            </a:extLst>
          </p:cNvPr>
          <p:cNvGrpSpPr/>
          <p:nvPr/>
        </p:nvGrpSpPr>
        <p:grpSpPr>
          <a:xfrm>
            <a:off x="5000974" y="2930409"/>
            <a:ext cx="1705034" cy="1705034"/>
            <a:chOff x="3492500" y="519113"/>
            <a:chExt cx="2178050" cy="2178050"/>
          </a:xfrm>
        </p:grpSpPr>
        <p:grpSp>
          <p:nvGrpSpPr>
            <p:cNvPr id="46" name="组合 19">
              <a:extLst>
                <a:ext uri="{FF2B5EF4-FFF2-40B4-BE49-F238E27FC236}">
                  <a16:creationId xmlns:a16="http://schemas.microsoft.com/office/drawing/2014/main" id="{AAE9353F-EAD2-44A5-A3AE-6AA13FD89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500" y="519113"/>
              <a:ext cx="2178050" cy="2178050"/>
              <a:chOff x="0" y="0"/>
              <a:chExt cx="2371327" cy="2371327"/>
            </a:xfrm>
          </p:grpSpPr>
          <p:sp>
            <p:nvSpPr>
              <p:cNvPr id="48" name="椭圆 20">
                <a:extLst>
                  <a:ext uri="{FF2B5EF4-FFF2-40B4-BE49-F238E27FC236}">
                    <a16:creationId xmlns:a16="http://schemas.microsoft.com/office/drawing/2014/main" id="{AA0D6E91-3260-4E02-96AD-7800B6104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1327" cy="2371327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en-US" b="1" i="1">
                  <a:solidFill>
                    <a:srgbClr val="FFFFFF"/>
                  </a:solidFill>
                  <a:latin typeface="Calibri" panose="020F0502020204030204" pitchFamily="34" charset="0"/>
                  <a:sym typeface="Microsoft YaHei" panose="020B0503020204020204" pitchFamily="34" charset="-122"/>
                </a:endParaRPr>
              </a:p>
            </p:txBody>
          </p:sp>
          <p:pic>
            <p:nvPicPr>
              <p:cNvPr id="49" name="图片 21">
                <a:extLst>
                  <a:ext uri="{FF2B5EF4-FFF2-40B4-BE49-F238E27FC236}">
                    <a16:creationId xmlns:a16="http://schemas.microsoft.com/office/drawing/2014/main" id="{489FB4CF-297F-4179-8887-C17BF48203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420" y="176420"/>
                <a:ext cx="2018487" cy="201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C0948121-DE57-4FB9-B300-B59F9B68F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795" y="1204901"/>
              <a:ext cx="1350963" cy="88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rgbClr val="FFFFFF"/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线路管理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5B0BB5E-8ADE-402F-96AD-70148097B624}"/>
              </a:ext>
            </a:extLst>
          </p:cNvPr>
          <p:cNvGrpSpPr/>
          <p:nvPr/>
        </p:nvGrpSpPr>
        <p:grpSpPr>
          <a:xfrm>
            <a:off x="6700301" y="4085579"/>
            <a:ext cx="1705034" cy="1705034"/>
            <a:chOff x="3492500" y="519113"/>
            <a:chExt cx="2178050" cy="2178050"/>
          </a:xfrm>
        </p:grpSpPr>
        <p:grpSp>
          <p:nvGrpSpPr>
            <p:cNvPr id="51" name="组合 19">
              <a:extLst>
                <a:ext uri="{FF2B5EF4-FFF2-40B4-BE49-F238E27FC236}">
                  <a16:creationId xmlns:a16="http://schemas.microsoft.com/office/drawing/2014/main" id="{361C78D5-9616-4E01-ABE0-C765A38CE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500" y="519113"/>
              <a:ext cx="2178050" cy="2178050"/>
              <a:chOff x="0" y="0"/>
              <a:chExt cx="2371327" cy="2371327"/>
            </a:xfrm>
          </p:grpSpPr>
          <p:sp>
            <p:nvSpPr>
              <p:cNvPr id="53" name="椭圆 20">
                <a:extLst>
                  <a:ext uri="{FF2B5EF4-FFF2-40B4-BE49-F238E27FC236}">
                    <a16:creationId xmlns:a16="http://schemas.microsoft.com/office/drawing/2014/main" id="{7805356E-1AE8-4AFF-A759-E5904EB93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1327" cy="2371327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en-US" b="1" i="1">
                  <a:solidFill>
                    <a:srgbClr val="FFFFFF"/>
                  </a:solidFill>
                  <a:latin typeface="Calibri" panose="020F0502020204030204" pitchFamily="34" charset="0"/>
                  <a:sym typeface="Microsoft YaHei" panose="020B0503020204020204" pitchFamily="34" charset="-122"/>
                </a:endParaRPr>
              </a:p>
            </p:txBody>
          </p:sp>
          <p:pic>
            <p:nvPicPr>
              <p:cNvPr id="54" name="图片 21">
                <a:extLst>
                  <a:ext uri="{FF2B5EF4-FFF2-40B4-BE49-F238E27FC236}">
                    <a16:creationId xmlns:a16="http://schemas.microsoft.com/office/drawing/2014/main" id="{B6BDAFC5-396C-41F2-BF48-5602DC2024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420" y="176420"/>
                <a:ext cx="2018487" cy="201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2" name="TextBox 28">
              <a:extLst>
                <a:ext uri="{FF2B5EF4-FFF2-40B4-BE49-F238E27FC236}">
                  <a16:creationId xmlns:a16="http://schemas.microsoft.com/office/drawing/2014/main" id="{03606F02-597C-4745-BE0F-FC0CACB24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795" y="1293776"/>
              <a:ext cx="1350963" cy="504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rgbClr val="FFFFFF"/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支付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5E7EB37-A20A-4C11-9863-DABAE4988973}"/>
              </a:ext>
            </a:extLst>
          </p:cNvPr>
          <p:cNvGrpSpPr/>
          <p:nvPr/>
        </p:nvGrpSpPr>
        <p:grpSpPr>
          <a:xfrm>
            <a:off x="8399628" y="3005005"/>
            <a:ext cx="1705034" cy="1705034"/>
            <a:chOff x="3492500" y="519113"/>
            <a:chExt cx="2178050" cy="2178050"/>
          </a:xfrm>
        </p:grpSpPr>
        <p:grpSp>
          <p:nvGrpSpPr>
            <p:cNvPr id="56" name="组合 19">
              <a:extLst>
                <a:ext uri="{FF2B5EF4-FFF2-40B4-BE49-F238E27FC236}">
                  <a16:creationId xmlns:a16="http://schemas.microsoft.com/office/drawing/2014/main" id="{73551395-3129-45B1-A63C-0519BD7EF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500" y="519113"/>
              <a:ext cx="2178050" cy="2178050"/>
              <a:chOff x="0" y="0"/>
              <a:chExt cx="2371327" cy="2371327"/>
            </a:xfrm>
          </p:grpSpPr>
          <p:sp>
            <p:nvSpPr>
              <p:cNvPr id="58" name="椭圆 20">
                <a:extLst>
                  <a:ext uri="{FF2B5EF4-FFF2-40B4-BE49-F238E27FC236}">
                    <a16:creationId xmlns:a16="http://schemas.microsoft.com/office/drawing/2014/main" id="{38F22D85-E632-4BF5-83FA-8E55BA499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1327" cy="2371327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en-US" b="1" i="1">
                  <a:solidFill>
                    <a:srgbClr val="FFFFFF"/>
                  </a:solidFill>
                  <a:latin typeface="Calibri" panose="020F0502020204030204" pitchFamily="34" charset="0"/>
                  <a:sym typeface="Microsoft YaHei" panose="020B0503020204020204" pitchFamily="34" charset="-122"/>
                </a:endParaRPr>
              </a:p>
            </p:txBody>
          </p:sp>
          <p:pic>
            <p:nvPicPr>
              <p:cNvPr id="59" name="图片 21">
                <a:extLst>
                  <a:ext uri="{FF2B5EF4-FFF2-40B4-BE49-F238E27FC236}">
                    <a16:creationId xmlns:a16="http://schemas.microsoft.com/office/drawing/2014/main" id="{DE768B6F-73B0-4B39-A4BD-D0A41AD831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420" y="176420"/>
                <a:ext cx="2018487" cy="201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7" name="TextBox 28">
              <a:extLst>
                <a:ext uri="{FF2B5EF4-FFF2-40B4-BE49-F238E27FC236}">
                  <a16:creationId xmlns:a16="http://schemas.microsoft.com/office/drawing/2014/main" id="{5527E218-0209-4228-803E-883BE7A3B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795" y="1204901"/>
              <a:ext cx="1350963" cy="88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rgbClr val="FFFFFF"/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账单管理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629FAE8-79B0-4089-BB79-6BD734D58457}"/>
              </a:ext>
            </a:extLst>
          </p:cNvPr>
          <p:cNvGrpSpPr/>
          <p:nvPr/>
        </p:nvGrpSpPr>
        <p:grpSpPr>
          <a:xfrm>
            <a:off x="349018" y="229110"/>
            <a:ext cx="4563860" cy="3599798"/>
            <a:chOff x="349018" y="229110"/>
            <a:chExt cx="4563860" cy="359979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5F281F5-146A-4806-950A-F7747E085F77}"/>
                </a:ext>
              </a:extLst>
            </p:cNvPr>
            <p:cNvGrpSpPr/>
            <p:nvPr/>
          </p:nvGrpSpPr>
          <p:grpSpPr>
            <a:xfrm>
              <a:off x="2499812" y="1537426"/>
              <a:ext cx="1561433" cy="1448866"/>
              <a:chOff x="2590963" y="1165418"/>
              <a:chExt cx="1561433" cy="144886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816DDD4-140B-4F99-ADC9-D44C28EE6227}"/>
                  </a:ext>
                </a:extLst>
              </p:cNvPr>
              <p:cNvSpPr/>
              <p:nvPr/>
            </p:nvSpPr>
            <p:spPr>
              <a:xfrm>
                <a:off x="2590963" y="1165418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28">
                <a:extLst>
                  <a:ext uri="{FF2B5EF4-FFF2-40B4-BE49-F238E27FC236}">
                    <a16:creationId xmlns:a16="http://schemas.microsoft.com/office/drawing/2014/main" id="{9F207A45-FB86-4694-B252-C263D79DC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460" y="1702133"/>
                <a:ext cx="1377363" cy="395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REST API</a:t>
                </a:r>
                <a:endPara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8A31B76-9524-44E8-A1D6-83CAE8A07684}"/>
                </a:ext>
              </a:extLst>
            </p:cNvPr>
            <p:cNvGrpSpPr/>
            <p:nvPr/>
          </p:nvGrpSpPr>
          <p:grpSpPr>
            <a:xfrm rot="11967923">
              <a:off x="4065897" y="2164629"/>
              <a:ext cx="846981" cy="311339"/>
              <a:chOff x="2961861" y="3240603"/>
              <a:chExt cx="1233224" cy="453317"/>
            </a:xfrm>
          </p:grpSpPr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49F74577-31A3-4DEB-A747-0ADB8965B5C0}"/>
                  </a:ext>
                </a:extLst>
              </p:cNvPr>
              <p:cNvSpPr/>
              <p:nvPr/>
            </p:nvSpPr>
            <p:spPr>
              <a:xfrm>
                <a:off x="3741768" y="3240603"/>
                <a:ext cx="453317" cy="453317"/>
              </a:xfrm>
              <a:prstGeom prst="flowChartConnector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D9430E4-D5C2-4C2C-9545-71104E8C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861" y="3467261"/>
                <a:ext cx="770149" cy="0"/>
              </a:xfrm>
              <a:prstGeom prst="line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8A3A18E-7742-4557-B33D-526A76505FBB}"/>
                </a:ext>
              </a:extLst>
            </p:cNvPr>
            <p:cNvGrpSpPr/>
            <p:nvPr/>
          </p:nvGrpSpPr>
          <p:grpSpPr>
            <a:xfrm>
              <a:off x="375794" y="229110"/>
              <a:ext cx="1705034" cy="1705034"/>
              <a:chOff x="375794" y="229110"/>
              <a:chExt cx="1705034" cy="1705034"/>
            </a:xfrm>
          </p:grpSpPr>
          <p:sp>
            <p:nvSpPr>
              <p:cNvPr id="65" name="椭圆 20">
                <a:extLst>
                  <a:ext uri="{FF2B5EF4-FFF2-40B4-BE49-F238E27FC236}">
                    <a16:creationId xmlns:a16="http://schemas.microsoft.com/office/drawing/2014/main" id="{BBE183E9-A5A9-43B6-91A2-DF16A656E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94" y="229110"/>
                <a:ext cx="1705034" cy="1705034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en-US" b="1" i="1">
                  <a:solidFill>
                    <a:srgbClr val="FFFFFF"/>
                  </a:solidFill>
                  <a:latin typeface="Calibri" panose="020F0502020204030204" pitchFamily="34" charset="0"/>
                  <a:sym typeface="Microsoft YaHei" panose="020B0503020204020204" pitchFamily="34" charset="-122"/>
                </a:endParaRPr>
              </a:p>
            </p:txBody>
          </p:sp>
          <p:pic>
            <p:nvPicPr>
              <p:cNvPr id="3076" name="Picture 4" descr="https://timgsa.baidu.com/timg?image&amp;quality=80&amp;size=b9999_10000&amp;sec=1530167509668&amp;di=1a8114db73dab60fea7d824f04f6eaf1&amp;imgtype=0&amp;src=http%3A%2F%2Fimg.zcool.cn%2Fcommunity%2F01e13c58e76019a8012049efca59a9.jpg%401280w_1l_2o_100sh.jpg">
                <a:extLst>
                  <a:ext uri="{FF2B5EF4-FFF2-40B4-BE49-F238E27FC236}">
                    <a16:creationId xmlns:a16="http://schemas.microsoft.com/office/drawing/2014/main" id="{5089FC4A-2E33-4B08-BF7B-7955388E56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930" y="451400"/>
                <a:ext cx="959005" cy="959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TextBox 28">
                <a:extLst>
                  <a:ext uri="{FF2B5EF4-FFF2-40B4-BE49-F238E27FC236}">
                    <a16:creationId xmlns:a16="http://schemas.microsoft.com/office/drawing/2014/main" id="{7C781182-DE03-4DE8-AEC8-55CA45D0C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323" y="1504603"/>
                <a:ext cx="895031" cy="3877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乘客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648B14E-2846-4759-B395-7E2E5717AB50}"/>
                </a:ext>
              </a:extLst>
            </p:cNvPr>
            <p:cNvGrpSpPr/>
            <p:nvPr/>
          </p:nvGrpSpPr>
          <p:grpSpPr>
            <a:xfrm>
              <a:off x="349018" y="2123874"/>
              <a:ext cx="1705034" cy="1705034"/>
              <a:chOff x="349018" y="2123874"/>
              <a:chExt cx="1705034" cy="1705034"/>
            </a:xfrm>
          </p:grpSpPr>
          <p:sp>
            <p:nvSpPr>
              <p:cNvPr id="75" name="椭圆 20">
                <a:extLst>
                  <a:ext uri="{FF2B5EF4-FFF2-40B4-BE49-F238E27FC236}">
                    <a16:creationId xmlns:a16="http://schemas.microsoft.com/office/drawing/2014/main" id="{3C91B118-B40B-4425-835A-95CE69841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18" y="2123874"/>
                <a:ext cx="1705034" cy="1705034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en-US" b="1" i="1">
                  <a:solidFill>
                    <a:srgbClr val="FFFFFF"/>
                  </a:solidFill>
                  <a:latin typeface="Calibri" panose="020F0502020204030204" pitchFamily="34" charset="0"/>
                  <a:sym typeface="Microsoft YaHei" panose="020B0503020204020204" pitchFamily="34" charset="-122"/>
                </a:endParaRPr>
              </a:p>
            </p:txBody>
          </p:sp>
          <p:pic>
            <p:nvPicPr>
              <p:cNvPr id="84" name="Picture 4" descr="https://timgsa.baidu.com/timg?image&amp;quality=80&amp;size=b9999_10000&amp;sec=1530167509668&amp;di=1a8114db73dab60fea7d824f04f6eaf1&amp;imgtype=0&amp;src=http%3A%2F%2Fimg.zcool.cn%2Fcommunity%2F01e13c58e76019a8012049efca59a9.jpg%401280w_1l_2o_100sh.jpg">
                <a:extLst>
                  <a:ext uri="{FF2B5EF4-FFF2-40B4-BE49-F238E27FC236}">
                    <a16:creationId xmlns:a16="http://schemas.microsoft.com/office/drawing/2014/main" id="{34F7765A-E4FD-48E5-A4C7-ACC22A001F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288" y="2373290"/>
                <a:ext cx="959005" cy="959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6" name="TextBox 28">
                <a:extLst>
                  <a:ext uri="{FF2B5EF4-FFF2-40B4-BE49-F238E27FC236}">
                    <a16:creationId xmlns:a16="http://schemas.microsoft.com/office/drawing/2014/main" id="{DA122B79-049C-44CD-93FD-CBD9AD1C3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657" y="3395128"/>
                <a:ext cx="895031" cy="393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司机</a:t>
                </a: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8EAC19C-F966-4929-B1AE-8F9E026EFC36}"/>
                </a:ext>
              </a:extLst>
            </p:cNvPr>
            <p:cNvCxnSpPr/>
            <p:nvPr/>
          </p:nvCxnSpPr>
          <p:spPr>
            <a:xfrm flipH="1" flipV="1">
              <a:off x="2003662" y="1504603"/>
              <a:ext cx="496149" cy="29438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5226FD0-4E0C-428E-8BAB-BD8613F98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2246" y="2614284"/>
              <a:ext cx="394076" cy="126849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D929AF9-44CD-4999-8567-8DA63761B32A}"/>
              </a:ext>
            </a:extLst>
          </p:cNvPr>
          <p:cNvGrpSpPr/>
          <p:nvPr/>
        </p:nvGrpSpPr>
        <p:grpSpPr>
          <a:xfrm>
            <a:off x="298628" y="2986292"/>
            <a:ext cx="4581861" cy="3098442"/>
            <a:chOff x="298628" y="2986292"/>
            <a:chExt cx="4581861" cy="309844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E67CCF1-7410-408D-9DEC-FBB2AD8D8E52}"/>
                </a:ext>
              </a:extLst>
            </p:cNvPr>
            <p:cNvGrpSpPr/>
            <p:nvPr/>
          </p:nvGrpSpPr>
          <p:grpSpPr>
            <a:xfrm>
              <a:off x="2499811" y="4362745"/>
              <a:ext cx="1561433" cy="1448866"/>
              <a:chOff x="2590963" y="1165418"/>
              <a:chExt cx="1561433" cy="1448866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06E105E-A3D5-48D2-959A-9BCBE5ACC160}"/>
                  </a:ext>
                </a:extLst>
              </p:cNvPr>
              <p:cNvSpPr/>
              <p:nvPr/>
            </p:nvSpPr>
            <p:spPr>
              <a:xfrm>
                <a:off x="2590963" y="1165418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28">
                <a:extLst>
                  <a:ext uri="{FF2B5EF4-FFF2-40B4-BE49-F238E27FC236}">
                    <a16:creationId xmlns:a16="http://schemas.microsoft.com/office/drawing/2014/main" id="{817B3E7A-1394-4B02-830D-787CBDB17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460" y="1702133"/>
                <a:ext cx="1377363" cy="395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WEB UI</a:t>
                </a:r>
                <a:endPara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29AD8D0-D05A-4B63-95E4-F78DFA735936}"/>
                </a:ext>
              </a:extLst>
            </p:cNvPr>
            <p:cNvGrpSpPr/>
            <p:nvPr/>
          </p:nvGrpSpPr>
          <p:grpSpPr>
            <a:xfrm rot="8551404">
              <a:off x="4033508" y="4827330"/>
              <a:ext cx="846981" cy="311339"/>
              <a:chOff x="2961861" y="3240603"/>
              <a:chExt cx="1233224" cy="453317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1665C0B8-BD6C-4356-8363-4786D4F9689B}"/>
                  </a:ext>
                </a:extLst>
              </p:cNvPr>
              <p:cNvSpPr/>
              <p:nvPr/>
            </p:nvSpPr>
            <p:spPr>
              <a:xfrm>
                <a:off x="3741768" y="3240603"/>
                <a:ext cx="453317" cy="453317"/>
              </a:xfrm>
              <a:prstGeom prst="flowChartConnector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4E6980-C1C8-4B89-9671-6C90ECA33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861" y="3467261"/>
                <a:ext cx="770149" cy="0"/>
              </a:xfrm>
              <a:prstGeom prst="line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5F37BB9-8B70-4300-AAC9-8CF51536A7EF}"/>
                </a:ext>
              </a:extLst>
            </p:cNvPr>
            <p:cNvGrpSpPr/>
            <p:nvPr/>
          </p:nvGrpSpPr>
          <p:grpSpPr>
            <a:xfrm>
              <a:off x="298628" y="4379700"/>
              <a:ext cx="1705034" cy="1705034"/>
              <a:chOff x="298628" y="4379700"/>
              <a:chExt cx="1705034" cy="1705034"/>
            </a:xfrm>
          </p:grpSpPr>
          <p:sp>
            <p:nvSpPr>
              <p:cNvPr id="76" name="椭圆 20">
                <a:extLst>
                  <a:ext uri="{FF2B5EF4-FFF2-40B4-BE49-F238E27FC236}">
                    <a16:creationId xmlns:a16="http://schemas.microsoft.com/office/drawing/2014/main" id="{3A01DAB8-064E-4F8D-A816-5F14913F0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628" y="4379700"/>
                <a:ext cx="1705034" cy="1705034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en-US" b="1" i="1">
                  <a:solidFill>
                    <a:srgbClr val="FFFFFF"/>
                  </a:solidFill>
                  <a:latin typeface="Calibri" panose="020F0502020204030204" pitchFamily="34" charset="0"/>
                  <a:sym typeface="Microsoft YaHei" panose="020B0503020204020204" pitchFamily="34" charset="-122"/>
                </a:endParaRPr>
              </a:p>
            </p:txBody>
          </p:sp>
          <p:pic>
            <p:nvPicPr>
              <p:cNvPr id="3078" name="Picture 6" descr="https://timgsa.baidu.com/timg?image&amp;quality=80&amp;size=b9999_10000&amp;sec=1530167648063&amp;di=69d2c1d8857a168831f6ce167afd2cfd&amp;imgtype=0&amp;src=http%3A%2F%2Fpic.58pic.com%2F58pic%2F15%2F43%2F60%2F56U58PICJBe_1024.png">
                <a:extLst>
                  <a:ext uri="{FF2B5EF4-FFF2-40B4-BE49-F238E27FC236}">
                    <a16:creationId xmlns:a16="http://schemas.microsoft.com/office/drawing/2014/main" id="{2016E858-3249-44D2-83E3-5607A97AE8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089" y="4635443"/>
                <a:ext cx="1018811" cy="10188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35691B4-F217-4A9C-AC82-323D3A0D3B5C}"/>
                </a:ext>
              </a:extLst>
            </p:cNvPr>
            <p:cNvCxnSpPr>
              <a:cxnSpLocks/>
              <a:stCxn id="78" idx="1"/>
              <a:endCxn id="76" idx="6"/>
            </p:cNvCxnSpPr>
            <p:nvPr/>
          </p:nvCxnSpPr>
          <p:spPr>
            <a:xfrm flipH="1">
              <a:off x="2003662" y="5087178"/>
              <a:ext cx="496149" cy="145039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631126E-13A1-4DA4-8E96-82AF716453F4}"/>
                </a:ext>
              </a:extLst>
            </p:cNvPr>
            <p:cNvCxnSpPr>
              <a:cxnSpLocks/>
              <a:stCxn id="78" idx="0"/>
              <a:endCxn id="61" idx="2"/>
            </p:cNvCxnSpPr>
            <p:nvPr/>
          </p:nvCxnSpPr>
          <p:spPr>
            <a:xfrm flipV="1">
              <a:off x="3280528" y="2986292"/>
              <a:ext cx="1" cy="13764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062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97E85EB3-350F-493A-9D0E-0FBFE56C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2CD0D2F-F6B7-4218-A8CA-9AE270046D73}" type="slidenum">
              <a:rPr lang="en-US" altLang="en-US"/>
              <a:pPr/>
              <a:t>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89801AE2-5C5A-43BF-9F52-01468F19F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142" y="5518150"/>
            <a:ext cx="1690007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4400" b="1" i="1" dirty="0">
                <a:solidFill>
                  <a:srgbClr val="595959"/>
                </a:solidFill>
                <a:latin typeface="Agency FB" panose="020B0503020202020204" pitchFamily="34" charset="0"/>
                <a:ea typeface="Microsoft YaHei" panose="020B0503020204020204" pitchFamily="34" charset="-122"/>
                <a:sym typeface="Agency FB" panose="020B0503020202020204" pitchFamily="34" charset="0"/>
              </a:rPr>
              <a:t>优点</a:t>
            </a:r>
          </a:p>
        </p:txBody>
      </p:sp>
      <p:sp>
        <p:nvSpPr>
          <p:cNvPr id="42" name="矩形 14">
            <a:extLst>
              <a:ext uri="{FF2B5EF4-FFF2-40B4-BE49-F238E27FC236}">
                <a16:creationId xmlns:a16="http://schemas.microsoft.com/office/drawing/2014/main" id="{FD66B5D7-EDFD-4E3A-9C82-26FED01FFB2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867775" y="5735638"/>
            <a:ext cx="282575" cy="519112"/>
          </a:xfrm>
          <a:custGeom>
            <a:avLst/>
            <a:gdLst>
              <a:gd name="T0" fmla="*/ 0 w 5832355"/>
              <a:gd name="T1" fmla="*/ 0 h 242218"/>
              <a:gd name="T2" fmla="*/ 5832355 w 5832355"/>
              <a:gd name="T3" fmla="*/ 242218 h 242218"/>
            </a:gdLst>
            <a:ahLst/>
            <a:cxnLst/>
            <a:rect l="T0" t="T1" r="T2" b="T3"/>
            <a:pathLst>
              <a:path w="5832355" h="242218">
                <a:moveTo>
                  <a:pt x="0" y="242218"/>
                </a:moveTo>
                <a:lnTo>
                  <a:pt x="5832355" y="242218"/>
                </a:lnTo>
                <a:lnTo>
                  <a:pt x="5832355" y="0"/>
                </a:lnTo>
                <a:lnTo>
                  <a:pt x="0" y="0"/>
                </a:lnTo>
                <a:close/>
              </a:path>
            </a:pathLst>
          </a:custGeom>
          <a:solidFill>
            <a:srgbClr val="1D9DA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en-US" altLang="en-US" b="1" i="1">
              <a:solidFill>
                <a:srgbClr val="FFFFFF"/>
              </a:solidFill>
              <a:latin typeface="Calibri" panose="020F0502020204030204" pitchFamily="34" charset="0"/>
              <a:sym typeface="Microsoft YaHei" panose="020B0503020204020204" pitchFamily="34" charset="-122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204D92-482F-4119-8ADA-4F5A790FF283}"/>
              </a:ext>
            </a:extLst>
          </p:cNvPr>
          <p:cNvGrpSpPr/>
          <p:nvPr/>
        </p:nvGrpSpPr>
        <p:grpSpPr>
          <a:xfrm>
            <a:off x="0" y="654050"/>
            <a:ext cx="6121400" cy="1931988"/>
            <a:chOff x="0" y="654050"/>
            <a:chExt cx="6121400" cy="1931988"/>
          </a:xfrm>
        </p:grpSpPr>
        <p:sp>
          <p:nvSpPr>
            <p:cNvPr id="55" name="椭圆 42">
              <a:extLst>
                <a:ext uri="{FF2B5EF4-FFF2-40B4-BE49-F238E27FC236}">
                  <a16:creationId xmlns:a16="http://schemas.microsoft.com/office/drawing/2014/main" id="{3D362F0C-AA4F-4E9A-92BC-C657D4AC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588" y="654050"/>
              <a:ext cx="1928812" cy="1928813"/>
            </a:xfrm>
            <a:prstGeom prst="ellipse">
              <a:avLst/>
            </a:prstGeom>
            <a:solidFill>
              <a:srgbClr val="1D9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56" name="椭圆 43">
              <a:extLst>
                <a:ext uri="{FF2B5EF4-FFF2-40B4-BE49-F238E27FC236}">
                  <a16:creationId xmlns:a16="http://schemas.microsoft.com/office/drawing/2014/main" id="{047CF449-5816-4CA0-B1E1-4032230C1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875" y="884238"/>
              <a:ext cx="1428750" cy="142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57" name="矩形 14">
              <a:extLst>
                <a:ext uri="{FF2B5EF4-FFF2-40B4-BE49-F238E27FC236}">
                  <a16:creationId xmlns:a16="http://schemas.microsoft.com/office/drawing/2014/main" id="{2AD4C7FA-29A4-4C0F-BBD1-EE30A4488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5525"/>
              <a:ext cx="5157788" cy="273050"/>
            </a:xfrm>
            <a:custGeom>
              <a:avLst/>
              <a:gdLst>
                <a:gd name="T0" fmla="*/ 0 w 4571707"/>
                <a:gd name="T1" fmla="*/ 0 h 242218"/>
                <a:gd name="T2" fmla="*/ 4571707 w 4571707"/>
                <a:gd name="T3" fmla="*/ 242218 h 242218"/>
              </a:gdLst>
              <a:ahLst/>
              <a:cxnLst/>
              <a:rect l="T0" t="T1" r="T2" b="T3"/>
              <a:pathLst>
                <a:path w="4571707" h="242218">
                  <a:moveTo>
                    <a:pt x="0" y="0"/>
                  </a:moveTo>
                  <a:lnTo>
                    <a:pt x="4571707" y="0"/>
                  </a:lnTo>
                  <a:lnTo>
                    <a:pt x="4571707" y="242218"/>
                  </a:lnTo>
                  <a:lnTo>
                    <a:pt x="0" y="242218"/>
                  </a:lnTo>
                  <a:close/>
                </a:path>
              </a:pathLst>
            </a:custGeom>
            <a:solidFill>
              <a:srgbClr val="1D9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64CAED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58" name="椭圆 7">
              <a:extLst>
                <a:ext uri="{FF2B5EF4-FFF2-40B4-BE49-F238E27FC236}">
                  <a16:creationId xmlns:a16="http://schemas.microsoft.com/office/drawing/2014/main" id="{0BC19F40-CAC2-48FC-8194-E65E6A0D7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588" y="657225"/>
              <a:ext cx="1928812" cy="1928813"/>
            </a:xfrm>
            <a:custGeom>
              <a:avLst/>
              <a:gdLst>
                <a:gd name="T0" fmla="*/ 0 w 1912832"/>
                <a:gd name="T1" fmla="*/ 0 h 1912832"/>
                <a:gd name="T2" fmla="*/ 1912832 w 1912832"/>
                <a:gd name="T3" fmla="*/ 1912832 h 1912832"/>
              </a:gdLst>
              <a:ahLst/>
              <a:cxnLst/>
              <a:rect l="T0" t="T1" r="T2" b="T3"/>
              <a:pathLst>
                <a:path w="1912832" h="1912832">
                  <a:moveTo>
                    <a:pt x="935980" y="1911800"/>
                  </a:moveTo>
                  <a:lnTo>
                    <a:pt x="976853" y="1911800"/>
                  </a:lnTo>
                  <a:cubicBezTo>
                    <a:pt x="970069" y="1912760"/>
                    <a:pt x="963251" y="1912832"/>
                    <a:pt x="956416" y="1912832"/>
                  </a:cubicBezTo>
                  <a:close/>
                  <a:moveTo>
                    <a:pt x="956416" y="0"/>
                  </a:moveTo>
                  <a:cubicBezTo>
                    <a:pt x="1484630" y="0"/>
                    <a:pt x="1912832" y="428202"/>
                    <a:pt x="1912832" y="956416"/>
                  </a:cubicBezTo>
                  <a:cubicBezTo>
                    <a:pt x="1912832" y="1170689"/>
                    <a:pt x="1842369" y="1368505"/>
                    <a:pt x="1720739" y="1526006"/>
                  </a:cubicBezTo>
                  <a:lnTo>
                    <a:pt x="1349730" y="1526006"/>
                  </a:lnTo>
                  <a:cubicBezTo>
                    <a:pt x="1540498" y="1399457"/>
                    <a:pt x="1666032" y="1182682"/>
                    <a:pt x="1666032" y="936587"/>
                  </a:cubicBezTo>
                  <a:cubicBezTo>
                    <a:pt x="1666032" y="545494"/>
                    <a:pt x="1348988" y="228450"/>
                    <a:pt x="957895" y="228450"/>
                  </a:cubicBezTo>
                  <a:cubicBezTo>
                    <a:pt x="566802" y="228450"/>
                    <a:pt x="249758" y="545494"/>
                    <a:pt x="249758" y="936587"/>
                  </a:cubicBezTo>
                  <a:cubicBezTo>
                    <a:pt x="249758" y="1182682"/>
                    <a:pt x="375293" y="1399457"/>
                    <a:pt x="566061" y="1526006"/>
                  </a:cubicBezTo>
                  <a:lnTo>
                    <a:pt x="192094" y="1526006"/>
                  </a:lnTo>
                  <a:cubicBezTo>
                    <a:pt x="70464" y="1368505"/>
                    <a:pt x="0" y="1170689"/>
                    <a:pt x="0" y="956416"/>
                  </a:cubicBezTo>
                  <a:cubicBezTo>
                    <a:pt x="0" y="428202"/>
                    <a:pt x="428202" y="0"/>
                    <a:pt x="95641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64" name="TextBox 51">
              <a:extLst>
                <a:ext uri="{FF2B5EF4-FFF2-40B4-BE49-F238E27FC236}">
                  <a16:creationId xmlns:a16="http://schemas.microsoft.com/office/drawing/2014/main" id="{BC6DAA59-4C48-479F-8167-653F89BC3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175" y="1336356"/>
              <a:ext cx="1412875" cy="683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400" b="1" dirty="0">
                  <a:solidFill>
                    <a:srgbClr val="1D9DAB"/>
                  </a:solidFill>
                  <a:latin typeface="Agency FB" panose="020B0503020202020204" pitchFamily="34" charset="0"/>
                  <a:ea typeface="Microsoft YaHei" panose="020B0503020204020204" pitchFamily="34" charset="-122"/>
                  <a:sym typeface="Agency FB" panose="020B0503020202020204" pitchFamily="34" charset="0"/>
                </a:rPr>
                <a:t>统一外围接口</a:t>
              </a:r>
              <a:endParaRPr lang="zh-CN" altLang="en-US" sz="2400" b="1" i="1" dirty="0">
                <a:solidFill>
                  <a:srgbClr val="1D9DAB"/>
                </a:solidFill>
                <a:latin typeface="Agency FB" panose="020B0503020202020204" pitchFamily="34" charset="0"/>
                <a:ea typeface="Microsoft YaHei" panose="020B0503020204020204" pitchFamily="34" charset="-122"/>
                <a:sym typeface="Agency FB" panose="020B0503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184A633-5B0F-438B-B168-E3CF154BD7EC}"/>
              </a:ext>
            </a:extLst>
          </p:cNvPr>
          <p:cNvGrpSpPr/>
          <p:nvPr/>
        </p:nvGrpSpPr>
        <p:grpSpPr>
          <a:xfrm>
            <a:off x="0" y="1117600"/>
            <a:ext cx="8316913" cy="1927225"/>
            <a:chOff x="0" y="1117600"/>
            <a:chExt cx="8316913" cy="1927225"/>
          </a:xfrm>
        </p:grpSpPr>
        <p:sp>
          <p:nvSpPr>
            <p:cNvPr id="59" name="椭圆 46">
              <a:extLst>
                <a:ext uri="{FF2B5EF4-FFF2-40B4-BE49-F238E27FC236}">
                  <a16:creationId xmlns:a16="http://schemas.microsoft.com/office/drawing/2014/main" id="{EF95361D-F319-445B-B711-7B3601894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8100" y="1117600"/>
              <a:ext cx="1928813" cy="1927225"/>
            </a:xfrm>
            <a:prstGeom prst="ellipse">
              <a:avLst/>
            </a:prstGeom>
            <a:solidFill>
              <a:srgbClr val="1D9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60" name="椭圆 47">
              <a:extLst>
                <a:ext uri="{FF2B5EF4-FFF2-40B4-BE49-F238E27FC236}">
                  <a16:creationId xmlns:a16="http://schemas.microsoft.com/office/drawing/2014/main" id="{3EB11F8A-E110-4BF5-B587-324603BD7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75" y="1347788"/>
              <a:ext cx="1427163" cy="142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3B7BC69A-844C-4BE8-84B0-53D6CD067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57488"/>
              <a:ext cx="7353300" cy="287337"/>
            </a:xfrm>
            <a:custGeom>
              <a:avLst/>
              <a:gdLst>
                <a:gd name="T0" fmla="*/ 0 w 6517829"/>
                <a:gd name="T1" fmla="*/ 0 h 254726"/>
                <a:gd name="T2" fmla="*/ 6517829 w 6517829"/>
                <a:gd name="T3" fmla="*/ 254726 h 254726"/>
              </a:gdLst>
              <a:ahLst/>
              <a:cxnLst/>
              <a:rect l="T0" t="T1" r="T2" b="T3"/>
              <a:pathLst>
                <a:path w="6517829" h="254726">
                  <a:moveTo>
                    <a:pt x="0" y="0"/>
                  </a:moveTo>
                  <a:lnTo>
                    <a:pt x="6517829" y="0"/>
                  </a:lnTo>
                  <a:lnTo>
                    <a:pt x="6517829" y="254726"/>
                  </a:lnTo>
                  <a:lnTo>
                    <a:pt x="0" y="254726"/>
                  </a:lnTo>
                  <a:close/>
                </a:path>
              </a:pathLst>
            </a:custGeom>
            <a:solidFill>
              <a:srgbClr val="1D9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62" name="椭圆 7">
              <a:extLst>
                <a:ext uri="{FF2B5EF4-FFF2-40B4-BE49-F238E27FC236}">
                  <a16:creationId xmlns:a16="http://schemas.microsoft.com/office/drawing/2014/main" id="{B6A25EE9-D8AA-4108-BF36-D573A46E8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8100" y="1117600"/>
              <a:ext cx="1928813" cy="1927225"/>
            </a:xfrm>
            <a:custGeom>
              <a:avLst/>
              <a:gdLst>
                <a:gd name="T0" fmla="*/ 0 w 1912832"/>
                <a:gd name="T1" fmla="*/ 0 h 1912832"/>
                <a:gd name="T2" fmla="*/ 1912832 w 1912832"/>
                <a:gd name="T3" fmla="*/ 1912832 h 1912832"/>
              </a:gdLst>
              <a:ahLst/>
              <a:cxnLst/>
              <a:rect l="T0" t="T1" r="T2" b="T3"/>
              <a:pathLst>
                <a:path w="1912832" h="1912832">
                  <a:moveTo>
                    <a:pt x="935980" y="1911800"/>
                  </a:moveTo>
                  <a:lnTo>
                    <a:pt x="976853" y="1911800"/>
                  </a:lnTo>
                  <a:cubicBezTo>
                    <a:pt x="970069" y="1912760"/>
                    <a:pt x="963251" y="1912832"/>
                    <a:pt x="956416" y="1912832"/>
                  </a:cubicBezTo>
                  <a:close/>
                  <a:moveTo>
                    <a:pt x="956416" y="0"/>
                  </a:moveTo>
                  <a:cubicBezTo>
                    <a:pt x="1484630" y="0"/>
                    <a:pt x="1912832" y="428202"/>
                    <a:pt x="1912832" y="956416"/>
                  </a:cubicBezTo>
                  <a:cubicBezTo>
                    <a:pt x="1912832" y="1170689"/>
                    <a:pt x="1842369" y="1368505"/>
                    <a:pt x="1720739" y="1526006"/>
                  </a:cubicBezTo>
                  <a:lnTo>
                    <a:pt x="1349730" y="1526006"/>
                  </a:lnTo>
                  <a:cubicBezTo>
                    <a:pt x="1540498" y="1399457"/>
                    <a:pt x="1666032" y="1182682"/>
                    <a:pt x="1666032" y="936587"/>
                  </a:cubicBezTo>
                  <a:cubicBezTo>
                    <a:pt x="1666032" y="545494"/>
                    <a:pt x="1348988" y="228450"/>
                    <a:pt x="957895" y="228450"/>
                  </a:cubicBezTo>
                  <a:cubicBezTo>
                    <a:pt x="566802" y="228450"/>
                    <a:pt x="249758" y="545494"/>
                    <a:pt x="249758" y="936587"/>
                  </a:cubicBezTo>
                  <a:cubicBezTo>
                    <a:pt x="249758" y="1182682"/>
                    <a:pt x="375293" y="1399457"/>
                    <a:pt x="566061" y="1526006"/>
                  </a:cubicBezTo>
                  <a:lnTo>
                    <a:pt x="192094" y="1526006"/>
                  </a:lnTo>
                  <a:cubicBezTo>
                    <a:pt x="70464" y="1368505"/>
                    <a:pt x="0" y="1170689"/>
                    <a:pt x="0" y="956416"/>
                  </a:cubicBezTo>
                  <a:cubicBezTo>
                    <a:pt x="0" y="428202"/>
                    <a:pt x="428202" y="0"/>
                    <a:pt x="95641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65" name="TextBox 52">
              <a:extLst>
                <a:ext uri="{FF2B5EF4-FFF2-40B4-BE49-F238E27FC236}">
                  <a16:creationId xmlns:a16="http://schemas.microsoft.com/office/drawing/2014/main" id="{5631DD63-93E6-4B59-80C4-E28017DC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108" y="1804349"/>
              <a:ext cx="1148896" cy="683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400" b="1" dirty="0">
                  <a:solidFill>
                    <a:srgbClr val="1D9DAB"/>
                  </a:solidFill>
                  <a:latin typeface="Agency FB" panose="020B0503020202020204" pitchFamily="34" charset="0"/>
                  <a:ea typeface="Microsoft YaHei" panose="020B0503020204020204" pitchFamily="34" charset="-122"/>
                  <a:sym typeface="Agency FB" panose="020B0503020202020204" pitchFamily="34" charset="0"/>
                </a:rPr>
                <a:t>前后台分离</a:t>
              </a:r>
              <a:endParaRPr lang="zh-CN" altLang="en-US" sz="2400" b="1" i="1" dirty="0">
                <a:solidFill>
                  <a:srgbClr val="1D9DAB"/>
                </a:solidFill>
                <a:latin typeface="Agency FB" panose="020B0503020202020204" pitchFamily="34" charset="0"/>
                <a:ea typeface="Microsoft YaHei" panose="020B0503020204020204" pitchFamily="34" charset="-122"/>
                <a:sym typeface="Agency FB" panose="020B050302020202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BED5EC2-9417-42F9-9D80-1EA856D5A4F0}"/>
              </a:ext>
            </a:extLst>
          </p:cNvPr>
          <p:cNvGrpSpPr/>
          <p:nvPr/>
        </p:nvGrpSpPr>
        <p:grpSpPr>
          <a:xfrm>
            <a:off x="0" y="3213100"/>
            <a:ext cx="6121400" cy="1944688"/>
            <a:chOff x="0" y="3213100"/>
            <a:chExt cx="6121400" cy="1944688"/>
          </a:xfrm>
        </p:grpSpPr>
        <p:sp>
          <p:nvSpPr>
            <p:cNvPr id="47" name="椭圆 34">
              <a:extLst>
                <a:ext uri="{FF2B5EF4-FFF2-40B4-BE49-F238E27FC236}">
                  <a16:creationId xmlns:a16="http://schemas.microsoft.com/office/drawing/2014/main" id="{C20BB990-FD0F-4C7A-A43D-FA171E33C6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92588" y="3214688"/>
              <a:ext cx="1928812" cy="1927225"/>
            </a:xfrm>
            <a:prstGeom prst="ellipse">
              <a:avLst/>
            </a:prstGeom>
            <a:solidFill>
              <a:srgbClr val="1D9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48" name="椭圆 35">
              <a:extLst>
                <a:ext uri="{FF2B5EF4-FFF2-40B4-BE49-F238E27FC236}">
                  <a16:creationId xmlns:a16="http://schemas.microsoft.com/office/drawing/2014/main" id="{56AC3D75-AECE-4EB9-9971-8C41E0B1D38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460875" y="3484563"/>
              <a:ext cx="1428750" cy="142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73F8A7C6-672D-4D9B-983C-CD9FB76F5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3213100"/>
              <a:ext cx="5157788" cy="273050"/>
            </a:xfrm>
            <a:custGeom>
              <a:avLst/>
              <a:gdLst>
                <a:gd name="T0" fmla="*/ 0 w 4571707"/>
                <a:gd name="T1" fmla="*/ 0 h 242218"/>
                <a:gd name="T2" fmla="*/ 4571707 w 4571707"/>
                <a:gd name="T3" fmla="*/ 242218 h 242218"/>
              </a:gdLst>
              <a:ahLst/>
              <a:cxnLst/>
              <a:rect l="T0" t="T1" r="T2" b="T3"/>
              <a:pathLst>
                <a:path w="4571707" h="242218">
                  <a:moveTo>
                    <a:pt x="0" y="242218"/>
                  </a:moveTo>
                  <a:lnTo>
                    <a:pt x="4571707" y="242218"/>
                  </a:lnTo>
                  <a:lnTo>
                    <a:pt x="4571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50" name="椭圆 7">
              <a:extLst>
                <a:ext uri="{FF2B5EF4-FFF2-40B4-BE49-F238E27FC236}">
                  <a16:creationId xmlns:a16="http://schemas.microsoft.com/office/drawing/2014/main" id="{D5C5C977-1129-4EC0-9D9A-CF730F53B1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92588" y="3228975"/>
              <a:ext cx="1928812" cy="1928813"/>
            </a:xfrm>
            <a:custGeom>
              <a:avLst/>
              <a:gdLst>
                <a:gd name="T0" fmla="*/ 0 w 1912832"/>
                <a:gd name="T1" fmla="*/ 0 h 1912832"/>
                <a:gd name="T2" fmla="*/ 1912832 w 1912832"/>
                <a:gd name="T3" fmla="*/ 1912832 h 1912832"/>
              </a:gdLst>
              <a:ahLst/>
              <a:cxnLst/>
              <a:rect l="T0" t="T1" r="T2" b="T3"/>
              <a:pathLst>
                <a:path w="1912832" h="1912832">
                  <a:moveTo>
                    <a:pt x="935980" y="1911800"/>
                  </a:moveTo>
                  <a:lnTo>
                    <a:pt x="976853" y="1911800"/>
                  </a:lnTo>
                  <a:cubicBezTo>
                    <a:pt x="970069" y="1912760"/>
                    <a:pt x="963251" y="1912832"/>
                    <a:pt x="956416" y="1912832"/>
                  </a:cubicBezTo>
                  <a:close/>
                  <a:moveTo>
                    <a:pt x="956416" y="0"/>
                  </a:moveTo>
                  <a:cubicBezTo>
                    <a:pt x="1484630" y="0"/>
                    <a:pt x="1912832" y="428202"/>
                    <a:pt x="1912832" y="956416"/>
                  </a:cubicBezTo>
                  <a:cubicBezTo>
                    <a:pt x="1912832" y="1170689"/>
                    <a:pt x="1842369" y="1368505"/>
                    <a:pt x="1720739" y="1526006"/>
                  </a:cubicBezTo>
                  <a:lnTo>
                    <a:pt x="1349730" y="1526006"/>
                  </a:lnTo>
                  <a:cubicBezTo>
                    <a:pt x="1540498" y="1399457"/>
                    <a:pt x="1666032" y="1182682"/>
                    <a:pt x="1666032" y="936587"/>
                  </a:cubicBezTo>
                  <a:cubicBezTo>
                    <a:pt x="1666032" y="545494"/>
                    <a:pt x="1348988" y="228450"/>
                    <a:pt x="957895" y="228450"/>
                  </a:cubicBezTo>
                  <a:cubicBezTo>
                    <a:pt x="566802" y="228450"/>
                    <a:pt x="249758" y="545494"/>
                    <a:pt x="249758" y="936587"/>
                  </a:cubicBezTo>
                  <a:cubicBezTo>
                    <a:pt x="249758" y="1182682"/>
                    <a:pt x="375293" y="1399457"/>
                    <a:pt x="566061" y="1526006"/>
                  </a:cubicBezTo>
                  <a:lnTo>
                    <a:pt x="192094" y="1526006"/>
                  </a:lnTo>
                  <a:cubicBezTo>
                    <a:pt x="70464" y="1368505"/>
                    <a:pt x="0" y="1170689"/>
                    <a:pt x="0" y="956416"/>
                  </a:cubicBezTo>
                  <a:cubicBezTo>
                    <a:pt x="0" y="428202"/>
                    <a:pt x="428202" y="0"/>
                    <a:pt x="95641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id="{7521CF39-71C0-4182-8B3A-B338A464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199" y="4051620"/>
              <a:ext cx="1520825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rgbClr val="1D9DAB"/>
                  </a:solidFill>
                  <a:latin typeface="Agency FB" panose="020B0503020202020204" pitchFamily="34" charset="0"/>
                  <a:ea typeface="Microsoft YaHei" panose="020B0503020204020204" pitchFamily="34" charset="-122"/>
                  <a:sym typeface="Agency FB" panose="020B0503020202020204" pitchFamily="34" charset="0"/>
                </a:rPr>
                <a:t>开发简单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C87B5AD-2A3D-4EBE-BE1C-11470DB486CD}"/>
              </a:ext>
            </a:extLst>
          </p:cNvPr>
          <p:cNvGrpSpPr/>
          <p:nvPr/>
        </p:nvGrpSpPr>
        <p:grpSpPr>
          <a:xfrm>
            <a:off x="0" y="3675063"/>
            <a:ext cx="2511425" cy="1943100"/>
            <a:chOff x="0" y="3675063"/>
            <a:chExt cx="2511425" cy="194310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33E19B4-5704-49A3-AF51-C0FA74A5DF39}"/>
                </a:ext>
              </a:extLst>
            </p:cNvPr>
            <p:cNvGrpSpPr/>
            <p:nvPr/>
          </p:nvGrpSpPr>
          <p:grpSpPr>
            <a:xfrm>
              <a:off x="584200" y="3679825"/>
              <a:ext cx="1927225" cy="1938338"/>
              <a:chOff x="584200" y="3679825"/>
              <a:chExt cx="1927225" cy="1938338"/>
            </a:xfrm>
          </p:grpSpPr>
          <p:sp>
            <p:nvSpPr>
              <p:cNvPr id="51" name="椭圆 38">
                <a:extLst>
                  <a:ext uri="{FF2B5EF4-FFF2-40B4-BE49-F238E27FC236}">
                    <a16:creationId xmlns:a16="http://schemas.microsoft.com/office/drawing/2014/main" id="{09018497-DFDE-40FC-8D08-80C0C647A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4200" y="3679825"/>
                <a:ext cx="1927225" cy="1927225"/>
              </a:xfrm>
              <a:prstGeom prst="ellipse">
                <a:avLst/>
              </a:prstGeom>
              <a:solidFill>
                <a:srgbClr val="1D9D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en-US" b="1" i="1">
                  <a:solidFill>
                    <a:srgbClr val="FFFFFF"/>
                  </a:solidFill>
                  <a:latin typeface="Calibri" panose="020F0502020204030204" pitchFamily="34" charset="0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2" name="椭圆 39">
                <a:extLst>
                  <a:ext uri="{FF2B5EF4-FFF2-40B4-BE49-F238E27FC236}">
                    <a16:creationId xmlns:a16="http://schemas.microsoft.com/office/drawing/2014/main" id="{D3EAAA1D-BBCB-4FE8-AFC9-5263C21AE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835025" y="3949700"/>
                <a:ext cx="1427163" cy="1427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en-US" b="1" i="1">
                  <a:solidFill>
                    <a:srgbClr val="FFFFFF"/>
                  </a:solidFill>
                  <a:latin typeface="Calibri" panose="020F0502020204030204" pitchFamily="34" charset="0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4" name="椭圆 7">
                <a:extLst>
                  <a:ext uri="{FF2B5EF4-FFF2-40B4-BE49-F238E27FC236}">
                    <a16:creationId xmlns:a16="http://schemas.microsoft.com/office/drawing/2014/main" id="{6054C13A-3AE5-4F6C-9682-D88B7C1B5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4200" y="3689350"/>
                <a:ext cx="1927225" cy="1928813"/>
              </a:xfrm>
              <a:custGeom>
                <a:avLst/>
                <a:gdLst>
                  <a:gd name="T0" fmla="*/ 0 w 1912832"/>
                  <a:gd name="T1" fmla="*/ 0 h 1912832"/>
                  <a:gd name="T2" fmla="*/ 1912832 w 1912832"/>
                  <a:gd name="T3" fmla="*/ 1912832 h 1912832"/>
                </a:gdLst>
                <a:ahLst/>
                <a:cxnLst/>
                <a:rect l="T0" t="T1" r="T2" b="T3"/>
                <a:pathLst>
                  <a:path w="1912832" h="1912832">
                    <a:moveTo>
                      <a:pt x="935980" y="1911800"/>
                    </a:moveTo>
                    <a:lnTo>
                      <a:pt x="976853" y="1911800"/>
                    </a:lnTo>
                    <a:cubicBezTo>
                      <a:pt x="970069" y="1912760"/>
                      <a:pt x="963251" y="1912832"/>
                      <a:pt x="956416" y="1912832"/>
                    </a:cubicBezTo>
                    <a:close/>
                    <a:moveTo>
                      <a:pt x="956416" y="0"/>
                    </a:moveTo>
                    <a:cubicBezTo>
                      <a:pt x="1484630" y="0"/>
                      <a:pt x="1912832" y="428202"/>
                      <a:pt x="1912832" y="956416"/>
                    </a:cubicBezTo>
                    <a:cubicBezTo>
                      <a:pt x="1912832" y="1170689"/>
                      <a:pt x="1842369" y="1368505"/>
                      <a:pt x="1720739" y="1526006"/>
                    </a:cubicBezTo>
                    <a:lnTo>
                      <a:pt x="1349730" y="1526006"/>
                    </a:lnTo>
                    <a:cubicBezTo>
                      <a:pt x="1540498" y="1399457"/>
                      <a:pt x="1666032" y="1182682"/>
                      <a:pt x="1666032" y="936587"/>
                    </a:cubicBezTo>
                    <a:cubicBezTo>
                      <a:pt x="1666032" y="545494"/>
                      <a:pt x="1348988" y="228450"/>
                      <a:pt x="957895" y="228450"/>
                    </a:cubicBezTo>
                    <a:cubicBezTo>
                      <a:pt x="566802" y="228450"/>
                      <a:pt x="249758" y="545494"/>
                      <a:pt x="249758" y="936587"/>
                    </a:cubicBezTo>
                    <a:cubicBezTo>
                      <a:pt x="249758" y="1182682"/>
                      <a:pt x="375293" y="1399457"/>
                      <a:pt x="566061" y="1526006"/>
                    </a:cubicBezTo>
                    <a:lnTo>
                      <a:pt x="192094" y="1526006"/>
                    </a:lnTo>
                    <a:cubicBezTo>
                      <a:pt x="70464" y="1368505"/>
                      <a:pt x="0" y="1170689"/>
                      <a:pt x="0" y="956416"/>
                    </a:cubicBezTo>
                    <a:cubicBezTo>
                      <a:pt x="0" y="428202"/>
                      <a:pt x="428202" y="0"/>
                      <a:pt x="956416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en-US" b="1" i="1">
                  <a:solidFill>
                    <a:srgbClr val="FFFFFF"/>
                  </a:solidFill>
                  <a:latin typeface="Calibri" panose="020F0502020204030204" pitchFamily="34" charset="0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53" name="矩形 25">
              <a:extLst>
                <a:ext uri="{FF2B5EF4-FFF2-40B4-BE49-F238E27FC236}">
                  <a16:creationId xmlns:a16="http://schemas.microsoft.com/office/drawing/2014/main" id="{7EFFBAFF-1600-4875-BDA2-9234E39EB5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3675063"/>
              <a:ext cx="1549400" cy="273050"/>
            </a:xfrm>
            <a:custGeom>
              <a:avLst/>
              <a:gdLst>
                <a:gd name="T0" fmla="*/ 0 w 1372581"/>
                <a:gd name="T1" fmla="*/ 0 h 242218"/>
                <a:gd name="T2" fmla="*/ 1372581 w 1372581"/>
                <a:gd name="T3" fmla="*/ 242218 h 242218"/>
              </a:gdLst>
              <a:ahLst/>
              <a:cxnLst/>
              <a:rect l="T0" t="T1" r="T2" b="T3"/>
              <a:pathLst>
                <a:path w="1372581" h="242218">
                  <a:moveTo>
                    <a:pt x="0" y="242218"/>
                  </a:moveTo>
                  <a:lnTo>
                    <a:pt x="1372581" y="242218"/>
                  </a:lnTo>
                  <a:lnTo>
                    <a:pt x="13725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67" name="TextBox 54">
              <a:extLst>
                <a:ext uri="{FF2B5EF4-FFF2-40B4-BE49-F238E27FC236}">
                  <a16:creationId xmlns:a16="http://schemas.microsoft.com/office/drawing/2014/main" id="{969D4941-D8DD-4933-86C0-A42500E9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394" y="4490814"/>
              <a:ext cx="1554162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rgbClr val="1D9DAB"/>
                  </a:solidFill>
                  <a:latin typeface="Agency FB" panose="020B0503020202020204" pitchFamily="34" charset="0"/>
                  <a:ea typeface="Microsoft YaHei" panose="020B0503020204020204" pitchFamily="34" charset="-122"/>
                  <a:sym typeface="Agency FB" panose="020B0503020202020204" pitchFamily="34" charset="0"/>
                </a:rPr>
                <a:t>部署方便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4CD9A85-D6AB-4806-B5C3-B424BC956EF1}"/>
              </a:ext>
            </a:extLst>
          </p:cNvPr>
          <p:cNvGrpSpPr/>
          <p:nvPr/>
        </p:nvGrpSpPr>
        <p:grpSpPr>
          <a:xfrm>
            <a:off x="0" y="177800"/>
            <a:ext cx="4087813" cy="1939925"/>
            <a:chOff x="0" y="177800"/>
            <a:chExt cx="4087813" cy="1939925"/>
          </a:xfrm>
        </p:grpSpPr>
        <p:sp>
          <p:nvSpPr>
            <p:cNvPr id="43" name="椭圆 30">
              <a:extLst>
                <a:ext uri="{FF2B5EF4-FFF2-40B4-BE49-F238E27FC236}">
                  <a16:creationId xmlns:a16="http://schemas.microsoft.com/office/drawing/2014/main" id="{AD73360E-82F8-43D9-972E-571D72101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88" y="188913"/>
              <a:ext cx="1927225" cy="1928812"/>
            </a:xfrm>
            <a:prstGeom prst="ellipse">
              <a:avLst/>
            </a:prstGeom>
            <a:solidFill>
              <a:srgbClr val="1D9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44" name="椭圆 31">
              <a:extLst>
                <a:ext uri="{FF2B5EF4-FFF2-40B4-BE49-F238E27FC236}">
                  <a16:creationId xmlns:a16="http://schemas.microsoft.com/office/drawing/2014/main" id="{C8A8C632-308E-4A06-A42F-197EF3353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619" y="439738"/>
              <a:ext cx="1427162" cy="1427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45" name="矩形 3">
              <a:extLst>
                <a:ext uri="{FF2B5EF4-FFF2-40B4-BE49-F238E27FC236}">
                  <a16:creationId xmlns:a16="http://schemas.microsoft.com/office/drawing/2014/main" id="{13755E1C-6C67-41B1-B502-5B7AAA62C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58963"/>
              <a:ext cx="3125788" cy="257175"/>
            </a:xfrm>
            <a:custGeom>
              <a:avLst/>
              <a:gdLst>
                <a:gd name="T0" fmla="*/ 0 w 2770058"/>
                <a:gd name="T1" fmla="*/ 0 h 227817"/>
                <a:gd name="T2" fmla="*/ 2770058 w 2770058"/>
                <a:gd name="T3" fmla="*/ 227817 h 227817"/>
              </a:gdLst>
              <a:ahLst/>
              <a:cxnLst/>
              <a:rect l="T0" t="T1" r="T2" b="T3"/>
              <a:pathLst>
                <a:path w="2770058" h="227817">
                  <a:moveTo>
                    <a:pt x="0" y="0"/>
                  </a:moveTo>
                  <a:lnTo>
                    <a:pt x="2770058" y="0"/>
                  </a:lnTo>
                  <a:lnTo>
                    <a:pt x="2770058" y="227817"/>
                  </a:lnTo>
                  <a:lnTo>
                    <a:pt x="0" y="227817"/>
                  </a:lnTo>
                  <a:close/>
                </a:path>
              </a:pathLst>
            </a:custGeom>
            <a:solidFill>
              <a:srgbClr val="1D9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46" name="椭圆 7">
              <a:extLst>
                <a:ext uri="{FF2B5EF4-FFF2-40B4-BE49-F238E27FC236}">
                  <a16:creationId xmlns:a16="http://schemas.microsoft.com/office/drawing/2014/main" id="{DFDA19C9-D958-49F9-8672-77CD6F54F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88" y="177800"/>
              <a:ext cx="1927225" cy="1927225"/>
            </a:xfrm>
            <a:custGeom>
              <a:avLst/>
              <a:gdLst>
                <a:gd name="T0" fmla="*/ 0 w 1912832"/>
                <a:gd name="T1" fmla="*/ 0 h 1912832"/>
                <a:gd name="T2" fmla="*/ 1912832 w 1912832"/>
                <a:gd name="T3" fmla="*/ 1912832 h 1912832"/>
              </a:gdLst>
              <a:ahLst/>
              <a:cxnLst/>
              <a:rect l="T0" t="T1" r="T2" b="T3"/>
              <a:pathLst>
                <a:path w="1912832" h="1912832">
                  <a:moveTo>
                    <a:pt x="935980" y="1911800"/>
                  </a:moveTo>
                  <a:lnTo>
                    <a:pt x="976853" y="1911800"/>
                  </a:lnTo>
                  <a:cubicBezTo>
                    <a:pt x="970069" y="1912760"/>
                    <a:pt x="963251" y="1912832"/>
                    <a:pt x="956416" y="1912832"/>
                  </a:cubicBezTo>
                  <a:close/>
                  <a:moveTo>
                    <a:pt x="956416" y="0"/>
                  </a:moveTo>
                  <a:cubicBezTo>
                    <a:pt x="1484630" y="0"/>
                    <a:pt x="1912832" y="428202"/>
                    <a:pt x="1912832" y="956416"/>
                  </a:cubicBezTo>
                  <a:cubicBezTo>
                    <a:pt x="1912832" y="1170689"/>
                    <a:pt x="1842369" y="1368505"/>
                    <a:pt x="1720739" y="1526006"/>
                  </a:cubicBezTo>
                  <a:lnTo>
                    <a:pt x="1349730" y="1526006"/>
                  </a:lnTo>
                  <a:cubicBezTo>
                    <a:pt x="1540498" y="1399457"/>
                    <a:pt x="1666032" y="1182682"/>
                    <a:pt x="1666032" y="936587"/>
                  </a:cubicBezTo>
                  <a:cubicBezTo>
                    <a:pt x="1666032" y="545494"/>
                    <a:pt x="1348988" y="228450"/>
                    <a:pt x="957895" y="228450"/>
                  </a:cubicBezTo>
                  <a:cubicBezTo>
                    <a:pt x="566802" y="228450"/>
                    <a:pt x="249758" y="545494"/>
                    <a:pt x="249758" y="936587"/>
                  </a:cubicBezTo>
                  <a:cubicBezTo>
                    <a:pt x="249758" y="1182682"/>
                    <a:pt x="375293" y="1399457"/>
                    <a:pt x="566061" y="1526006"/>
                  </a:cubicBezTo>
                  <a:lnTo>
                    <a:pt x="192094" y="1526006"/>
                  </a:lnTo>
                  <a:cubicBezTo>
                    <a:pt x="70464" y="1368505"/>
                    <a:pt x="0" y="1170689"/>
                    <a:pt x="0" y="956416"/>
                  </a:cubicBezTo>
                  <a:cubicBezTo>
                    <a:pt x="0" y="428202"/>
                    <a:pt x="428202" y="0"/>
                    <a:pt x="95641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68" name="TextBox 51">
              <a:extLst>
                <a:ext uri="{FF2B5EF4-FFF2-40B4-BE49-F238E27FC236}">
                  <a16:creationId xmlns:a16="http://schemas.microsoft.com/office/drawing/2014/main" id="{D772EBE1-17F9-4C18-AA2C-A03B65CEF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939" y="947513"/>
              <a:ext cx="1543842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rgbClr val="1D9DAB"/>
                  </a:solidFill>
                  <a:latin typeface="Agency FB" panose="020B0503020202020204" pitchFamily="34" charset="0"/>
                  <a:ea typeface="Microsoft YaHei" panose="020B0503020204020204" pitchFamily="34" charset="-122"/>
                  <a:sym typeface="Agency FB" panose="020B0503020202020204" pitchFamily="34" charset="0"/>
                </a:rPr>
                <a:t>模块清晰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33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42C9-7B55-4D76-8B03-316ED8C49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234162" cy="1646302"/>
          </a:xfrm>
        </p:spPr>
        <p:txBody>
          <a:bodyPr/>
          <a:lstStyle/>
          <a:p>
            <a:r>
              <a:rPr lang="zh-CN" altLang="en-US" dirty="0"/>
              <a:t>缺点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91D0F-5B47-4778-B430-134EDB7B4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F26063-2A38-47CB-9718-5D9D5C84F178}"/>
              </a:ext>
            </a:extLst>
          </p:cNvPr>
          <p:cNvSpPr txBox="1">
            <a:spLocks/>
          </p:cNvSpPr>
          <p:nvPr/>
        </p:nvSpPr>
        <p:spPr>
          <a:xfrm>
            <a:off x="6677782" y="2589588"/>
            <a:ext cx="3064933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8000" dirty="0"/>
              <a:t>？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68F52D2-E87D-4BFC-BB89-8CB968BCFAF8}"/>
              </a:ext>
            </a:extLst>
          </p:cNvPr>
          <p:cNvGrpSpPr/>
          <p:nvPr/>
        </p:nvGrpSpPr>
        <p:grpSpPr>
          <a:xfrm>
            <a:off x="814448" y="3095709"/>
            <a:ext cx="2730885" cy="2829369"/>
            <a:chOff x="814448" y="3095709"/>
            <a:chExt cx="2730885" cy="2829369"/>
          </a:xfrm>
        </p:grpSpPr>
        <p:sp>
          <p:nvSpPr>
            <p:cNvPr id="5" name="圆角矩形 23">
              <a:extLst>
                <a:ext uri="{FF2B5EF4-FFF2-40B4-BE49-F238E27FC236}">
                  <a16:creationId xmlns:a16="http://schemas.microsoft.com/office/drawing/2014/main" id="{8C11EE13-E4A3-4DC0-A17E-A46F6ACCC8F8}"/>
                </a:ext>
              </a:extLst>
            </p:cNvPr>
            <p:cNvSpPr/>
            <p:nvPr/>
          </p:nvSpPr>
          <p:spPr>
            <a:xfrm rot="20935880">
              <a:off x="2514057" y="3558775"/>
              <a:ext cx="193241" cy="236630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878787"/>
                </a:gs>
                <a:gs pos="0">
                  <a:sysClr val="window" lastClr="FFFFFF">
                    <a:lumMod val="85000"/>
                    <a:shade val="30000"/>
                    <a:satMod val="115000"/>
                  </a:sysClr>
                </a:gs>
                <a:gs pos="45000">
                  <a:sysClr val="window" lastClr="FFFFFF">
                    <a:lumMod val="85000"/>
                    <a:shade val="67500"/>
                    <a:satMod val="115000"/>
                  </a:sysClr>
                </a:gs>
                <a:gs pos="62000">
                  <a:sysClr val="window" lastClr="FFFFFF">
                    <a:lumMod val="85000"/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圆角矩形 28">
              <a:extLst>
                <a:ext uri="{FF2B5EF4-FFF2-40B4-BE49-F238E27FC236}">
                  <a16:creationId xmlns:a16="http://schemas.microsoft.com/office/drawing/2014/main" id="{1FAEA8F3-FE1A-4D98-A5E9-A4ECD91EF143}"/>
                </a:ext>
              </a:extLst>
            </p:cNvPr>
            <p:cNvSpPr/>
            <p:nvPr/>
          </p:nvSpPr>
          <p:spPr>
            <a:xfrm rot="20913114">
              <a:off x="814448" y="3095709"/>
              <a:ext cx="2730885" cy="952634"/>
            </a:xfrm>
            <a:prstGeom prst="roundRect">
              <a:avLst/>
            </a:prstGeom>
            <a:gradFill flip="none" rotWithShape="1">
              <a:gsLst>
                <a:gs pos="100000">
                  <a:srgbClr val="79300E"/>
                </a:gs>
                <a:gs pos="0">
                  <a:srgbClr val="BC572A">
                    <a:shade val="30000"/>
                    <a:satMod val="115000"/>
                  </a:srgbClr>
                </a:gs>
                <a:gs pos="12000">
                  <a:srgbClr val="BC572A">
                    <a:shade val="67500"/>
                    <a:satMod val="115000"/>
                  </a:srgbClr>
                </a:gs>
                <a:gs pos="92000">
                  <a:srgbClr val="BC572A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702C22-5A1F-4FC8-9FE3-BF5B097A2278}"/>
                </a:ext>
              </a:extLst>
            </p:cNvPr>
            <p:cNvSpPr txBox="1"/>
            <p:nvPr/>
          </p:nvSpPr>
          <p:spPr>
            <a:xfrm rot="20890320">
              <a:off x="1567956" y="3386227"/>
              <a:ext cx="1353195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gency FB" pitchFamily="34" charset="0"/>
                  <a:ea typeface="微软雅黑" pitchFamily="34" charset="-122"/>
                </a:rPr>
                <a:t>不可靠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750435-DA64-47DA-82E5-89B7665C1D1F}"/>
              </a:ext>
            </a:extLst>
          </p:cNvPr>
          <p:cNvGrpSpPr/>
          <p:nvPr/>
        </p:nvGrpSpPr>
        <p:grpSpPr>
          <a:xfrm>
            <a:off x="2174305" y="1357922"/>
            <a:ext cx="2730885" cy="4363795"/>
            <a:chOff x="2174305" y="1357922"/>
            <a:chExt cx="2730885" cy="4363795"/>
          </a:xfrm>
        </p:grpSpPr>
        <p:sp>
          <p:nvSpPr>
            <p:cNvPr id="6" name="圆角矩形 24">
              <a:extLst>
                <a:ext uri="{FF2B5EF4-FFF2-40B4-BE49-F238E27FC236}">
                  <a16:creationId xmlns:a16="http://schemas.microsoft.com/office/drawing/2014/main" id="{F4AAAD33-1F41-4E9F-9432-6DB5BCE3F355}"/>
                </a:ext>
              </a:extLst>
            </p:cNvPr>
            <p:cNvSpPr/>
            <p:nvPr/>
          </p:nvSpPr>
          <p:spPr>
            <a:xfrm rot="20935880">
              <a:off x="3974035" y="2019957"/>
              <a:ext cx="213511" cy="37017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878787"/>
                </a:gs>
                <a:gs pos="0">
                  <a:sysClr val="window" lastClr="FFFFFF">
                    <a:lumMod val="85000"/>
                    <a:shade val="30000"/>
                    <a:satMod val="115000"/>
                  </a:sysClr>
                </a:gs>
                <a:gs pos="45000">
                  <a:sysClr val="window" lastClr="FFFFFF">
                    <a:lumMod val="85000"/>
                    <a:shade val="67500"/>
                    <a:satMod val="115000"/>
                  </a:sysClr>
                </a:gs>
                <a:gs pos="62000">
                  <a:sysClr val="window" lastClr="FFFFFF">
                    <a:lumMod val="85000"/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圆角矩形 34">
              <a:extLst>
                <a:ext uri="{FF2B5EF4-FFF2-40B4-BE49-F238E27FC236}">
                  <a16:creationId xmlns:a16="http://schemas.microsoft.com/office/drawing/2014/main" id="{EFD49FF4-6B32-4255-9B25-CED6D9362905}"/>
                </a:ext>
              </a:extLst>
            </p:cNvPr>
            <p:cNvSpPr/>
            <p:nvPr/>
          </p:nvSpPr>
          <p:spPr>
            <a:xfrm rot="20913114">
              <a:off x="2174305" y="1357922"/>
              <a:ext cx="2730885" cy="952634"/>
            </a:xfrm>
            <a:prstGeom prst="roundRect">
              <a:avLst/>
            </a:prstGeom>
            <a:gradFill flip="none" rotWithShape="1">
              <a:gsLst>
                <a:gs pos="100000">
                  <a:srgbClr val="6D3E0B"/>
                </a:gs>
                <a:gs pos="0">
                  <a:srgbClr val="A86924">
                    <a:shade val="30000"/>
                    <a:satMod val="115000"/>
                  </a:srgbClr>
                </a:gs>
                <a:gs pos="12000">
                  <a:srgbClr val="A86924">
                    <a:shade val="67500"/>
                    <a:satMod val="115000"/>
                  </a:srgbClr>
                </a:gs>
                <a:gs pos="94000">
                  <a:srgbClr val="A86924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8FAE82-5862-43E5-A203-6C89C96E1930}"/>
                </a:ext>
              </a:extLst>
            </p:cNvPr>
            <p:cNvSpPr txBox="1"/>
            <p:nvPr/>
          </p:nvSpPr>
          <p:spPr>
            <a:xfrm rot="20890320">
              <a:off x="2622463" y="1658100"/>
              <a:ext cx="1977264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gency FB" pitchFamily="34" charset="0"/>
                  <a:ea typeface="微软雅黑" pitchFamily="34" charset="-122"/>
                </a:rPr>
                <a:t>代码量激增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4B69DE-A3E9-493F-AE85-B811CCC1D33E}"/>
              </a:ext>
            </a:extLst>
          </p:cNvPr>
          <p:cNvGrpSpPr/>
          <p:nvPr/>
        </p:nvGrpSpPr>
        <p:grpSpPr>
          <a:xfrm>
            <a:off x="3258085" y="2448982"/>
            <a:ext cx="3084320" cy="3256890"/>
            <a:chOff x="3258085" y="2448982"/>
            <a:chExt cx="3084320" cy="3256890"/>
          </a:xfrm>
        </p:grpSpPr>
        <p:sp>
          <p:nvSpPr>
            <p:cNvPr id="11" name="圆角矩形 29">
              <a:extLst>
                <a:ext uri="{FF2B5EF4-FFF2-40B4-BE49-F238E27FC236}">
                  <a16:creationId xmlns:a16="http://schemas.microsoft.com/office/drawing/2014/main" id="{B39B669E-FF51-47EB-AF9E-022EE7CD9050}"/>
                </a:ext>
              </a:extLst>
            </p:cNvPr>
            <p:cNvSpPr/>
            <p:nvPr/>
          </p:nvSpPr>
          <p:spPr>
            <a:xfrm>
              <a:off x="4548810" y="3041576"/>
              <a:ext cx="198022" cy="26642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878787"/>
                </a:gs>
                <a:gs pos="0">
                  <a:sysClr val="window" lastClr="FFFFFF">
                    <a:lumMod val="85000"/>
                    <a:shade val="30000"/>
                    <a:satMod val="115000"/>
                  </a:sysClr>
                </a:gs>
                <a:gs pos="45000">
                  <a:sysClr val="window" lastClr="FFFFFF">
                    <a:lumMod val="85000"/>
                    <a:shade val="67500"/>
                    <a:satMod val="115000"/>
                  </a:sysClr>
                </a:gs>
                <a:gs pos="62000">
                  <a:sysClr val="window" lastClr="FFFFFF">
                    <a:lumMod val="85000"/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圆角矩形 35">
              <a:extLst>
                <a:ext uri="{FF2B5EF4-FFF2-40B4-BE49-F238E27FC236}">
                  <a16:creationId xmlns:a16="http://schemas.microsoft.com/office/drawing/2014/main" id="{4A27B2EF-A6F7-4230-8679-00E2F9201781}"/>
                </a:ext>
              </a:extLst>
            </p:cNvPr>
            <p:cNvSpPr/>
            <p:nvPr/>
          </p:nvSpPr>
          <p:spPr>
            <a:xfrm>
              <a:off x="3258085" y="2448982"/>
              <a:ext cx="2730885" cy="952634"/>
            </a:xfrm>
            <a:prstGeom prst="roundRect">
              <a:avLst/>
            </a:prstGeom>
            <a:gradFill flip="none" rotWithShape="1">
              <a:gsLst>
                <a:gs pos="100000">
                  <a:srgbClr val="963F00"/>
                </a:gs>
                <a:gs pos="0">
                  <a:srgbClr val="F79646">
                    <a:lumMod val="75000"/>
                    <a:shade val="30000"/>
                    <a:satMod val="115000"/>
                  </a:srgbClr>
                </a:gs>
                <a:gs pos="6000">
                  <a:srgbClr val="F79646">
                    <a:lumMod val="75000"/>
                    <a:shade val="67500"/>
                    <a:satMod val="115000"/>
                  </a:srgbClr>
                </a:gs>
                <a:gs pos="89000">
                  <a:srgbClr val="F79646">
                    <a:lumMod val="75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F9AD71-645C-455E-BDDD-C25D4BCE34BC}"/>
                </a:ext>
              </a:extLst>
            </p:cNvPr>
            <p:cNvSpPr txBox="1"/>
            <p:nvPr/>
          </p:nvSpPr>
          <p:spPr>
            <a:xfrm>
              <a:off x="3302640" y="2723591"/>
              <a:ext cx="3039765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gency FB" pitchFamily="34" charset="0"/>
                  <a:ea typeface="微软雅黑" pitchFamily="34" charset="-122"/>
                </a:rPr>
                <a:t>技术栈难以更换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3AA2A6-B10E-429C-A517-B6E03EA51678}"/>
              </a:ext>
            </a:extLst>
          </p:cNvPr>
          <p:cNvGrpSpPr/>
          <p:nvPr/>
        </p:nvGrpSpPr>
        <p:grpSpPr>
          <a:xfrm>
            <a:off x="6563389" y="2883821"/>
            <a:ext cx="2730885" cy="3183068"/>
            <a:chOff x="6563389" y="2883821"/>
            <a:chExt cx="2730885" cy="3183068"/>
          </a:xfrm>
        </p:grpSpPr>
        <p:sp>
          <p:nvSpPr>
            <p:cNvPr id="9" name="圆角矩形 27">
              <a:extLst>
                <a:ext uri="{FF2B5EF4-FFF2-40B4-BE49-F238E27FC236}">
                  <a16:creationId xmlns:a16="http://schemas.microsoft.com/office/drawing/2014/main" id="{1D4BFB71-3526-45A5-9A5D-5FA01F48693F}"/>
                </a:ext>
              </a:extLst>
            </p:cNvPr>
            <p:cNvSpPr/>
            <p:nvPr/>
          </p:nvSpPr>
          <p:spPr>
            <a:xfrm rot="963333">
              <a:off x="7173644" y="3402593"/>
              <a:ext cx="224541" cy="26642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878787"/>
                </a:gs>
                <a:gs pos="0">
                  <a:sysClr val="window" lastClr="FFFFFF">
                    <a:lumMod val="85000"/>
                    <a:shade val="30000"/>
                    <a:satMod val="115000"/>
                  </a:sysClr>
                </a:gs>
                <a:gs pos="45000">
                  <a:sysClr val="window" lastClr="FFFFFF">
                    <a:lumMod val="85000"/>
                    <a:shade val="67500"/>
                    <a:satMod val="115000"/>
                  </a:sysClr>
                </a:gs>
                <a:gs pos="62000">
                  <a:sysClr val="window" lastClr="FFFFFF">
                    <a:lumMod val="85000"/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圆角矩形 31">
              <a:extLst>
                <a:ext uri="{FF2B5EF4-FFF2-40B4-BE49-F238E27FC236}">
                  <a16:creationId xmlns:a16="http://schemas.microsoft.com/office/drawing/2014/main" id="{40D56E2D-C58C-4CB2-8B4E-C19CF35DD6EB}"/>
                </a:ext>
              </a:extLst>
            </p:cNvPr>
            <p:cNvSpPr/>
            <p:nvPr/>
          </p:nvSpPr>
          <p:spPr>
            <a:xfrm rot="1113809">
              <a:off x="6563389" y="2883821"/>
              <a:ext cx="2730885" cy="952634"/>
            </a:xfrm>
            <a:prstGeom prst="roundRect">
              <a:avLst/>
            </a:prstGeom>
            <a:gradFill flip="none" rotWithShape="1">
              <a:gsLst>
                <a:gs pos="100000">
                  <a:srgbClr val="5B532C"/>
                </a:gs>
                <a:gs pos="0">
                  <a:srgbClr val="EEECE1">
                    <a:lumMod val="50000"/>
                    <a:shade val="30000"/>
                    <a:satMod val="115000"/>
                  </a:srgbClr>
                </a:gs>
                <a:gs pos="7000">
                  <a:srgbClr val="EEECE1">
                    <a:lumMod val="50000"/>
                    <a:shade val="67500"/>
                    <a:satMod val="115000"/>
                  </a:srgbClr>
                </a:gs>
                <a:gs pos="90000">
                  <a:srgbClr val="EEECE1">
                    <a:lumMod val="50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53918E-A0A7-4110-BAF9-48FA699B5EC9}"/>
                </a:ext>
              </a:extLst>
            </p:cNvPr>
            <p:cNvSpPr txBox="1"/>
            <p:nvPr/>
          </p:nvSpPr>
          <p:spPr>
            <a:xfrm rot="1111832">
              <a:off x="6772547" y="3156475"/>
              <a:ext cx="2332566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gency FB" pitchFamily="34" charset="0"/>
                  <a:ea typeface="微软雅黑" pitchFamily="34" charset="-122"/>
                </a:rPr>
                <a:t>资源需求冲突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0D5220-EE43-4C83-84E7-B39D8832ACED}"/>
              </a:ext>
            </a:extLst>
          </p:cNvPr>
          <p:cNvGrpSpPr/>
          <p:nvPr/>
        </p:nvGrpSpPr>
        <p:grpSpPr>
          <a:xfrm>
            <a:off x="5091327" y="1506602"/>
            <a:ext cx="2730885" cy="3966677"/>
            <a:chOff x="5091327" y="1506602"/>
            <a:chExt cx="2730885" cy="3966677"/>
          </a:xfrm>
        </p:grpSpPr>
        <p:sp>
          <p:nvSpPr>
            <p:cNvPr id="8" name="圆角矩形 26">
              <a:extLst>
                <a:ext uri="{FF2B5EF4-FFF2-40B4-BE49-F238E27FC236}">
                  <a16:creationId xmlns:a16="http://schemas.microsoft.com/office/drawing/2014/main" id="{606BDB2F-29EE-49E8-9990-5302061FA152}"/>
                </a:ext>
              </a:extLst>
            </p:cNvPr>
            <p:cNvSpPr/>
            <p:nvPr/>
          </p:nvSpPr>
          <p:spPr>
            <a:xfrm rot="535245">
              <a:off x="5889570" y="2301932"/>
              <a:ext cx="193681" cy="31713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878787"/>
                </a:gs>
                <a:gs pos="0">
                  <a:sysClr val="window" lastClr="FFFFFF">
                    <a:lumMod val="85000"/>
                    <a:shade val="30000"/>
                    <a:satMod val="115000"/>
                  </a:sysClr>
                </a:gs>
                <a:gs pos="45000">
                  <a:sysClr val="window" lastClr="FFFFFF">
                    <a:lumMod val="85000"/>
                    <a:shade val="67500"/>
                    <a:satMod val="115000"/>
                  </a:sysClr>
                </a:gs>
                <a:gs pos="62000">
                  <a:sysClr val="window" lastClr="FFFFFF">
                    <a:lumMod val="85000"/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圆角矩形 30">
              <a:extLst>
                <a:ext uri="{FF2B5EF4-FFF2-40B4-BE49-F238E27FC236}">
                  <a16:creationId xmlns:a16="http://schemas.microsoft.com/office/drawing/2014/main" id="{37E6B1DF-8587-4475-BA7A-718BB868AF89}"/>
                </a:ext>
              </a:extLst>
            </p:cNvPr>
            <p:cNvSpPr/>
            <p:nvPr/>
          </p:nvSpPr>
          <p:spPr>
            <a:xfrm rot="525452">
              <a:off x="5091327" y="1506602"/>
              <a:ext cx="2730885" cy="952634"/>
            </a:xfrm>
            <a:prstGeom prst="roundRect">
              <a:avLst/>
            </a:prstGeom>
            <a:gradFill flip="none" rotWithShape="1">
              <a:gsLst>
                <a:gs pos="100000">
                  <a:srgbClr val="58402A"/>
                </a:gs>
                <a:gs pos="0">
                  <a:srgbClr val="8C6D4E">
                    <a:shade val="30000"/>
                    <a:satMod val="115000"/>
                  </a:srgbClr>
                </a:gs>
                <a:gs pos="8000">
                  <a:srgbClr val="8C6D4E">
                    <a:shade val="67500"/>
                    <a:satMod val="115000"/>
                  </a:srgbClr>
                </a:gs>
                <a:gs pos="94000">
                  <a:srgbClr val="8C6D4E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8239D9-1C69-4959-9442-AFB7425D8F41}"/>
                </a:ext>
              </a:extLst>
            </p:cNvPr>
            <p:cNvSpPr txBox="1"/>
            <p:nvPr/>
          </p:nvSpPr>
          <p:spPr>
            <a:xfrm rot="554331">
              <a:off x="5322488" y="1779027"/>
              <a:ext cx="2340753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gency FB" pitchFamily="34" charset="0"/>
                  <a:ea typeface="微软雅黑" pitchFamily="34" charset="-122"/>
                </a:rPr>
                <a:t>持续部署困难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573FE5-BFF6-454F-8A23-D3D4923D8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H="1" flipV="1">
            <a:off x="0" y="4949901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32">
            <a:extLst>
              <a:ext uri="{FF2B5EF4-FFF2-40B4-BE49-F238E27FC236}">
                <a16:creationId xmlns:a16="http://schemas.microsoft.com/office/drawing/2014/main" id="{250ECF38-4FFF-4AC6-AD44-0E816D64D8F6}"/>
              </a:ext>
            </a:extLst>
          </p:cNvPr>
          <p:cNvSpPr/>
          <p:nvPr/>
        </p:nvSpPr>
        <p:spPr>
          <a:xfrm>
            <a:off x="300846" y="5215236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EC93D-5325-49A0-A5FE-17EEB6D769CA}"/>
              </a:ext>
            </a:extLst>
          </p:cNvPr>
          <p:cNvSpPr txBox="1"/>
          <p:nvPr/>
        </p:nvSpPr>
        <p:spPr>
          <a:xfrm>
            <a:off x="2028530" y="5633864"/>
            <a:ext cx="5688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8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局限性</a:t>
            </a:r>
          </a:p>
        </p:txBody>
      </p:sp>
    </p:spTree>
    <p:extLst>
      <p:ext uri="{BB962C8B-B14F-4D97-AF65-F5344CB8AC3E}">
        <p14:creationId xmlns:p14="http://schemas.microsoft.com/office/powerpoint/2010/main" val="384547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7FB94FB-817D-4922-B7DA-9FA3B26FB29E}"/>
              </a:ext>
            </a:extLst>
          </p:cNvPr>
          <p:cNvGrpSpPr/>
          <p:nvPr/>
        </p:nvGrpSpPr>
        <p:grpSpPr>
          <a:xfrm>
            <a:off x="7521859" y="3572911"/>
            <a:ext cx="2122610" cy="1705034"/>
            <a:chOff x="5060486" y="3222584"/>
            <a:chExt cx="2122610" cy="170503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FA21D3-1EC3-4844-A05A-B12E0AC3FFF2}"/>
                </a:ext>
              </a:extLst>
            </p:cNvPr>
            <p:cNvGrpSpPr/>
            <p:nvPr/>
          </p:nvGrpSpPr>
          <p:grpSpPr>
            <a:xfrm>
              <a:off x="5478062" y="3222584"/>
              <a:ext cx="1705034" cy="1705034"/>
              <a:chOff x="3492500" y="519113"/>
              <a:chExt cx="2178050" cy="2178050"/>
            </a:xfrm>
          </p:grpSpPr>
          <p:grpSp>
            <p:nvGrpSpPr>
              <p:cNvPr id="10" name="组合 19">
                <a:extLst>
                  <a:ext uri="{FF2B5EF4-FFF2-40B4-BE49-F238E27FC236}">
                    <a16:creationId xmlns:a16="http://schemas.microsoft.com/office/drawing/2014/main" id="{F130FD91-8D9B-44A1-99C4-6D397280E4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500" y="519113"/>
                <a:ext cx="2178050" cy="2178050"/>
                <a:chOff x="0" y="0"/>
                <a:chExt cx="2371327" cy="2371327"/>
              </a:xfrm>
            </p:grpSpPr>
            <p:sp>
              <p:nvSpPr>
                <p:cNvPr id="12" name="椭圆 20">
                  <a:extLst>
                    <a:ext uri="{FF2B5EF4-FFF2-40B4-BE49-F238E27FC236}">
                      <a16:creationId xmlns:a16="http://schemas.microsoft.com/office/drawing/2014/main" id="{3F580D62-E60E-4AFD-ACFA-C63828BE95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71327" cy="2371327"/>
                </a:xfrm>
                <a:prstGeom prst="ellipse">
                  <a:avLst/>
                </a:prstGeom>
                <a:solidFill>
                  <a:srgbClr val="F2F2F2"/>
                </a:solidFill>
                <a:ln w="254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en-US" b="1" i="1">
                    <a:solidFill>
                      <a:srgbClr val="FFFFFF"/>
                    </a:solidFill>
                    <a:latin typeface="Calibri" panose="020F0502020204030204" pitchFamily="34" charset="0"/>
                    <a:sym typeface="Microsoft YaHei" panose="020B0503020204020204" pitchFamily="34" charset="-122"/>
                  </a:endParaRPr>
                </a:p>
              </p:txBody>
            </p:sp>
            <p:pic>
              <p:nvPicPr>
                <p:cNvPr id="13" name="图片 21">
                  <a:extLst>
                    <a:ext uri="{FF2B5EF4-FFF2-40B4-BE49-F238E27FC236}">
                      <a16:creationId xmlns:a16="http://schemas.microsoft.com/office/drawing/2014/main" id="{9438A835-BAC5-4B78-A0E4-28E4BF38D0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420" y="176420"/>
                  <a:ext cx="2018487" cy="2018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1" name="TextBox 28">
                <a:extLst>
                  <a:ext uri="{FF2B5EF4-FFF2-40B4-BE49-F238E27FC236}">
                    <a16:creationId xmlns:a16="http://schemas.microsoft.com/office/drawing/2014/main" id="{1150E2C4-AB90-42BD-8E1A-B13FE9C1E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795" y="1204901"/>
                <a:ext cx="1350963" cy="880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rgbClr val="FFFFFF"/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司机管理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C923CF-B8CE-42CC-93D5-ADBF677A33E1}"/>
                </a:ext>
              </a:extLst>
            </p:cNvPr>
            <p:cNvGrpSpPr/>
            <p:nvPr/>
          </p:nvGrpSpPr>
          <p:grpSpPr>
            <a:xfrm>
              <a:off x="5060486" y="3744128"/>
              <a:ext cx="713374" cy="661945"/>
              <a:chOff x="2499812" y="1537426"/>
              <a:chExt cx="1561433" cy="144886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1BD827-158D-4D89-9161-3B41F3C46E7F}"/>
                  </a:ext>
                </a:extLst>
              </p:cNvPr>
              <p:cNvSpPr/>
              <p:nvPr/>
            </p:nvSpPr>
            <p:spPr>
              <a:xfrm>
                <a:off x="2499812" y="1537426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8">
                <a:extLst>
                  <a:ext uri="{FF2B5EF4-FFF2-40B4-BE49-F238E27FC236}">
                    <a16:creationId xmlns:a16="http://schemas.microsoft.com/office/drawing/2014/main" id="{03CE9B06-8703-45BC-9190-020671A30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310" y="1955008"/>
                <a:ext cx="1377364" cy="4128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REST API</a:t>
                </a:r>
                <a:endParaRPr lang="zh-CN" alt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CE85B2-8F21-4D82-8BA0-CB9831C61E2F}"/>
              </a:ext>
            </a:extLst>
          </p:cNvPr>
          <p:cNvGrpSpPr/>
          <p:nvPr/>
        </p:nvGrpSpPr>
        <p:grpSpPr>
          <a:xfrm>
            <a:off x="9923778" y="945430"/>
            <a:ext cx="2117564" cy="1705034"/>
            <a:chOff x="7711116" y="1401334"/>
            <a:chExt cx="2117564" cy="17050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18F899F-979B-4A60-82C6-9A6EA61EEC75}"/>
                </a:ext>
              </a:extLst>
            </p:cNvPr>
            <p:cNvGrpSpPr/>
            <p:nvPr/>
          </p:nvGrpSpPr>
          <p:grpSpPr>
            <a:xfrm>
              <a:off x="8123646" y="1401334"/>
              <a:ext cx="1705034" cy="1705034"/>
              <a:chOff x="3492500" y="519113"/>
              <a:chExt cx="2178050" cy="2178050"/>
            </a:xfrm>
          </p:grpSpPr>
          <p:grpSp>
            <p:nvGrpSpPr>
              <p:cNvPr id="25" name="组合 19">
                <a:extLst>
                  <a:ext uri="{FF2B5EF4-FFF2-40B4-BE49-F238E27FC236}">
                    <a16:creationId xmlns:a16="http://schemas.microsoft.com/office/drawing/2014/main" id="{A12977E0-E985-4894-A16D-2451630A1D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500" y="519113"/>
                <a:ext cx="2178050" cy="2178050"/>
                <a:chOff x="0" y="0"/>
                <a:chExt cx="2371327" cy="2371327"/>
              </a:xfrm>
            </p:grpSpPr>
            <p:sp>
              <p:nvSpPr>
                <p:cNvPr id="27" name="椭圆 20">
                  <a:extLst>
                    <a:ext uri="{FF2B5EF4-FFF2-40B4-BE49-F238E27FC236}">
                      <a16:creationId xmlns:a16="http://schemas.microsoft.com/office/drawing/2014/main" id="{BBAFADF0-29BD-4818-8817-032FC8AABC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71327" cy="2371327"/>
                </a:xfrm>
                <a:prstGeom prst="ellipse">
                  <a:avLst/>
                </a:prstGeom>
                <a:solidFill>
                  <a:srgbClr val="F2F2F2"/>
                </a:solidFill>
                <a:ln w="254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en-US" b="1" i="1">
                    <a:solidFill>
                      <a:srgbClr val="FFFFFF"/>
                    </a:solidFill>
                    <a:latin typeface="Calibri" panose="020F0502020204030204" pitchFamily="34" charset="0"/>
                    <a:sym typeface="Microsoft YaHei" panose="020B0503020204020204" pitchFamily="34" charset="-122"/>
                  </a:endParaRPr>
                </a:p>
              </p:txBody>
            </p:sp>
            <p:pic>
              <p:nvPicPr>
                <p:cNvPr id="28" name="图片 21">
                  <a:extLst>
                    <a:ext uri="{FF2B5EF4-FFF2-40B4-BE49-F238E27FC236}">
                      <a16:creationId xmlns:a16="http://schemas.microsoft.com/office/drawing/2014/main" id="{6C3C277B-A2DC-4F81-A87D-8CDF364920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420" y="176420"/>
                  <a:ext cx="2018487" cy="2018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" name="TextBox 28">
                <a:extLst>
                  <a:ext uri="{FF2B5EF4-FFF2-40B4-BE49-F238E27FC236}">
                    <a16:creationId xmlns:a16="http://schemas.microsoft.com/office/drawing/2014/main" id="{6EC14564-CA0F-4597-93C9-EB0CADD32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795" y="1204901"/>
                <a:ext cx="1350963" cy="882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rgbClr val="FFFFFF"/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账单管理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CAF0D24-D407-4462-BB4C-20E9A51CBC2E}"/>
                </a:ext>
              </a:extLst>
            </p:cNvPr>
            <p:cNvGrpSpPr/>
            <p:nvPr/>
          </p:nvGrpSpPr>
          <p:grpSpPr>
            <a:xfrm>
              <a:off x="7711116" y="1922877"/>
              <a:ext cx="713374" cy="661945"/>
              <a:chOff x="2499812" y="1537426"/>
              <a:chExt cx="1561433" cy="144886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219A85C-09DD-452C-A0BC-163460EA7DDB}"/>
                  </a:ext>
                </a:extLst>
              </p:cNvPr>
              <p:cNvSpPr/>
              <p:nvPr/>
            </p:nvSpPr>
            <p:spPr>
              <a:xfrm>
                <a:off x="2499812" y="1537426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28">
                <a:extLst>
                  <a:ext uri="{FF2B5EF4-FFF2-40B4-BE49-F238E27FC236}">
                    <a16:creationId xmlns:a16="http://schemas.microsoft.com/office/drawing/2014/main" id="{36E985D5-6F98-4924-990A-AE0D3CD51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310" y="1955008"/>
                <a:ext cx="1377364" cy="4128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REST API</a:t>
                </a:r>
                <a:endParaRPr lang="zh-CN" alt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700D2F-B905-4017-A6FC-CF67B57673E8}"/>
              </a:ext>
            </a:extLst>
          </p:cNvPr>
          <p:cNvGrpSpPr/>
          <p:nvPr/>
        </p:nvGrpSpPr>
        <p:grpSpPr>
          <a:xfrm>
            <a:off x="7492709" y="1871937"/>
            <a:ext cx="2114910" cy="1705034"/>
            <a:chOff x="5007297" y="1401334"/>
            <a:chExt cx="2114910" cy="17050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4B2A385-10CC-4DC7-A554-C346651D33E2}"/>
                </a:ext>
              </a:extLst>
            </p:cNvPr>
            <p:cNvGrpSpPr/>
            <p:nvPr/>
          </p:nvGrpSpPr>
          <p:grpSpPr>
            <a:xfrm>
              <a:off x="5417173" y="1401334"/>
              <a:ext cx="1705034" cy="1705034"/>
              <a:chOff x="3492500" y="519113"/>
              <a:chExt cx="2178050" cy="2178050"/>
            </a:xfrm>
          </p:grpSpPr>
          <p:grpSp>
            <p:nvGrpSpPr>
              <p:cNvPr id="5" name="组合 19">
                <a:extLst>
                  <a:ext uri="{FF2B5EF4-FFF2-40B4-BE49-F238E27FC236}">
                    <a16:creationId xmlns:a16="http://schemas.microsoft.com/office/drawing/2014/main" id="{B405A28A-0F27-4CB1-9A05-404B82661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500" y="519113"/>
                <a:ext cx="2178050" cy="2178050"/>
                <a:chOff x="0" y="0"/>
                <a:chExt cx="2371327" cy="2371327"/>
              </a:xfrm>
            </p:grpSpPr>
            <p:sp>
              <p:nvSpPr>
                <p:cNvPr id="7" name="椭圆 20">
                  <a:extLst>
                    <a:ext uri="{FF2B5EF4-FFF2-40B4-BE49-F238E27FC236}">
                      <a16:creationId xmlns:a16="http://schemas.microsoft.com/office/drawing/2014/main" id="{565A3475-60CC-4582-9D32-F282FDCB0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71327" cy="2371327"/>
                </a:xfrm>
                <a:prstGeom prst="ellipse">
                  <a:avLst/>
                </a:prstGeom>
                <a:solidFill>
                  <a:srgbClr val="F2F2F2"/>
                </a:solidFill>
                <a:ln w="254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en-US" b="1" i="1">
                    <a:solidFill>
                      <a:srgbClr val="FFFFFF"/>
                    </a:solidFill>
                    <a:latin typeface="Calibri" panose="020F0502020204030204" pitchFamily="34" charset="0"/>
                    <a:sym typeface="Microsoft YaHei" panose="020B0503020204020204" pitchFamily="34" charset="-122"/>
                  </a:endParaRPr>
                </a:p>
              </p:txBody>
            </p:sp>
            <p:pic>
              <p:nvPicPr>
                <p:cNvPr id="8" name="图片 21">
                  <a:extLst>
                    <a:ext uri="{FF2B5EF4-FFF2-40B4-BE49-F238E27FC236}">
                      <a16:creationId xmlns:a16="http://schemas.microsoft.com/office/drawing/2014/main" id="{AE8D5ED6-DCAD-4D69-A7F9-35FB0F0937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420" y="176420"/>
                  <a:ext cx="2018487" cy="2018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" name="TextBox 28">
                <a:extLst>
                  <a:ext uri="{FF2B5EF4-FFF2-40B4-BE49-F238E27FC236}">
                    <a16:creationId xmlns:a16="http://schemas.microsoft.com/office/drawing/2014/main" id="{30A13F50-B1DB-4E0A-A878-78F31A291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795" y="1204901"/>
                <a:ext cx="1350963" cy="890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rgbClr val="FFFFFF"/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乘客管理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E9C4A26-391E-4A3E-99C0-C7C5B1F384B2}"/>
                </a:ext>
              </a:extLst>
            </p:cNvPr>
            <p:cNvGrpSpPr/>
            <p:nvPr/>
          </p:nvGrpSpPr>
          <p:grpSpPr>
            <a:xfrm>
              <a:off x="5007297" y="1938187"/>
              <a:ext cx="713374" cy="661945"/>
              <a:chOff x="2499812" y="1537426"/>
              <a:chExt cx="1561433" cy="14488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14DF4D-D591-4709-9281-EDC3827F9DF9}"/>
                  </a:ext>
                </a:extLst>
              </p:cNvPr>
              <p:cNvSpPr/>
              <p:nvPr/>
            </p:nvSpPr>
            <p:spPr>
              <a:xfrm>
                <a:off x="2499812" y="1537426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B2D0B189-3C7E-4295-BDF2-E7F2A02C6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310" y="1955008"/>
                <a:ext cx="1377364" cy="4128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REST API</a:t>
                </a:r>
                <a:endParaRPr lang="zh-CN" alt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281179-8F53-46B3-9EE8-060BA5DE8B0F}"/>
              </a:ext>
            </a:extLst>
          </p:cNvPr>
          <p:cNvGrpSpPr/>
          <p:nvPr/>
        </p:nvGrpSpPr>
        <p:grpSpPr>
          <a:xfrm>
            <a:off x="7558168" y="5158674"/>
            <a:ext cx="2086301" cy="1705034"/>
            <a:chOff x="7859808" y="3233218"/>
            <a:chExt cx="2086301" cy="17050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213E50-E3CC-4610-A06F-2637588AE3F4}"/>
                </a:ext>
              </a:extLst>
            </p:cNvPr>
            <p:cNvGrpSpPr/>
            <p:nvPr/>
          </p:nvGrpSpPr>
          <p:grpSpPr>
            <a:xfrm>
              <a:off x="8241075" y="3233218"/>
              <a:ext cx="1705034" cy="1705034"/>
              <a:chOff x="3492500" y="519113"/>
              <a:chExt cx="2178050" cy="2178050"/>
            </a:xfrm>
          </p:grpSpPr>
          <p:grpSp>
            <p:nvGrpSpPr>
              <p:cNvPr id="15" name="组合 19">
                <a:extLst>
                  <a:ext uri="{FF2B5EF4-FFF2-40B4-BE49-F238E27FC236}">
                    <a16:creationId xmlns:a16="http://schemas.microsoft.com/office/drawing/2014/main" id="{9C87D054-62EF-4475-BF50-D9B4E9BEFC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500" y="519113"/>
                <a:ext cx="2178050" cy="2178050"/>
                <a:chOff x="0" y="0"/>
                <a:chExt cx="2371327" cy="2371327"/>
              </a:xfrm>
            </p:grpSpPr>
            <p:sp>
              <p:nvSpPr>
                <p:cNvPr id="17" name="椭圆 20">
                  <a:extLst>
                    <a:ext uri="{FF2B5EF4-FFF2-40B4-BE49-F238E27FC236}">
                      <a16:creationId xmlns:a16="http://schemas.microsoft.com/office/drawing/2014/main" id="{BD6020CE-555D-41A3-B16D-387A97AAC4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71327" cy="2371327"/>
                </a:xfrm>
                <a:prstGeom prst="ellipse">
                  <a:avLst/>
                </a:prstGeom>
                <a:solidFill>
                  <a:srgbClr val="F2F2F2"/>
                </a:solidFill>
                <a:ln w="254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en-US" b="1" i="1">
                    <a:solidFill>
                      <a:srgbClr val="FFFFFF"/>
                    </a:solidFill>
                    <a:latin typeface="Calibri" panose="020F0502020204030204" pitchFamily="34" charset="0"/>
                    <a:sym typeface="Microsoft YaHei" panose="020B0503020204020204" pitchFamily="34" charset="-122"/>
                  </a:endParaRPr>
                </a:p>
              </p:txBody>
            </p:sp>
            <p:pic>
              <p:nvPicPr>
                <p:cNvPr id="18" name="图片 21">
                  <a:extLst>
                    <a:ext uri="{FF2B5EF4-FFF2-40B4-BE49-F238E27FC236}">
                      <a16:creationId xmlns:a16="http://schemas.microsoft.com/office/drawing/2014/main" id="{942B04E4-0EC0-4DF8-9422-E34239497B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420" y="176420"/>
                  <a:ext cx="2018488" cy="2018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6" name="TextBox 28">
                <a:extLst>
                  <a:ext uri="{FF2B5EF4-FFF2-40B4-BE49-F238E27FC236}">
                    <a16:creationId xmlns:a16="http://schemas.microsoft.com/office/drawing/2014/main" id="{4552C975-D42E-462E-84C0-CD8AD6949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795" y="1204901"/>
                <a:ext cx="1350963" cy="880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rgbClr val="FFFFFF"/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线路管理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8DBAA8-80F1-46B8-9515-021938421DCB}"/>
                </a:ext>
              </a:extLst>
            </p:cNvPr>
            <p:cNvGrpSpPr/>
            <p:nvPr/>
          </p:nvGrpSpPr>
          <p:grpSpPr>
            <a:xfrm>
              <a:off x="7859808" y="3698247"/>
              <a:ext cx="713374" cy="661945"/>
              <a:chOff x="2499812" y="1537426"/>
              <a:chExt cx="1561433" cy="144886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B2547F6-84E1-44ED-B32C-4EE4B4E04BA3}"/>
                  </a:ext>
                </a:extLst>
              </p:cNvPr>
              <p:cNvSpPr/>
              <p:nvPr/>
            </p:nvSpPr>
            <p:spPr>
              <a:xfrm>
                <a:off x="2499812" y="1537426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C9E92D9B-C6A2-4C66-A352-9A729ED23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310" y="1955008"/>
                <a:ext cx="1377364" cy="4128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REST API</a:t>
                </a:r>
                <a:endParaRPr lang="zh-CN" alt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CAC2871-AE84-433E-B118-841383C90326}"/>
              </a:ext>
            </a:extLst>
          </p:cNvPr>
          <p:cNvGrpSpPr/>
          <p:nvPr/>
        </p:nvGrpSpPr>
        <p:grpSpPr>
          <a:xfrm>
            <a:off x="7604056" y="119272"/>
            <a:ext cx="2051320" cy="1705034"/>
            <a:chOff x="5148675" y="5054468"/>
            <a:chExt cx="2051320" cy="17050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4BB2A2D-A67B-40A2-8BE9-6365743EF12D}"/>
                </a:ext>
              </a:extLst>
            </p:cNvPr>
            <p:cNvGrpSpPr/>
            <p:nvPr/>
          </p:nvGrpSpPr>
          <p:grpSpPr>
            <a:xfrm>
              <a:off x="5494961" y="5054468"/>
              <a:ext cx="1705034" cy="1705034"/>
              <a:chOff x="3492500" y="519113"/>
              <a:chExt cx="2178050" cy="2178050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BC923E09-6BC1-45F4-BA72-0E66E09CF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500" y="519113"/>
                <a:ext cx="2178050" cy="2178050"/>
                <a:chOff x="0" y="0"/>
                <a:chExt cx="2371327" cy="2371327"/>
              </a:xfrm>
            </p:grpSpPr>
            <p:sp>
              <p:nvSpPr>
                <p:cNvPr id="22" name="椭圆 20">
                  <a:extLst>
                    <a:ext uri="{FF2B5EF4-FFF2-40B4-BE49-F238E27FC236}">
                      <a16:creationId xmlns:a16="http://schemas.microsoft.com/office/drawing/2014/main" id="{616C7CD2-8A20-49A3-AF09-003A0F86C9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71327" cy="2371327"/>
                </a:xfrm>
                <a:prstGeom prst="ellipse">
                  <a:avLst/>
                </a:prstGeom>
                <a:solidFill>
                  <a:srgbClr val="F2F2F2"/>
                </a:solidFill>
                <a:ln w="254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en-US" b="1" i="1">
                    <a:solidFill>
                      <a:srgbClr val="FFFFFF"/>
                    </a:solidFill>
                    <a:latin typeface="Calibri" panose="020F0502020204030204" pitchFamily="34" charset="0"/>
                    <a:sym typeface="Microsoft YaHei" panose="020B0503020204020204" pitchFamily="34" charset="-122"/>
                  </a:endParaRPr>
                </a:p>
              </p:txBody>
            </p:sp>
            <p:pic>
              <p:nvPicPr>
                <p:cNvPr id="23" name="图片 21">
                  <a:extLst>
                    <a:ext uri="{FF2B5EF4-FFF2-40B4-BE49-F238E27FC236}">
                      <a16:creationId xmlns:a16="http://schemas.microsoft.com/office/drawing/2014/main" id="{41E4D66B-27CC-4F96-9EAB-3237AC8D5E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420" y="176420"/>
                  <a:ext cx="2018487" cy="2018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1" name="TextBox 28">
                <a:extLst>
                  <a:ext uri="{FF2B5EF4-FFF2-40B4-BE49-F238E27FC236}">
                    <a16:creationId xmlns:a16="http://schemas.microsoft.com/office/drawing/2014/main" id="{B409A803-CDF7-4E06-959D-D8F8A8C3F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795" y="1293776"/>
                <a:ext cx="1350963" cy="504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rgbClr val="FFFFFF"/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支付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10B686-0A0C-4886-8598-D7E61830BDD4}"/>
                </a:ext>
              </a:extLst>
            </p:cNvPr>
            <p:cNvGrpSpPr/>
            <p:nvPr/>
          </p:nvGrpSpPr>
          <p:grpSpPr>
            <a:xfrm>
              <a:off x="5148675" y="5527507"/>
              <a:ext cx="713374" cy="661945"/>
              <a:chOff x="2499812" y="1537426"/>
              <a:chExt cx="1561433" cy="1448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F0CEADC-25D0-4A94-920B-D4141393DD75}"/>
                  </a:ext>
                </a:extLst>
              </p:cNvPr>
              <p:cNvSpPr/>
              <p:nvPr/>
            </p:nvSpPr>
            <p:spPr>
              <a:xfrm>
                <a:off x="2499812" y="1537426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8A0B57E6-0A69-41E5-9B2D-85599ABE0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310" y="1955008"/>
                <a:ext cx="1377364" cy="4128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REST API</a:t>
                </a:r>
                <a:endParaRPr lang="zh-CN" alt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8802ECD-41D0-483B-A0D4-123DEC405A72}"/>
              </a:ext>
            </a:extLst>
          </p:cNvPr>
          <p:cNvGrpSpPr/>
          <p:nvPr/>
        </p:nvGrpSpPr>
        <p:grpSpPr>
          <a:xfrm>
            <a:off x="3960110" y="402257"/>
            <a:ext cx="1705034" cy="1705034"/>
            <a:chOff x="3390442" y="1500218"/>
            <a:chExt cx="1705034" cy="1705034"/>
          </a:xfrm>
        </p:grpSpPr>
        <p:sp>
          <p:nvSpPr>
            <p:cNvPr id="49" name="椭圆 20">
              <a:extLst>
                <a:ext uri="{FF2B5EF4-FFF2-40B4-BE49-F238E27FC236}">
                  <a16:creationId xmlns:a16="http://schemas.microsoft.com/office/drawing/2014/main" id="{0E502359-427C-4929-A6DB-01D48A495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442" y="1500218"/>
              <a:ext cx="1705034" cy="1705034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2259CE8E-FEA1-427E-BB38-8E7D957E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781" y="2188371"/>
              <a:ext cx="1414562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API</a:t>
              </a: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网关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837F43-B811-42CD-BE5B-46530CB9E7F6}"/>
              </a:ext>
            </a:extLst>
          </p:cNvPr>
          <p:cNvCxnSpPr>
            <a:cxnSpLocks/>
            <a:stCxn id="22" idx="6"/>
            <a:endCxn id="33" idx="0"/>
          </p:cNvCxnSpPr>
          <p:nvPr/>
        </p:nvCxnSpPr>
        <p:spPr>
          <a:xfrm>
            <a:off x="9655376" y="971789"/>
            <a:ext cx="625089" cy="4951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89A26F-2DD8-42CC-9F88-A74B9DBAC603}"/>
              </a:ext>
            </a:extLst>
          </p:cNvPr>
          <p:cNvCxnSpPr>
            <a:cxnSpLocks/>
            <a:stCxn id="49" idx="6"/>
            <a:endCxn id="39" idx="0"/>
          </p:cNvCxnSpPr>
          <p:nvPr/>
        </p:nvCxnSpPr>
        <p:spPr>
          <a:xfrm>
            <a:off x="5665144" y="1254774"/>
            <a:ext cx="2249711" cy="436892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4406001-C476-42D1-A7A6-FC8634BBF25E}"/>
              </a:ext>
            </a:extLst>
          </p:cNvPr>
          <p:cNvCxnSpPr>
            <a:cxnSpLocks/>
            <a:stCxn id="49" idx="6"/>
            <a:endCxn id="36" idx="1"/>
          </p:cNvCxnSpPr>
          <p:nvPr/>
        </p:nvCxnSpPr>
        <p:spPr>
          <a:xfrm>
            <a:off x="5665144" y="1254774"/>
            <a:ext cx="1827565" cy="148498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484E94-42A6-4A9D-A590-AD20F199F9F4}"/>
              </a:ext>
            </a:extLst>
          </p:cNvPr>
          <p:cNvCxnSpPr>
            <a:cxnSpLocks/>
            <a:stCxn id="49" idx="6"/>
            <a:endCxn id="29" idx="0"/>
          </p:cNvCxnSpPr>
          <p:nvPr/>
        </p:nvCxnSpPr>
        <p:spPr>
          <a:xfrm>
            <a:off x="5665144" y="1254774"/>
            <a:ext cx="2213402" cy="28396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E485D5-E6C2-43FF-B5EA-2FC473FD7383}"/>
              </a:ext>
            </a:extLst>
          </p:cNvPr>
          <p:cNvCxnSpPr>
            <a:cxnSpLocks/>
            <a:stCxn id="49" idx="6"/>
            <a:endCxn id="42" idx="1"/>
          </p:cNvCxnSpPr>
          <p:nvPr/>
        </p:nvCxnSpPr>
        <p:spPr>
          <a:xfrm flipV="1">
            <a:off x="5665144" y="923284"/>
            <a:ext cx="1938912" cy="33149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7745C5E-3791-42F4-B566-B122DEE0157C}"/>
              </a:ext>
            </a:extLst>
          </p:cNvPr>
          <p:cNvGrpSpPr/>
          <p:nvPr/>
        </p:nvGrpSpPr>
        <p:grpSpPr>
          <a:xfrm>
            <a:off x="546067" y="3918669"/>
            <a:ext cx="1705034" cy="1705034"/>
            <a:chOff x="9603378" y="657688"/>
            <a:chExt cx="1705034" cy="1705034"/>
          </a:xfrm>
        </p:grpSpPr>
        <p:sp>
          <p:nvSpPr>
            <p:cNvPr id="97" name="椭圆 20">
              <a:extLst>
                <a:ext uri="{FF2B5EF4-FFF2-40B4-BE49-F238E27FC236}">
                  <a16:creationId xmlns:a16="http://schemas.microsoft.com/office/drawing/2014/main" id="{F6EF4DAF-72EB-40E7-A69B-0A5C9860E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3378" y="657688"/>
              <a:ext cx="1705034" cy="1705034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pic>
          <p:nvPicPr>
            <p:cNvPr id="98" name="Picture 6" descr="https://timgsa.baidu.com/timg?image&amp;quality=80&amp;size=b9999_10000&amp;sec=1530167648063&amp;di=69d2c1d8857a168831f6ce167afd2cfd&amp;imgtype=0&amp;src=http%3A%2F%2Fpic.58pic.com%2F58pic%2F15%2F43%2F60%2F56U58PICJBe_1024.png">
              <a:extLst>
                <a:ext uri="{FF2B5EF4-FFF2-40B4-BE49-F238E27FC236}">
                  <a16:creationId xmlns:a16="http://schemas.microsoft.com/office/drawing/2014/main" id="{6B3608E3-5E12-4F8A-9DE5-65723F55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839" y="913431"/>
              <a:ext cx="1018811" cy="1018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F034477-BE2B-4553-95F3-53E3F1F87D73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 flipV="1">
            <a:off x="9607619" y="2128918"/>
            <a:ext cx="672846" cy="59553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3920495-7860-419A-B9E0-A4AF533982A7}"/>
              </a:ext>
            </a:extLst>
          </p:cNvPr>
          <p:cNvCxnSpPr>
            <a:cxnSpLocks/>
            <a:stCxn id="97" idx="6"/>
            <a:endCxn id="156" idx="1"/>
          </p:cNvCxnSpPr>
          <p:nvPr/>
        </p:nvCxnSpPr>
        <p:spPr>
          <a:xfrm flipV="1">
            <a:off x="2251101" y="4226190"/>
            <a:ext cx="1453332" cy="54499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433944A-1C1B-4A5E-BB43-836832C901D5}"/>
              </a:ext>
            </a:extLst>
          </p:cNvPr>
          <p:cNvCxnSpPr>
            <a:cxnSpLocks/>
            <a:stCxn id="202" idx="6"/>
            <a:endCxn id="49" idx="2"/>
          </p:cNvCxnSpPr>
          <p:nvPr/>
        </p:nvCxnSpPr>
        <p:spPr>
          <a:xfrm>
            <a:off x="2228884" y="852516"/>
            <a:ext cx="1731226" cy="40225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403BED7-A1C3-47BD-BF80-9CAB6B44B30E}"/>
              </a:ext>
            </a:extLst>
          </p:cNvPr>
          <p:cNvGrpSpPr/>
          <p:nvPr/>
        </p:nvGrpSpPr>
        <p:grpSpPr>
          <a:xfrm>
            <a:off x="3750140" y="5051567"/>
            <a:ext cx="2114910" cy="1705034"/>
            <a:chOff x="5007297" y="1401334"/>
            <a:chExt cx="2114910" cy="1705034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DF8000F-5706-44E3-BFAD-78B0B3560CF3}"/>
                </a:ext>
              </a:extLst>
            </p:cNvPr>
            <p:cNvGrpSpPr/>
            <p:nvPr/>
          </p:nvGrpSpPr>
          <p:grpSpPr>
            <a:xfrm>
              <a:off x="5417173" y="1401334"/>
              <a:ext cx="1705034" cy="1705034"/>
              <a:chOff x="3492500" y="519113"/>
              <a:chExt cx="2178050" cy="2178050"/>
            </a:xfrm>
          </p:grpSpPr>
          <p:grpSp>
            <p:nvGrpSpPr>
              <p:cNvPr id="132" name="组合 19">
                <a:extLst>
                  <a:ext uri="{FF2B5EF4-FFF2-40B4-BE49-F238E27FC236}">
                    <a16:creationId xmlns:a16="http://schemas.microsoft.com/office/drawing/2014/main" id="{FDC52767-F2F7-40A8-A6E8-EC222B768D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500" y="519113"/>
                <a:ext cx="2178050" cy="2178050"/>
                <a:chOff x="0" y="0"/>
                <a:chExt cx="2371327" cy="2371327"/>
              </a:xfrm>
            </p:grpSpPr>
            <p:sp>
              <p:nvSpPr>
                <p:cNvPr id="134" name="椭圆 20">
                  <a:extLst>
                    <a:ext uri="{FF2B5EF4-FFF2-40B4-BE49-F238E27FC236}">
                      <a16:creationId xmlns:a16="http://schemas.microsoft.com/office/drawing/2014/main" id="{FAE3A453-DB17-44E1-B29F-9118FFBE1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71327" cy="2371327"/>
                </a:xfrm>
                <a:prstGeom prst="ellipse">
                  <a:avLst/>
                </a:prstGeom>
                <a:solidFill>
                  <a:srgbClr val="F2F2F2"/>
                </a:solidFill>
                <a:ln w="254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en-US" b="1" i="1">
                    <a:solidFill>
                      <a:srgbClr val="FFFFFF"/>
                    </a:solidFill>
                    <a:latin typeface="Calibri" panose="020F0502020204030204" pitchFamily="34" charset="0"/>
                    <a:sym typeface="Microsoft YaHei" panose="020B0503020204020204" pitchFamily="34" charset="-122"/>
                  </a:endParaRPr>
                </a:p>
              </p:txBody>
            </p:sp>
            <p:pic>
              <p:nvPicPr>
                <p:cNvPr id="135" name="图片 21">
                  <a:extLst>
                    <a:ext uri="{FF2B5EF4-FFF2-40B4-BE49-F238E27FC236}">
                      <a16:creationId xmlns:a16="http://schemas.microsoft.com/office/drawing/2014/main" id="{A22FF8E8-628A-4E6C-9222-D43FA2B3E4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420" y="176420"/>
                  <a:ext cx="2018487" cy="2018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33" name="TextBox 28">
                <a:extLst>
                  <a:ext uri="{FF2B5EF4-FFF2-40B4-BE49-F238E27FC236}">
                    <a16:creationId xmlns:a16="http://schemas.microsoft.com/office/drawing/2014/main" id="{364CA4E6-9543-4BE8-8DBA-638999710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795" y="1204901"/>
                <a:ext cx="1350963" cy="880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rgbClr val="FFFFFF"/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司机管理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60573F7-0D0A-4E3C-AB16-C846292ACBAE}"/>
                </a:ext>
              </a:extLst>
            </p:cNvPr>
            <p:cNvGrpSpPr/>
            <p:nvPr/>
          </p:nvGrpSpPr>
          <p:grpSpPr>
            <a:xfrm>
              <a:off x="5007297" y="1938187"/>
              <a:ext cx="713374" cy="661945"/>
              <a:chOff x="2499812" y="1537426"/>
              <a:chExt cx="1561433" cy="144886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8238B50-A1DC-47B0-9988-7AA6086FA297}"/>
                  </a:ext>
                </a:extLst>
              </p:cNvPr>
              <p:cNvSpPr/>
              <p:nvPr/>
            </p:nvSpPr>
            <p:spPr>
              <a:xfrm>
                <a:off x="2499812" y="1537426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28">
                <a:extLst>
                  <a:ext uri="{FF2B5EF4-FFF2-40B4-BE49-F238E27FC236}">
                    <a16:creationId xmlns:a16="http://schemas.microsoft.com/office/drawing/2014/main" id="{930F5CF2-2569-480C-9CD8-3EF5ACD3F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310" y="1955008"/>
                <a:ext cx="1377364" cy="9660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WEB UI</a:t>
                </a:r>
                <a:endParaRPr lang="zh-CN" alt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AD95125-48B9-4FCF-AD3B-BD5D13ED0577}"/>
              </a:ext>
            </a:extLst>
          </p:cNvPr>
          <p:cNvGrpSpPr/>
          <p:nvPr/>
        </p:nvGrpSpPr>
        <p:grpSpPr>
          <a:xfrm>
            <a:off x="3704433" y="3358364"/>
            <a:ext cx="2114910" cy="1705034"/>
            <a:chOff x="5007297" y="1401334"/>
            <a:chExt cx="2114910" cy="170503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3A57B10-A743-4F8D-AF07-EE0C5E8DDCEB}"/>
                </a:ext>
              </a:extLst>
            </p:cNvPr>
            <p:cNvGrpSpPr/>
            <p:nvPr/>
          </p:nvGrpSpPr>
          <p:grpSpPr>
            <a:xfrm>
              <a:off x="5417173" y="1401334"/>
              <a:ext cx="1705034" cy="1705034"/>
              <a:chOff x="3492500" y="519113"/>
              <a:chExt cx="2178050" cy="2178050"/>
            </a:xfrm>
          </p:grpSpPr>
          <p:grpSp>
            <p:nvGrpSpPr>
              <p:cNvPr id="158" name="组合 19">
                <a:extLst>
                  <a:ext uri="{FF2B5EF4-FFF2-40B4-BE49-F238E27FC236}">
                    <a16:creationId xmlns:a16="http://schemas.microsoft.com/office/drawing/2014/main" id="{28CCCDCD-F8BB-4571-A00E-B594878CD0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500" y="519113"/>
                <a:ext cx="2178050" cy="2178050"/>
                <a:chOff x="0" y="0"/>
                <a:chExt cx="2371327" cy="2371327"/>
              </a:xfrm>
            </p:grpSpPr>
            <p:sp>
              <p:nvSpPr>
                <p:cNvPr id="160" name="椭圆 20">
                  <a:extLst>
                    <a:ext uri="{FF2B5EF4-FFF2-40B4-BE49-F238E27FC236}">
                      <a16:creationId xmlns:a16="http://schemas.microsoft.com/office/drawing/2014/main" id="{478F86E1-55D5-437E-9624-723553EC8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71327" cy="2371327"/>
                </a:xfrm>
                <a:prstGeom prst="ellipse">
                  <a:avLst/>
                </a:prstGeom>
                <a:solidFill>
                  <a:srgbClr val="F2F2F2"/>
                </a:solidFill>
                <a:ln w="25400" cap="flat" cmpd="sng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en-US" b="1" i="1">
                    <a:solidFill>
                      <a:srgbClr val="FFFFFF"/>
                    </a:solidFill>
                    <a:latin typeface="Calibri" panose="020F0502020204030204" pitchFamily="34" charset="0"/>
                    <a:sym typeface="Microsoft YaHei" panose="020B0503020204020204" pitchFamily="34" charset="-122"/>
                  </a:endParaRPr>
                </a:p>
              </p:txBody>
            </p:sp>
            <p:pic>
              <p:nvPicPr>
                <p:cNvPr id="161" name="图片 21">
                  <a:extLst>
                    <a:ext uri="{FF2B5EF4-FFF2-40B4-BE49-F238E27FC236}">
                      <a16:creationId xmlns:a16="http://schemas.microsoft.com/office/drawing/2014/main" id="{69CDEF7D-8159-4D14-A73D-48C41CC345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420" y="176420"/>
                  <a:ext cx="2018487" cy="2018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59" name="TextBox 28">
                <a:extLst>
                  <a:ext uri="{FF2B5EF4-FFF2-40B4-BE49-F238E27FC236}">
                    <a16:creationId xmlns:a16="http://schemas.microsoft.com/office/drawing/2014/main" id="{42F447F2-C4CD-4F25-A12C-1182F3DA0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795" y="1204901"/>
                <a:ext cx="1350963" cy="890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1" i="1" dirty="0">
                    <a:solidFill>
                      <a:srgbClr val="FFFFFF"/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乘客管理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602E9CEC-C0A5-4E5E-8D8A-E443BE958004}"/>
                </a:ext>
              </a:extLst>
            </p:cNvPr>
            <p:cNvGrpSpPr/>
            <p:nvPr/>
          </p:nvGrpSpPr>
          <p:grpSpPr>
            <a:xfrm>
              <a:off x="5007297" y="1938187"/>
              <a:ext cx="713374" cy="661945"/>
              <a:chOff x="2499812" y="1537426"/>
              <a:chExt cx="1561433" cy="1448866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F7339D8-09F2-4CB9-B113-B526B6D9D74D}"/>
                  </a:ext>
                </a:extLst>
              </p:cNvPr>
              <p:cNvSpPr/>
              <p:nvPr/>
            </p:nvSpPr>
            <p:spPr>
              <a:xfrm>
                <a:off x="2499812" y="1537426"/>
                <a:ext cx="1561433" cy="1448866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28">
                <a:extLst>
                  <a:ext uri="{FF2B5EF4-FFF2-40B4-BE49-F238E27FC236}">
                    <a16:creationId xmlns:a16="http://schemas.microsoft.com/office/drawing/2014/main" id="{FDD21F07-5FA0-409E-ACDD-AA7CFD411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310" y="1955008"/>
                <a:ext cx="1377364" cy="9660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idas Unity" pitchFamily="2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WEB UI</a:t>
                </a:r>
                <a:endParaRPr lang="zh-CN" alt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6C7367C-4E9A-4864-B413-7B0D2A0D5EB7}"/>
              </a:ext>
            </a:extLst>
          </p:cNvPr>
          <p:cNvCxnSpPr>
            <a:cxnSpLocks/>
            <a:stCxn id="160" idx="6"/>
            <a:endCxn id="36" idx="1"/>
          </p:cNvCxnSpPr>
          <p:nvPr/>
        </p:nvCxnSpPr>
        <p:spPr>
          <a:xfrm flipV="1">
            <a:off x="5819343" y="2739763"/>
            <a:ext cx="1673366" cy="147111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1F23746-296F-4B2B-87A2-CBE036F6A18F}"/>
              </a:ext>
            </a:extLst>
          </p:cNvPr>
          <p:cNvCxnSpPr>
            <a:cxnSpLocks/>
            <a:stCxn id="134" idx="6"/>
            <a:endCxn id="30" idx="1"/>
          </p:cNvCxnSpPr>
          <p:nvPr/>
        </p:nvCxnSpPr>
        <p:spPr>
          <a:xfrm flipV="1">
            <a:off x="5865050" y="4379547"/>
            <a:ext cx="1704551" cy="152453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38A1586-648A-4741-8EAD-BBD08EEF16C8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2251101" y="4771186"/>
            <a:ext cx="1193478" cy="118349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28">
            <a:extLst>
              <a:ext uri="{FF2B5EF4-FFF2-40B4-BE49-F238E27FC236}">
                <a16:creationId xmlns:a16="http://schemas.microsoft.com/office/drawing/2014/main" id="{3BB8C6B0-4D7F-449C-A866-9A8D66E37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48" y="5156816"/>
            <a:ext cx="1136594" cy="39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rPr>
              <a:t>PC</a:t>
            </a:r>
            <a:r>
              <a: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rPr>
              <a:t>端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058EBD6-8E62-4315-ABBD-B22C43E71529}"/>
              </a:ext>
            </a:extLst>
          </p:cNvPr>
          <p:cNvGrpSpPr/>
          <p:nvPr/>
        </p:nvGrpSpPr>
        <p:grpSpPr>
          <a:xfrm>
            <a:off x="2781830" y="2303731"/>
            <a:ext cx="1256739" cy="1166138"/>
            <a:chOff x="2499811" y="4362745"/>
            <a:chExt cx="1561433" cy="1448866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AE701-35FE-4E48-A034-38C9646D5DE1}"/>
                </a:ext>
              </a:extLst>
            </p:cNvPr>
            <p:cNvSpPr/>
            <p:nvPr/>
          </p:nvSpPr>
          <p:spPr>
            <a:xfrm>
              <a:off x="2499811" y="4362745"/>
              <a:ext cx="1561433" cy="1448866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28">
              <a:extLst>
                <a:ext uri="{FF2B5EF4-FFF2-40B4-BE49-F238E27FC236}">
                  <a16:creationId xmlns:a16="http://schemas.microsoft.com/office/drawing/2014/main" id="{A80F00E3-CF77-4932-88E2-DE5440ACE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308" y="4899460"/>
              <a:ext cx="1377363" cy="395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WEB UI</a:t>
              </a:r>
              <a:endParaRPr lang="zh-CN" alt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45D0E61-CFFE-4B87-B2E9-6A085D24118E}"/>
              </a:ext>
            </a:extLst>
          </p:cNvPr>
          <p:cNvCxnSpPr>
            <a:cxnSpLocks/>
            <a:stCxn id="97" idx="6"/>
            <a:endCxn id="191" idx="2"/>
          </p:cNvCxnSpPr>
          <p:nvPr/>
        </p:nvCxnSpPr>
        <p:spPr>
          <a:xfrm flipV="1">
            <a:off x="2251101" y="3469869"/>
            <a:ext cx="1159099" cy="130131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B4C5F19-1ADF-4008-81FE-8BEB2226DFFE}"/>
              </a:ext>
            </a:extLst>
          </p:cNvPr>
          <p:cNvCxnSpPr>
            <a:cxnSpLocks/>
            <a:stCxn id="191" idx="0"/>
            <a:endCxn id="49" idx="2"/>
          </p:cNvCxnSpPr>
          <p:nvPr/>
        </p:nvCxnSpPr>
        <p:spPr>
          <a:xfrm flipV="1">
            <a:off x="3410200" y="1254774"/>
            <a:ext cx="549910" cy="104895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83265C7-7935-4F85-9A34-694E86864CF1}"/>
              </a:ext>
            </a:extLst>
          </p:cNvPr>
          <p:cNvGrpSpPr/>
          <p:nvPr/>
        </p:nvGrpSpPr>
        <p:grpSpPr>
          <a:xfrm>
            <a:off x="523850" y="-1"/>
            <a:ext cx="1705034" cy="1705034"/>
            <a:chOff x="375794" y="229110"/>
            <a:chExt cx="1705034" cy="1705034"/>
          </a:xfrm>
        </p:grpSpPr>
        <p:sp>
          <p:nvSpPr>
            <p:cNvPr id="202" name="椭圆 20">
              <a:extLst>
                <a:ext uri="{FF2B5EF4-FFF2-40B4-BE49-F238E27FC236}">
                  <a16:creationId xmlns:a16="http://schemas.microsoft.com/office/drawing/2014/main" id="{7628295C-C5F1-4FF6-9449-BF327F836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94" y="229110"/>
              <a:ext cx="1705034" cy="1705034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pic>
          <p:nvPicPr>
            <p:cNvPr id="203" name="Picture 4" descr="https://timgsa.baidu.com/timg?image&amp;quality=80&amp;size=b9999_10000&amp;sec=1530167509668&amp;di=1a8114db73dab60fea7d824f04f6eaf1&amp;imgtype=0&amp;src=http%3A%2F%2Fimg.zcool.cn%2Fcommunity%2F01e13c58e76019a8012049efca59a9.jpg%401280w_1l_2o_100sh.jpg">
              <a:extLst>
                <a:ext uri="{FF2B5EF4-FFF2-40B4-BE49-F238E27FC236}">
                  <a16:creationId xmlns:a16="http://schemas.microsoft.com/office/drawing/2014/main" id="{6252B246-F080-42AB-A2DB-34FF67F620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930" y="451400"/>
              <a:ext cx="959005" cy="959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" name="TextBox 28">
              <a:extLst>
                <a:ext uri="{FF2B5EF4-FFF2-40B4-BE49-F238E27FC236}">
                  <a16:creationId xmlns:a16="http://schemas.microsoft.com/office/drawing/2014/main" id="{1BAA304D-1E60-48E4-B201-315F8F40A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23" y="1504603"/>
              <a:ext cx="895031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乘客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5E63B98-BEAD-4E96-BFD5-E8E4B64718C8}"/>
              </a:ext>
            </a:extLst>
          </p:cNvPr>
          <p:cNvGrpSpPr/>
          <p:nvPr/>
        </p:nvGrpSpPr>
        <p:grpSpPr>
          <a:xfrm>
            <a:off x="534551" y="1847827"/>
            <a:ext cx="1705034" cy="1705034"/>
            <a:chOff x="349018" y="2123874"/>
            <a:chExt cx="1705034" cy="1705034"/>
          </a:xfrm>
        </p:grpSpPr>
        <p:sp>
          <p:nvSpPr>
            <p:cNvPr id="205" name="椭圆 20">
              <a:extLst>
                <a:ext uri="{FF2B5EF4-FFF2-40B4-BE49-F238E27FC236}">
                  <a16:creationId xmlns:a16="http://schemas.microsoft.com/office/drawing/2014/main" id="{2AD2A20F-D76B-42BD-99B1-00D416000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18" y="2123874"/>
              <a:ext cx="1705034" cy="1705034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 b="1" i="1">
                <a:solidFill>
                  <a:srgbClr val="FFFFFF"/>
                </a:solidFill>
                <a:latin typeface="Calibri" panose="020F0502020204030204" pitchFamily="34" charset="0"/>
                <a:sym typeface="Microsoft YaHei" panose="020B0503020204020204" pitchFamily="34" charset="-122"/>
              </a:endParaRPr>
            </a:p>
          </p:txBody>
        </p:sp>
        <p:pic>
          <p:nvPicPr>
            <p:cNvPr id="206" name="Picture 4" descr="https://timgsa.baidu.com/timg?image&amp;quality=80&amp;size=b9999_10000&amp;sec=1530167509668&amp;di=1a8114db73dab60fea7d824f04f6eaf1&amp;imgtype=0&amp;src=http%3A%2F%2Fimg.zcool.cn%2Fcommunity%2F01e13c58e76019a8012049efca59a9.jpg%401280w_1l_2o_100sh.jpg">
              <a:extLst>
                <a:ext uri="{FF2B5EF4-FFF2-40B4-BE49-F238E27FC236}">
                  <a16:creationId xmlns:a16="http://schemas.microsoft.com/office/drawing/2014/main" id="{3563EC50-C510-4D8E-9C7A-1F1FE9941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288" y="2373290"/>
              <a:ext cx="959005" cy="959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" name="TextBox 28">
              <a:extLst>
                <a:ext uri="{FF2B5EF4-FFF2-40B4-BE49-F238E27FC236}">
                  <a16:creationId xmlns:a16="http://schemas.microsoft.com/office/drawing/2014/main" id="{4B71003E-90E5-4514-AC16-0EA787AA4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57" y="3395128"/>
              <a:ext cx="895031" cy="39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司机</a:t>
              </a:r>
            </a:p>
          </p:txBody>
        </p:sp>
      </p:grp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AF23DF-F26F-4331-9370-C85176E10217}"/>
              </a:ext>
            </a:extLst>
          </p:cNvPr>
          <p:cNvCxnSpPr>
            <a:cxnSpLocks/>
            <a:stCxn id="205" idx="7"/>
            <a:endCxn id="49" idx="2"/>
          </p:cNvCxnSpPr>
          <p:nvPr/>
        </p:nvCxnSpPr>
        <p:spPr>
          <a:xfrm flipV="1">
            <a:off x="1989889" y="1254774"/>
            <a:ext cx="1970221" cy="84274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846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525</TotalTime>
  <Words>640</Words>
  <Application>Microsoft Office PowerPoint</Application>
  <PresentationFormat>Widescreen</PresentationFormat>
  <Paragraphs>158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9" baseType="lpstr">
      <vt:lpstr>Batang</vt:lpstr>
      <vt:lpstr>等线</vt:lpstr>
      <vt:lpstr>方正姚体</vt:lpstr>
      <vt:lpstr>Microsoft YaHei</vt:lpstr>
      <vt:lpstr>Microsoft YaHei</vt:lpstr>
      <vt:lpstr>MS PGothic</vt:lpstr>
      <vt:lpstr>SimSun</vt:lpstr>
      <vt:lpstr>SimSun</vt:lpstr>
      <vt:lpstr>STXinwei</vt:lpstr>
      <vt:lpstr>Adidas Unity</vt:lpstr>
      <vt:lpstr>Agency FB</vt:lpstr>
      <vt:lpstr>Arial</vt:lpstr>
      <vt:lpstr>Baskerville Old Face</vt:lpstr>
      <vt:lpstr>Bell MT</vt:lpstr>
      <vt:lpstr>Calibri</vt:lpstr>
      <vt:lpstr>Times New Roman</vt:lpstr>
      <vt:lpstr>Trebuchet MS</vt:lpstr>
      <vt:lpstr>Wingdings 3</vt:lpstr>
      <vt:lpstr>Facet</vt:lpstr>
      <vt:lpstr>微服务介绍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缺点 </vt:lpstr>
      <vt:lpstr>PowerPoint Presentation</vt:lpstr>
      <vt:lpstr>PowerPoint Presentation</vt:lpstr>
      <vt:lpstr>PowerPoint Presentation</vt:lpstr>
      <vt:lpstr>完美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微服务介绍</dc:title>
  <dc:creator>Gao, S. C.</dc:creator>
  <cp:lastModifiedBy>Gao, S. C.</cp:lastModifiedBy>
  <cp:revision>68</cp:revision>
  <dcterms:created xsi:type="dcterms:W3CDTF">2018-06-28T02:33:03Z</dcterms:created>
  <dcterms:modified xsi:type="dcterms:W3CDTF">2018-06-28T11:18:29Z</dcterms:modified>
</cp:coreProperties>
</file>