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8" r:id="rId5"/>
    <p:sldId id="262" r:id="rId6"/>
    <p:sldId id="264" r:id="rId7"/>
    <p:sldId id="265" r:id="rId8"/>
    <p:sldId id="266" r:id="rId9"/>
    <p:sldId id="270" r:id="rId10"/>
    <p:sldId id="263" r:id="rId11"/>
    <p:sldId id="269" r:id="rId12"/>
    <p:sldId id="271" r:id="rId13"/>
    <p:sldId id="26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FA2835-2566-4D4C-89FD-02EE761EC2C4}">
          <p14:sldIdLst>
            <p14:sldId id="256"/>
            <p14:sldId id="257"/>
            <p14:sldId id="260"/>
            <p14:sldId id="268"/>
            <p14:sldId id="262"/>
            <p14:sldId id="264"/>
            <p14:sldId id="265"/>
            <p14:sldId id="266"/>
            <p14:sldId id="270"/>
            <p14:sldId id="263"/>
            <p14:sldId id="269"/>
            <p14:sldId id="271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DA44-1E0C-4B13-A954-3832FCF067A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3A107-FD2E-4B1A-8F5F-A574FBDF1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1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用户和身份这两个模型完全可以满足</a:t>
            </a:r>
            <a:r>
              <a:rPr lang="en-US" altLang="zh-CN" dirty="0"/>
              <a:t>11</a:t>
            </a:r>
            <a:r>
              <a:rPr lang="zh-CN" altLang="en-US" dirty="0"/>
              <a:t>月份上线的租房网的权限需求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但是，在引入经纪人在线后，这个组模型变得有些吃力。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吃力的原因在于，身份的对于复杂权限的配置能力不足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4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用户模型拆分为认证模型和用户信息模型。</a:t>
            </a:r>
            <a:endParaRPr lang="en-US" altLang="zh-CN" dirty="0"/>
          </a:p>
          <a:p>
            <a:r>
              <a:rPr lang="zh-CN" altLang="en-US" dirty="0"/>
              <a:t>原因如下：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角色模型将提取到单独的模型，以单独的服务形式提供，角色将不再依赖于一个业务性质的服务（用户），所以将认证部分提取出来作为角色模型和用户模型的依赖，达到依赖倒置的目的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为第三方认证接入做准备。统一了所有认证模型和接口，以后使用更加清晰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身份模型改名为角色模型，角色模型补充了身份模型对于权限的配置能力。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6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认证模型的调用方式之前就已经了一部分，就是</a:t>
            </a:r>
            <a:r>
              <a:rPr lang="en-US" altLang="zh-CN" dirty="0"/>
              <a:t>login-service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完全业务化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6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定义角色： 由业务系统开发者来定义，不是由框架开发者来定义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84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定义角色： 由业务系统开发者来定义，不是由框架开发者来定义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0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3A107-FD2E-4B1A-8F5F-A574FBDF1E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FD773-F7BE-4E5D-96F4-3C28DCB3A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认证和权限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8FC19-81D3-4DDA-9849-0F19A71D0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方案说明</a:t>
            </a:r>
          </a:p>
        </p:txBody>
      </p:sp>
    </p:spTree>
    <p:extLst>
      <p:ext uri="{BB962C8B-B14F-4D97-AF65-F5344CB8AC3E}">
        <p14:creationId xmlns:p14="http://schemas.microsoft.com/office/powerpoint/2010/main" val="1410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18B5-E57A-4473-9E67-37A111A1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B490AD-82AC-43C5-911A-A602C8EAE55E}"/>
              </a:ext>
            </a:extLst>
          </p:cNvPr>
          <p:cNvSpPr/>
          <p:nvPr/>
        </p:nvSpPr>
        <p:spPr>
          <a:xfrm>
            <a:off x="2319130" y="1869219"/>
            <a:ext cx="2305879" cy="11519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E76C051-D944-48F2-9526-F76CA31DD496}"/>
              </a:ext>
            </a:extLst>
          </p:cNvPr>
          <p:cNvSpPr/>
          <p:nvPr/>
        </p:nvSpPr>
        <p:spPr>
          <a:xfrm>
            <a:off x="6533322" y="1869218"/>
            <a:ext cx="2305879" cy="11519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5669E2-1375-45C6-A65C-9F63BB9A7648}"/>
              </a:ext>
            </a:extLst>
          </p:cNvPr>
          <p:cNvSpPr/>
          <p:nvPr/>
        </p:nvSpPr>
        <p:spPr>
          <a:xfrm>
            <a:off x="2345634" y="4202926"/>
            <a:ext cx="2305879" cy="11519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43E86C-EDCE-4F4D-9743-59E78C5D3635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4625009" y="2445201"/>
            <a:ext cx="1908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2C305F-B3CF-4BD9-96A3-4CE60947EB3D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2070343" y="4050479"/>
            <a:ext cx="612979" cy="3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0A974F-4F6E-4D9A-8393-FA897F03F033}"/>
              </a:ext>
            </a:extLst>
          </p:cNvPr>
          <p:cNvCxnSpPr/>
          <p:nvPr/>
        </p:nvCxnSpPr>
        <p:spPr>
          <a:xfrm>
            <a:off x="5592417" y="1299376"/>
            <a:ext cx="0" cy="42274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59736F-F11D-4A4A-A7BE-96670E92936B}"/>
              </a:ext>
            </a:extLst>
          </p:cNvPr>
          <p:cNvSpPr txBox="1"/>
          <p:nvPr/>
        </p:nvSpPr>
        <p:spPr>
          <a:xfrm>
            <a:off x="4400876" y="12765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非业务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C6D831-DFA0-48EA-9C71-888B080F2528}"/>
              </a:ext>
            </a:extLst>
          </p:cNvPr>
          <p:cNvSpPr txBox="1"/>
          <p:nvPr/>
        </p:nvSpPr>
        <p:spPr>
          <a:xfrm>
            <a:off x="5969948" y="12765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业务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906E045-3782-45F2-A4E6-8FE69324CE52}"/>
              </a:ext>
            </a:extLst>
          </p:cNvPr>
          <p:cNvSpPr/>
          <p:nvPr/>
        </p:nvSpPr>
        <p:spPr>
          <a:xfrm>
            <a:off x="102152" y="3067215"/>
            <a:ext cx="2305879" cy="11519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D35EFE-F0ED-430A-97CB-81BF3E5922C7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3472070" y="3021184"/>
            <a:ext cx="26504" cy="118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2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5FBD-24FF-45F5-BFB8-95E5504F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28" y="320040"/>
            <a:ext cx="10396882" cy="1151965"/>
          </a:xfrm>
        </p:spPr>
        <p:txBody>
          <a:bodyPr/>
          <a:lstStyle/>
          <a:p>
            <a:r>
              <a:rPr lang="zh-CN" altLang="en-US" dirty="0"/>
              <a:t>整体框架图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D1ADE-8AEB-4ED6-91BA-3703FC56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77" y="320040"/>
            <a:ext cx="7558823" cy="54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FCA3-3B80-4012-B12A-6A7DB19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5370A-BED9-4749-8DC8-BE09E3F49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注册流程</a:t>
            </a:r>
            <a:endParaRPr lang="en-US" altLang="zh-CN" dirty="0"/>
          </a:p>
          <a:p>
            <a:r>
              <a:rPr lang="zh-CN" altLang="en-US" dirty="0"/>
              <a:t>登录流程</a:t>
            </a:r>
            <a:endParaRPr lang="en-US" altLang="zh-CN" dirty="0"/>
          </a:p>
          <a:p>
            <a:r>
              <a:rPr lang="zh-CN" altLang="en-US" dirty="0"/>
              <a:t>访问流程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95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82B33-7381-48E1-89FE-D6D9E689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如何解决问题</a:t>
            </a:r>
          </a:p>
        </p:txBody>
      </p:sp>
    </p:spTree>
    <p:extLst>
      <p:ext uri="{BB962C8B-B14F-4D97-AF65-F5344CB8AC3E}">
        <p14:creationId xmlns:p14="http://schemas.microsoft.com/office/powerpoint/2010/main" val="244095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ECAF4-B527-46DE-9642-F85D22CA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48D37-172A-422D-9CFE-B957D3E63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CE066-4CED-4BF9-BD32-25EF70C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B76ED-FFDD-4893-BAB9-69BC2E8429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影响</a:t>
            </a:r>
            <a:endParaRPr lang="en-US" altLang="zh-CN" dirty="0"/>
          </a:p>
          <a:p>
            <a:r>
              <a:rPr lang="zh-CN" altLang="en-US" dirty="0"/>
              <a:t>方案</a:t>
            </a:r>
            <a:endParaRPr lang="en-US" altLang="zh-CN" dirty="0"/>
          </a:p>
          <a:p>
            <a:r>
              <a:rPr lang="zh-CN" altLang="en-US" dirty="0"/>
              <a:t>解决问题</a:t>
            </a:r>
          </a:p>
        </p:txBody>
      </p:sp>
    </p:spTree>
    <p:extLst>
      <p:ext uri="{BB962C8B-B14F-4D97-AF65-F5344CB8AC3E}">
        <p14:creationId xmlns:p14="http://schemas.microsoft.com/office/powerpoint/2010/main" val="35434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18B5-E57A-4473-9E67-37A111A1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07837-A915-43A7-8F24-42A593C6C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 algn="just"/>
            <a:r>
              <a:rPr lang="zh-CN" altLang="en-US" dirty="0"/>
              <a:t>表象： 经纪人登录网站，针对网站用户的发布房源和签合同接口，不允许经纪人用户访问</a:t>
            </a:r>
          </a:p>
          <a:p>
            <a:pPr marL="0" indent="0" algn="just">
              <a:buNone/>
            </a:pPr>
            <a:r>
              <a:rPr lang="zh-CN" altLang="en-US" dirty="0"/>
              <a:t>（网站用户身份权限过大） </a:t>
            </a:r>
          </a:p>
          <a:p>
            <a:pPr algn="just"/>
            <a:r>
              <a:rPr lang="zh-CN" altLang="en-US" dirty="0"/>
              <a:t>问题： 经纪人用户和网站用户是两个系统的用户，现在权限边界比较模糊   </a:t>
            </a:r>
          </a:p>
          <a:p>
            <a:pPr algn="just"/>
            <a:r>
              <a:rPr lang="zh-CN" altLang="en-US" dirty="0"/>
              <a:t>影响： 和用户权限相关变更比较难于设计和实现，比如第三方认证接入</a:t>
            </a:r>
          </a:p>
        </p:txBody>
      </p:sp>
    </p:spTree>
    <p:extLst>
      <p:ext uri="{BB962C8B-B14F-4D97-AF65-F5344CB8AC3E}">
        <p14:creationId xmlns:p14="http://schemas.microsoft.com/office/powerpoint/2010/main" val="179200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18B5-E57A-4473-9E67-37A111A1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现在的模型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07837-A915-43A7-8F24-42A593C6C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身份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8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18B5-E57A-4473-9E67-37A111A1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07837-A915-43A7-8F24-42A593C6C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认证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用户信息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）角色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）用户组（可选）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45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8F43-D169-4A8D-8C12-527C1BA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9E9E4-518B-431F-B333-7C0986D55B2D}"/>
              </a:ext>
            </a:extLst>
          </p:cNvPr>
          <p:cNvSpPr/>
          <p:nvPr/>
        </p:nvSpPr>
        <p:spPr>
          <a:xfrm>
            <a:off x="2392680" y="2581835"/>
            <a:ext cx="170688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认证模型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172132-0F77-4E7E-8CB8-DA663F53F67D}"/>
              </a:ext>
            </a:extLst>
          </p:cNvPr>
          <p:cNvSpPr/>
          <p:nvPr/>
        </p:nvSpPr>
        <p:spPr>
          <a:xfrm>
            <a:off x="5775960" y="2209800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注册认证信息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3C769C-077B-4440-988A-812DCED3A117}"/>
              </a:ext>
            </a:extLst>
          </p:cNvPr>
          <p:cNvSpPr/>
          <p:nvPr/>
        </p:nvSpPr>
        <p:spPr>
          <a:xfrm>
            <a:off x="5775960" y="3191435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验证认证信息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E89F6EC-9E3A-4E2B-A7EA-97526BFE6B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99560" y="2514600"/>
            <a:ext cx="1676400" cy="372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FABED9E4-9AFC-4135-AA32-E276B11461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99560" y="2886635"/>
            <a:ext cx="1676400" cy="609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6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8F43-D169-4A8D-8C12-527C1BA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9E9E4-518B-431F-B333-7C0986D55B2D}"/>
              </a:ext>
            </a:extLst>
          </p:cNvPr>
          <p:cNvSpPr/>
          <p:nvPr/>
        </p:nvSpPr>
        <p:spPr>
          <a:xfrm>
            <a:off x="2392680" y="2581835"/>
            <a:ext cx="170688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172132-0F77-4E7E-8CB8-DA663F53F67D}"/>
              </a:ext>
            </a:extLst>
          </p:cNvPr>
          <p:cNvSpPr/>
          <p:nvPr/>
        </p:nvSpPr>
        <p:spPr>
          <a:xfrm>
            <a:off x="5775960" y="2209800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用户基本信息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3C769C-077B-4440-988A-812DCED3A117}"/>
              </a:ext>
            </a:extLst>
          </p:cNvPr>
          <p:cNvSpPr/>
          <p:nvPr/>
        </p:nvSpPr>
        <p:spPr>
          <a:xfrm>
            <a:off x="5775960" y="3056965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实名认证信息</a:t>
            </a:r>
            <a:endParaRPr lang="en-US" altLang="zh-CN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E89F6EC-9E3A-4E2B-A7EA-97526BFE6B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99560" y="2514600"/>
            <a:ext cx="1676400" cy="372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FABED9E4-9AFC-4135-AA32-E276B11461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99560" y="2886635"/>
            <a:ext cx="1676400" cy="475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B562C0-75FF-4A2D-B81A-83607E5F1211}"/>
              </a:ext>
            </a:extLst>
          </p:cNvPr>
          <p:cNvSpPr/>
          <p:nvPr/>
        </p:nvSpPr>
        <p:spPr>
          <a:xfrm>
            <a:off x="5775960" y="3904130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等级信息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5F6C9D9-3F0C-418B-9140-986056B7E43E}"/>
              </a:ext>
            </a:extLst>
          </p:cNvPr>
          <p:cNvSpPr/>
          <p:nvPr/>
        </p:nvSpPr>
        <p:spPr>
          <a:xfrm>
            <a:off x="5775960" y="4751295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积分信息</a:t>
            </a:r>
            <a:endParaRPr lang="en-US" altLang="zh-CN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8832D-9C5E-48F9-88E4-7817BB4501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099560" y="2886635"/>
            <a:ext cx="1676400" cy="1322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BEBA62F4-6AF5-4C6B-93A5-E61DAA5B7E1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099560" y="2886635"/>
            <a:ext cx="1676400" cy="2169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5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8F43-D169-4A8D-8C12-527C1BA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9E9E4-518B-431F-B333-7C0986D55B2D}"/>
              </a:ext>
            </a:extLst>
          </p:cNvPr>
          <p:cNvSpPr/>
          <p:nvPr/>
        </p:nvSpPr>
        <p:spPr>
          <a:xfrm>
            <a:off x="2392680" y="2581835"/>
            <a:ext cx="170688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172132-0F77-4E7E-8CB8-DA663F53F67D}"/>
              </a:ext>
            </a:extLst>
          </p:cNvPr>
          <p:cNvSpPr/>
          <p:nvPr/>
        </p:nvSpPr>
        <p:spPr>
          <a:xfrm>
            <a:off x="5775960" y="2209800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搜集</a:t>
            </a:r>
            <a:r>
              <a:rPr lang="en-US" altLang="zh-CN" dirty="0"/>
              <a:t>URI</a:t>
            </a:r>
            <a:r>
              <a:rPr lang="zh-CN" altLang="en-US" dirty="0"/>
              <a:t>接口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3C769C-077B-4440-988A-812DCED3A117}"/>
              </a:ext>
            </a:extLst>
          </p:cNvPr>
          <p:cNvSpPr/>
          <p:nvPr/>
        </p:nvSpPr>
        <p:spPr>
          <a:xfrm>
            <a:off x="5775960" y="3056965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定义角色</a:t>
            </a:r>
            <a:endParaRPr lang="en-US" altLang="zh-CN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E89F6EC-9E3A-4E2B-A7EA-97526BFE6B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99560" y="2514600"/>
            <a:ext cx="1676400" cy="372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FABED9E4-9AFC-4135-AA32-E276B11461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99560" y="2886635"/>
            <a:ext cx="1676400" cy="475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B562C0-75FF-4A2D-B81A-83607E5F1211}"/>
              </a:ext>
            </a:extLst>
          </p:cNvPr>
          <p:cNvSpPr/>
          <p:nvPr/>
        </p:nvSpPr>
        <p:spPr>
          <a:xfrm>
            <a:off x="5775960" y="3904130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关联角色和</a:t>
            </a:r>
            <a:r>
              <a:rPr lang="en-US" altLang="zh-CN" dirty="0"/>
              <a:t>URI</a:t>
            </a:r>
            <a:r>
              <a:rPr lang="zh-CN" altLang="en-US" dirty="0"/>
              <a:t>接口关系</a:t>
            </a:r>
            <a:endParaRPr lang="en-US" altLang="zh-CN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8832D-9C5E-48F9-88E4-7817BB4501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099560" y="2886635"/>
            <a:ext cx="1676400" cy="1322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7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8F43-D169-4A8D-8C12-527C1BA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A9E9E4-518B-431F-B333-7C0986D55B2D}"/>
              </a:ext>
            </a:extLst>
          </p:cNvPr>
          <p:cNvSpPr/>
          <p:nvPr/>
        </p:nvSpPr>
        <p:spPr>
          <a:xfrm>
            <a:off x="2392680" y="2581835"/>
            <a:ext cx="170688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B562C0-75FF-4A2D-B81A-83607E5F1211}"/>
              </a:ext>
            </a:extLst>
          </p:cNvPr>
          <p:cNvSpPr/>
          <p:nvPr/>
        </p:nvSpPr>
        <p:spPr>
          <a:xfrm>
            <a:off x="5884242" y="2581835"/>
            <a:ext cx="170688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关联角色和认证</a:t>
            </a:r>
            <a:r>
              <a:rPr lang="en-US" altLang="zh-CN" dirty="0"/>
              <a:t>IDs</a:t>
            </a:r>
            <a:r>
              <a:rPr lang="zh-CN" altLang="en-US" dirty="0"/>
              <a:t>的关系</a:t>
            </a:r>
            <a:endParaRPr lang="en-US" altLang="zh-CN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8832D-9C5E-48F9-88E4-7817BB4501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099560" y="2886635"/>
            <a:ext cx="178468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50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C7EDCC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3784</TotalTime>
  <Words>387</Words>
  <Application>Microsoft Office PowerPoint</Application>
  <PresentationFormat>宽屏</PresentationFormat>
  <Paragraphs>74</Paragraphs>
  <Slides>14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宋体</vt:lpstr>
      <vt:lpstr>Arial</vt:lpstr>
      <vt:lpstr>Impact</vt:lpstr>
      <vt:lpstr>主要事件</vt:lpstr>
      <vt:lpstr>认证和权限</vt:lpstr>
      <vt:lpstr>大纲</vt:lpstr>
      <vt:lpstr>问题</vt:lpstr>
      <vt:lpstr>现在的模型</vt:lpstr>
      <vt:lpstr>模型拆分</vt:lpstr>
      <vt:lpstr>认证模型</vt:lpstr>
      <vt:lpstr>用户模型</vt:lpstr>
      <vt:lpstr>角色模型</vt:lpstr>
      <vt:lpstr>权限模型</vt:lpstr>
      <vt:lpstr>模型</vt:lpstr>
      <vt:lpstr>整体框架图</vt:lpstr>
      <vt:lpstr>流程</vt:lpstr>
      <vt:lpstr>如何解决问题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认证和权限</dc:title>
  <dc:creator>Dean</dc:creator>
  <cp:lastModifiedBy>Dean</cp:lastModifiedBy>
  <cp:revision>62</cp:revision>
  <dcterms:created xsi:type="dcterms:W3CDTF">2017-12-13T05:15:05Z</dcterms:created>
  <dcterms:modified xsi:type="dcterms:W3CDTF">2018-01-11T04:56:54Z</dcterms:modified>
</cp:coreProperties>
</file>