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BC50-EB59-468A-A795-18123B2E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1BF96-C7F5-46AE-BA32-E6A46076D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28F2-6F00-4933-8328-B453B9CF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16B5-3151-4F8A-847B-2DA323A9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242B-3F01-4FC0-A216-0A55184F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F219-E667-499C-BEF0-3F69E5E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E6F59-0D8F-45DA-8421-55885474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B1DA-9DE7-44F5-8C0B-36FACBD9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AE47-611C-455F-947F-6D510024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5933-747F-4790-9664-594D753C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983E3-05D7-4D66-9106-8AF312946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9CFF7-ABAF-439E-97B8-7FB4E0E6D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D1F4-310D-4C78-867D-79304C62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B357-2F6F-4A5E-B164-FAB37DFF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2B3C-10CF-43BD-AD1D-8736F4C3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816B-96FF-4733-99B6-C0BF2D0C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7A55-3F10-4C9D-AE7D-B294E603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0E6B-B8F5-483B-8C75-0D924141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332D-216E-47D3-B9B3-F7DD6E18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5F1F-6473-4ED4-8013-0D3AE036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D9F9-29C2-4567-8088-125BC279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A9BC8-91B8-4393-9ED6-0A7A887C6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AA9D-F36B-45BD-BD52-8717B7B6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EB2A-5B6F-4F40-8BBC-C5DAF741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52DA-8F89-4A97-94DC-129BCE9B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4C1F-B9AA-423D-B26B-58419ED2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1025-9758-43B1-9A0F-BBAF66676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29F8-B095-4A43-AC40-D953F7166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84266-657D-4221-940B-190E10C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1D058-855D-4944-B89C-95EF1ADB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023C-EFBD-4F16-A819-F7FF2EBC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96DB-B559-460E-9CD5-656D7BB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1C8F-E018-4123-B370-F38E0862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1509-DFAA-4662-AC7A-73618552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4DDB7-3DFF-4A23-AF48-1EF506FE3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5C05F-BF04-4BF2-9BFD-B4E5130EC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5E78D-00F9-4FCC-94BD-96E015BD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C8A61-8B21-4CB1-9AB5-05AE90A6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7745C-4C49-445C-90E8-0006A856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487-D504-4AE6-97F7-757E0964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82AC-F20A-4A09-9201-512EAE8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D7656-7EF8-45B8-9885-922A31BD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23B1E-7F62-4278-AA8C-CCF9D841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BD2CA-9ADC-453B-A164-F0FA6EB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82B01-7BED-438E-A09B-61D8D9DB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2CA7-DEF0-4F46-8F45-A6A7A9A0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9C47-1983-48BD-B9EF-C1E5BCE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2260-2EFC-4FFD-850A-30213385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5B1D0-A289-4680-A93B-BA9C44F0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E8D3B-A071-4E7E-B66D-133F3DD2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2DDC-0C9A-44F1-A27A-067F5125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FB20D-C73D-4AC9-BCB0-D9F5AE98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7DD-1475-4D7F-99D3-3031A3B2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9A8F-8DE5-4860-B2A5-F096A4878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FD13-A73D-4A88-A2E5-5DB9D041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6927-CEDC-4304-B1AF-DC63BC1B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3815-DAE3-4B44-9156-573FD5F9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722A-2319-49D9-8A45-A2DD69A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930C3-C1AF-49AE-B219-D9542125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D1B3-198B-46F6-B113-4A740967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0E1D-9442-42A3-BA3C-F287A4833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E106-7782-4EC1-8430-7111C77B5F9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B688-6141-4BD0-8CD9-9BBCB921A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CA71-A603-46C8-B3D7-3036C72AB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53A5-478D-46A0-9D13-70F1376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D3A2B2-56B6-48A3-9448-6131A4F23D8C}"/>
              </a:ext>
            </a:extLst>
          </p:cNvPr>
          <p:cNvSpPr/>
          <p:nvPr/>
        </p:nvSpPr>
        <p:spPr>
          <a:xfrm>
            <a:off x="4047261" y="436236"/>
            <a:ext cx="3637722" cy="7653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Third party Apps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D08FF-186F-4C68-ACC6-652750F7D544}"/>
              </a:ext>
            </a:extLst>
          </p:cNvPr>
          <p:cNvGrpSpPr/>
          <p:nvPr/>
        </p:nvGrpSpPr>
        <p:grpSpPr>
          <a:xfrm>
            <a:off x="460479" y="1754251"/>
            <a:ext cx="9257858" cy="4696241"/>
            <a:chOff x="1255612" y="1326872"/>
            <a:chExt cx="9257858" cy="46962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06B4E-4264-4542-B199-C054BC88E4EC}"/>
                </a:ext>
              </a:extLst>
            </p:cNvPr>
            <p:cNvSpPr/>
            <p:nvPr/>
          </p:nvSpPr>
          <p:spPr>
            <a:xfrm>
              <a:off x="1255612" y="1555644"/>
              <a:ext cx="9257858" cy="446746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6443B19-9417-45A9-BF02-C449A2AC6350}"/>
                </a:ext>
              </a:extLst>
            </p:cNvPr>
            <p:cNvSpPr/>
            <p:nvPr/>
          </p:nvSpPr>
          <p:spPr>
            <a:xfrm>
              <a:off x="3982659" y="1326872"/>
              <a:ext cx="5357193" cy="983974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API Gateway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55B992-1C63-4925-A624-A7295017232C}"/>
                </a:ext>
              </a:extLst>
            </p:cNvPr>
            <p:cNvSpPr/>
            <p:nvPr/>
          </p:nvSpPr>
          <p:spPr>
            <a:xfrm>
              <a:off x="1514061" y="1724438"/>
              <a:ext cx="1071663" cy="399422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Service</a:t>
              </a: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Register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44E5579-19A1-4242-98C0-8718F30BA56B}"/>
                </a:ext>
              </a:extLst>
            </p:cNvPr>
            <p:cNvSpPr/>
            <p:nvPr/>
          </p:nvSpPr>
          <p:spPr>
            <a:xfrm>
              <a:off x="4234866" y="3119228"/>
              <a:ext cx="4968438" cy="1562107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Micro services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4D0F5D3-9031-47E3-BCF0-F5A521AD0A64}"/>
                </a:ext>
              </a:extLst>
            </p:cNvPr>
            <p:cNvSpPr/>
            <p:nvPr/>
          </p:nvSpPr>
          <p:spPr>
            <a:xfrm>
              <a:off x="4270202" y="5070658"/>
              <a:ext cx="4852781" cy="65764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Reverse </a:t>
              </a:r>
              <a:r>
                <a:rPr lang="en-US" altLang="zh-CN" dirty="0">
                  <a:solidFill>
                    <a:schemeClr val="tx2"/>
                  </a:solidFill>
                </a:rPr>
                <a:t>P</a:t>
              </a:r>
              <a:r>
                <a:rPr lang="en-US" dirty="0">
                  <a:solidFill>
                    <a:schemeClr val="tx2"/>
                  </a:solidFill>
                </a:rPr>
                <a:t>roxy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433C8AD-2FC5-4B72-806F-5E1571445DBE}"/>
                </a:ext>
              </a:extLst>
            </p:cNvPr>
            <p:cNvSpPr/>
            <p:nvPr/>
          </p:nvSpPr>
          <p:spPr>
            <a:xfrm>
              <a:off x="3982660" y="2310846"/>
              <a:ext cx="5357192" cy="51323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Load balance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9F047D-7B85-43F5-A177-EECCA9C6F8F7}"/>
                </a:ext>
              </a:extLst>
            </p:cNvPr>
            <p:cNvSpPr/>
            <p:nvPr/>
          </p:nvSpPr>
          <p:spPr>
            <a:xfrm>
              <a:off x="2585724" y="1724437"/>
              <a:ext cx="1071876" cy="399422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Load balance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733EA8-B1B4-46F8-B604-9C6D82A55E5B}"/>
                </a:ext>
              </a:extLst>
            </p:cNvPr>
            <p:cNvSpPr txBox="1"/>
            <p:nvPr/>
          </p:nvSpPr>
          <p:spPr>
            <a:xfrm>
              <a:off x="9573788" y="167987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Unit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E17E1D-B24B-4810-BFFF-2851FA5CAA42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5866122" y="1201549"/>
            <a:ext cx="1" cy="55270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36F662-3EAE-41ED-B574-80BFA3D7C56E}"/>
              </a:ext>
            </a:extLst>
          </p:cNvPr>
          <p:cNvSpPr/>
          <p:nvPr/>
        </p:nvSpPr>
        <p:spPr>
          <a:xfrm>
            <a:off x="10233099" y="2149400"/>
            <a:ext cx="1630699" cy="185725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wares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68FFE5-19FD-4938-8260-F0D44B15C0F3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>
            <a:off x="8408171" y="3078029"/>
            <a:ext cx="1824928" cy="124963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8A3FFA-C841-4B28-B881-D0A84FD10AD1}"/>
              </a:ext>
            </a:extLst>
          </p:cNvPr>
          <p:cNvSpPr/>
          <p:nvPr/>
        </p:nvSpPr>
        <p:spPr>
          <a:xfrm>
            <a:off x="7116414" y="3639521"/>
            <a:ext cx="1211436" cy="36713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SDK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061C00-FB71-42D5-8E48-CAA9AE7EAA6B}"/>
              </a:ext>
            </a:extLst>
          </p:cNvPr>
          <p:cNvSpPr/>
          <p:nvPr/>
        </p:nvSpPr>
        <p:spPr>
          <a:xfrm>
            <a:off x="7116414" y="4064311"/>
            <a:ext cx="1211436" cy="36713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C561B-3D7F-4140-91E5-DEDAF01C1529}"/>
              </a:ext>
            </a:extLst>
          </p:cNvPr>
          <p:cNvSpPr/>
          <p:nvPr/>
        </p:nvSpPr>
        <p:spPr>
          <a:xfrm>
            <a:off x="10233099" y="4322436"/>
            <a:ext cx="1630699" cy="185725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B1B08A-E3C2-4839-A2E0-7D281165BF4D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 flipV="1">
            <a:off x="8408171" y="4327661"/>
            <a:ext cx="1824928" cy="92340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233198-5825-40F2-87C1-B51D7900550C}"/>
              </a:ext>
            </a:extLst>
          </p:cNvPr>
          <p:cNvGrpSpPr/>
          <p:nvPr/>
        </p:nvGrpSpPr>
        <p:grpSpPr>
          <a:xfrm>
            <a:off x="3334599" y="364021"/>
            <a:ext cx="4438702" cy="2565236"/>
            <a:chOff x="3012352" y="417443"/>
            <a:chExt cx="4438702" cy="32761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06B4E-4264-4542-B199-C054BC88E4EC}"/>
                </a:ext>
              </a:extLst>
            </p:cNvPr>
            <p:cNvSpPr/>
            <p:nvPr/>
          </p:nvSpPr>
          <p:spPr>
            <a:xfrm>
              <a:off x="3012352" y="530535"/>
              <a:ext cx="4438702" cy="31630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6443B19-9417-45A9-BF02-C449A2AC6350}"/>
                </a:ext>
              </a:extLst>
            </p:cNvPr>
            <p:cNvSpPr/>
            <p:nvPr/>
          </p:nvSpPr>
          <p:spPr>
            <a:xfrm>
              <a:off x="4370286" y="417443"/>
              <a:ext cx="2040453" cy="85972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API Gateway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55B992-1C63-4925-A624-A7295017232C}"/>
                </a:ext>
              </a:extLst>
            </p:cNvPr>
            <p:cNvSpPr/>
            <p:nvPr/>
          </p:nvSpPr>
          <p:spPr>
            <a:xfrm>
              <a:off x="3138355" y="700404"/>
              <a:ext cx="1071663" cy="282334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Service</a:t>
              </a: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Register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A592008-77E4-4DCB-B93D-0CE5D27075F5}"/>
                </a:ext>
              </a:extLst>
            </p:cNvPr>
            <p:cNvSpPr/>
            <p:nvPr/>
          </p:nvSpPr>
          <p:spPr>
            <a:xfrm>
              <a:off x="4370285" y="1999174"/>
              <a:ext cx="2040453" cy="643694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Microservices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4D0F5D3-9031-47E3-BCF0-F5A521AD0A64}"/>
                </a:ext>
              </a:extLst>
            </p:cNvPr>
            <p:cNvSpPr/>
            <p:nvPr/>
          </p:nvSpPr>
          <p:spPr>
            <a:xfrm>
              <a:off x="4345960" y="2851640"/>
              <a:ext cx="2040453" cy="65764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Reverse </a:t>
              </a:r>
              <a:r>
                <a:rPr lang="en-US" altLang="zh-CN" dirty="0">
                  <a:solidFill>
                    <a:schemeClr val="tx2"/>
                  </a:solidFill>
                </a:rPr>
                <a:t>P</a:t>
              </a:r>
              <a:r>
                <a:rPr lang="en-US" dirty="0">
                  <a:solidFill>
                    <a:schemeClr val="tx2"/>
                  </a:solidFill>
                </a:rPr>
                <a:t>roxy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433C8AD-2FC5-4B72-806F-5E1571445DBE}"/>
                </a:ext>
              </a:extLst>
            </p:cNvPr>
            <p:cNvSpPr/>
            <p:nvPr/>
          </p:nvSpPr>
          <p:spPr>
            <a:xfrm>
              <a:off x="4370286" y="1277171"/>
              <a:ext cx="2040453" cy="51323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Load balance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733EA8-B1B4-46F8-B604-9C6D82A55E5B}"/>
                </a:ext>
              </a:extLst>
            </p:cNvPr>
            <p:cNvSpPr txBox="1"/>
            <p:nvPr/>
          </p:nvSpPr>
          <p:spPr>
            <a:xfrm>
              <a:off x="6511373" y="61004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Unit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666FC2-3082-4268-884B-3C863E9AFD9E}"/>
              </a:ext>
            </a:extLst>
          </p:cNvPr>
          <p:cNvGrpSpPr/>
          <p:nvPr/>
        </p:nvGrpSpPr>
        <p:grpSpPr>
          <a:xfrm>
            <a:off x="323919" y="3686978"/>
            <a:ext cx="4438702" cy="2565236"/>
            <a:chOff x="3012352" y="417443"/>
            <a:chExt cx="4438702" cy="32761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7B7CD8-97FD-4096-92CE-ABCE07188675}"/>
                </a:ext>
              </a:extLst>
            </p:cNvPr>
            <p:cNvSpPr/>
            <p:nvPr/>
          </p:nvSpPr>
          <p:spPr>
            <a:xfrm>
              <a:off x="3012352" y="530535"/>
              <a:ext cx="4438702" cy="31630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04D9BA-F1A6-4CD8-82FC-AF1A198ADC53}"/>
                </a:ext>
              </a:extLst>
            </p:cNvPr>
            <p:cNvSpPr/>
            <p:nvPr/>
          </p:nvSpPr>
          <p:spPr>
            <a:xfrm>
              <a:off x="4370286" y="417443"/>
              <a:ext cx="2040453" cy="85972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API Gateway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0AAB341-BF62-4CC5-A3A1-6C90E71D271F}"/>
                </a:ext>
              </a:extLst>
            </p:cNvPr>
            <p:cNvSpPr/>
            <p:nvPr/>
          </p:nvSpPr>
          <p:spPr>
            <a:xfrm>
              <a:off x="3138355" y="700404"/>
              <a:ext cx="1071663" cy="282334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Service</a:t>
              </a: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Register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8DF70BA-ACE1-4227-9672-84B4FF31CDE1}"/>
                </a:ext>
              </a:extLst>
            </p:cNvPr>
            <p:cNvSpPr/>
            <p:nvPr/>
          </p:nvSpPr>
          <p:spPr>
            <a:xfrm>
              <a:off x="4370285" y="1999174"/>
              <a:ext cx="2040453" cy="643694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Microservices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54D52AB-1DD3-42D3-9A77-06CBC289771F}"/>
                </a:ext>
              </a:extLst>
            </p:cNvPr>
            <p:cNvSpPr/>
            <p:nvPr/>
          </p:nvSpPr>
          <p:spPr>
            <a:xfrm>
              <a:off x="4345960" y="2851640"/>
              <a:ext cx="2040453" cy="65764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Reverse </a:t>
              </a:r>
              <a:r>
                <a:rPr lang="en-US" altLang="zh-CN" dirty="0">
                  <a:solidFill>
                    <a:schemeClr val="tx2"/>
                  </a:solidFill>
                </a:rPr>
                <a:t>P</a:t>
              </a:r>
              <a:r>
                <a:rPr lang="en-US" dirty="0">
                  <a:solidFill>
                    <a:schemeClr val="tx2"/>
                  </a:solidFill>
                </a:rPr>
                <a:t>roxy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6712474-0795-427C-A7E0-8AB4BCFBB235}"/>
                </a:ext>
              </a:extLst>
            </p:cNvPr>
            <p:cNvSpPr/>
            <p:nvPr/>
          </p:nvSpPr>
          <p:spPr>
            <a:xfrm>
              <a:off x="4370286" y="1277171"/>
              <a:ext cx="2040453" cy="51323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Load balance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756FAD-0ED2-4A6C-90C7-F871E5A998FF}"/>
                </a:ext>
              </a:extLst>
            </p:cNvPr>
            <p:cNvSpPr txBox="1"/>
            <p:nvPr/>
          </p:nvSpPr>
          <p:spPr>
            <a:xfrm>
              <a:off x="6511373" y="61004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Unit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A6B5A1-F76D-44F3-8822-C658E6C1E199}"/>
              </a:ext>
            </a:extLst>
          </p:cNvPr>
          <p:cNvGrpSpPr/>
          <p:nvPr/>
        </p:nvGrpSpPr>
        <p:grpSpPr>
          <a:xfrm>
            <a:off x="5266288" y="3686978"/>
            <a:ext cx="4438702" cy="2565236"/>
            <a:chOff x="3012352" y="417443"/>
            <a:chExt cx="4438702" cy="327617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BAE596-258B-4355-85D9-DDBF43B22E9F}"/>
                </a:ext>
              </a:extLst>
            </p:cNvPr>
            <p:cNvSpPr/>
            <p:nvPr/>
          </p:nvSpPr>
          <p:spPr>
            <a:xfrm>
              <a:off x="3012352" y="530535"/>
              <a:ext cx="4438702" cy="31630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CB15921-2DF1-42A0-85FC-62FEDDFD7AFD}"/>
                </a:ext>
              </a:extLst>
            </p:cNvPr>
            <p:cNvSpPr/>
            <p:nvPr/>
          </p:nvSpPr>
          <p:spPr>
            <a:xfrm>
              <a:off x="4370286" y="417443"/>
              <a:ext cx="2040453" cy="85972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API Gateway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01F106-2621-4153-8417-66E706DB3D1D}"/>
                </a:ext>
              </a:extLst>
            </p:cNvPr>
            <p:cNvSpPr/>
            <p:nvPr/>
          </p:nvSpPr>
          <p:spPr>
            <a:xfrm>
              <a:off x="3138355" y="700404"/>
              <a:ext cx="1071663" cy="282334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Service</a:t>
              </a: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Register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DCB8F72-D918-4DD9-A053-CC7375B7DB51}"/>
                </a:ext>
              </a:extLst>
            </p:cNvPr>
            <p:cNvSpPr/>
            <p:nvPr/>
          </p:nvSpPr>
          <p:spPr>
            <a:xfrm>
              <a:off x="4370285" y="1999174"/>
              <a:ext cx="2040453" cy="643694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Microservices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ACC4C08-6B56-4D87-9A63-6CBEC099FB4A}"/>
                </a:ext>
              </a:extLst>
            </p:cNvPr>
            <p:cNvSpPr/>
            <p:nvPr/>
          </p:nvSpPr>
          <p:spPr>
            <a:xfrm>
              <a:off x="4345960" y="2851640"/>
              <a:ext cx="2040453" cy="65764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Reverse </a:t>
              </a:r>
              <a:r>
                <a:rPr lang="en-US" altLang="zh-CN" dirty="0">
                  <a:solidFill>
                    <a:schemeClr val="tx2"/>
                  </a:solidFill>
                </a:rPr>
                <a:t>P</a:t>
              </a:r>
              <a:r>
                <a:rPr lang="en-US" dirty="0">
                  <a:solidFill>
                    <a:schemeClr val="tx2"/>
                  </a:solidFill>
                </a:rPr>
                <a:t>roxy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069D0B7-8C3A-4547-B265-E6879EF0C172}"/>
                </a:ext>
              </a:extLst>
            </p:cNvPr>
            <p:cNvSpPr/>
            <p:nvPr/>
          </p:nvSpPr>
          <p:spPr>
            <a:xfrm>
              <a:off x="4370286" y="1277171"/>
              <a:ext cx="2040453" cy="513231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Load balance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591433-583E-4C6C-A485-3ECB8E76AD67}"/>
                </a:ext>
              </a:extLst>
            </p:cNvPr>
            <p:cNvSpPr txBox="1"/>
            <p:nvPr/>
          </p:nvSpPr>
          <p:spPr>
            <a:xfrm>
              <a:off x="6511373" y="61004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Unit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F4C354-9A18-477B-89A6-1C310168CD9E}"/>
              </a:ext>
            </a:extLst>
          </p:cNvPr>
          <p:cNvCxnSpPr>
            <a:cxnSpLocks/>
            <a:stCxn id="46" idx="0"/>
            <a:endCxn id="11" idx="2"/>
          </p:cNvCxnSpPr>
          <p:nvPr/>
        </p:nvCxnSpPr>
        <p:spPr>
          <a:xfrm flipV="1">
            <a:off x="2702080" y="2784920"/>
            <a:ext cx="2986354" cy="9020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2A400C-FF90-4715-85A1-1D14CCEBD16E}"/>
              </a:ext>
            </a:extLst>
          </p:cNvPr>
          <p:cNvCxnSpPr>
            <a:cxnSpLocks/>
            <a:stCxn id="54" idx="0"/>
            <a:endCxn id="11" idx="2"/>
          </p:cNvCxnSpPr>
          <p:nvPr/>
        </p:nvCxnSpPr>
        <p:spPr>
          <a:xfrm flipH="1" flipV="1">
            <a:off x="5688434" y="2784920"/>
            <a:ext cx="1956015" cy="9020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F1DB01D-2A1B-483D-9D1E-2BFD1D36B5A8}"/>
              </a:ext>
            </a:extLst>
          </p:cNvPr>
          <p:cNvSpPr/>
          <p:nvPr/>
        </p:nvSpPr>
        <p:spPr>
          <a:xfrm>
            <a:off x="10273212" y="412731"/>
            <a:ext cx="1630699" cy="185725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362460-89D9-43DD-B956-20C1320C8165}"/>
              </a:ext>
            </a:extLst>
          </p:cNvPr>
          <p:cNvSpPr/>
          <p:nvPr/>
        </p:nvSpPr>
        <p:spPr>
          <a:xfrm>
            <a:off x="10282357" y="2558205"/>
            <a:ext cx="1561133" cy="19130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</a:t>
            </a:r>
          </a:p>
          <a:p>
            <a:pPr algn="ctr"/>
            <a:r>
              <a:rPr lang="en-US" dirty="0"/>
              <a:t>MS Unit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80B64D-C92E-4E1B-BC0A-73CEA14AD441}"/>
              </a:ext>
            </a:extLst>
          </p:cNvPr>
          <p:cNvCxnSpPr>
            <a:cxnSpLocks/>
            <a:stCxn id="68" idx="1"/>
            <a:endCxn id="11" idx="3"/>
          </p:cNvCxnSpPr>
          <p:nvPr/>
        </p:nvCxnSpPr>
        <p:spPr>
          <a:xfrm flipH="1" flipV="1">
            <a:off x="6708660" y="2527455"/>
            <a:ext cx="3573697" cy="98725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87751E-986F-46A1-8584-BE9A0AA0BDB0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>
            <a:off x="6708660" y="1341360"/>
            <a:ext cx="3564552" cy="118609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4047E-82E7-49A0-9485-C5432F73C242}"/>
              </a:ext>
            </a:extLst>
          </p:cNvPr>
          <p:cNvSpPr/>
          <p:nvPr/>
        </p:nvSpPr>
        <p:spPr>
          <a:xfrm>
            <a:off x="440600" y="1003850"/>
            <a:ext cx="10214147" cy="56354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DF4249-D205-4D27-AFD1-E4BED110F7D6}"/>
              </a:ext>
            </a:extLst>
          </p:cNvPr>
          <p:cNvSpPr/>
          <p:nvPr/>
        </p:nvSpPr>
        <p:spPr>
          <a:xfrm>
            <a:off x="2216426" y="849788"/>
            <a:ext cx="7315470" cy="78022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API Gateway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0DF87-7F96-4A45-9E05-A68B78DECE47}"/>
              </a:ext>
            </a:extLst>
          </p:cNvPr>
          <p:cNvSpPr/>
          <p:nvPr/>
        </p:nvSpPr>
        <p:spPr>
          <a:xfrm>
            <a:off x="699050" y="1232450"/>
            <a:ext cx="1071663" cy="5102429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Service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</a:rPr>
              <a:t>Register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1660E-9570-42AC-A743-744FDF6C73B9}"/>
              </a:ext>
            </a:extLst>
          </p:cNvPr>
          <p:cNvSpPr/>
          <p:nvPr/>
        </p:nvSpPr>
        <p:spPr>
          <a:xfrm>
            <a:off x="2216427" y="2012927"/>
            <a:ext cx="1898374" cy="56130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Authority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88287-A849-4C1C-B262-CAB3362F801C}"/>
              </a:ext>
            </a:extLst>
          </p:cNvPr>
          <p:cNvSpPr/>
          <p:nvPr/>
        </p:nvSpPr>
        <p:spPr>
          <a:xfrm>
            <a:off x="3455191" y="5686878"/>
            <a:ext cx="4852781" cy="657641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</a:t>
            </a:r>
            <a:r>
              <a:rPr lang="en-US" altLang="zh-CN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roxy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7200B-61F9-4C38-B578-4BEACB18BB36}"/>
              </a:ext>
            </a:extLst>
          </p:cNvPr>
          <p:cNvSpPr txBox="1"/>
          <p:nvPr/>
        </p:nvSpPr>
        <p:spPr>
          <a:xfrm>
            <a:off x="9623481" y="104778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Unit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A0E6DA-ED90-40C5-A885-D1542F6CAA7C}"/>
              </a:ext>
            </a:extLst>
          </p:cNvPr>
          <p:cNvSpPr/>
          <p:nvPr/>
        </p:nvSpPr>
        <p:spPr>
          <a:xfrm>
            <a:off x="4314356" y="2012926"/>
            <a:ext cx="1898374" cy="56130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Workflow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DDBBC4-8B3E-4A05-A092-3FBE6D80B4D7}"/>
              </a:ext>
            </a:extLst>
          </p:cNvPr>
          <p:cNvSpPr/>
          <p:nvPr/>
        </p:nvSpPr>
        <p:spPr>
          <a:xfrm>
            <a:off x="6409598" y="2012925"/>
            <a:ext cx="1898374" cy="56130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Quartz</a:t>
            </a:r>
          </a:p>
        </p:txBody>
      </p:sp>
    </p:spTree>
    <p:extLst>
      <p:ext uri="{BB962C8B-B14F-4D97-AF65-F5344CB8AC3E}">
        <p14:creationId xmlns:p14="http://schemas.microsoft.com/office/powerpoint/2010/main" val="13660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4047E-82E7-49A0-9485-C5432F73C242}"/>
              </a:ext>
            </a:extLst>
          </p:cNvPr>
          <p:cNvSpPr/>
          <p:nvPr/>
        </p:nvSpPr>
        <p:spPr>
          <a:xfrm>
            <a:off x="440600" y="1003850"/>
            <a:ext cx="10214147" cy="56354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DF4249-D205-4D27-AFD1-E4BED110F7D6}"/>
              </a:ext>
            </a:extLst>
          </p:cNvPr>
          <p:cNvSpPr/>
          <p:nvPr/>
        </p:nvSpPr>
        <p:spPr>
          <a:xfrm>
            <a:off x="2216426" y="849788"/>
            <a:ext cx="7315470" cy="78022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API Gateway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0DF87-7F96-4A45-9E05-A68B78DECE47}"/>
              </a:ext>
            </a:extLst>
          </p:cNvPr>
          <p:cNvSpPr/>
          <p:nvPr/>
        </p:nvSpPr>
        <p:spPr>
          <a:xfrm>
            <a:off x="699050" y="1232450"/>
            <a:ext cx="1071663" cy="5102429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Service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</a:rPr>
              <a:t>Register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1660E-9570-42AC-A743-744FDF6C73B9}"/>
              </a:ext>
            </a:extLst>
          </p:cNvPr>
          <p:cNvSpPr/>
          <p:nvPr/>
        </p:nvSpPr>
        <p:spPr>
          <a:xfrm>
            <a:off x="2216427" y="2012927"/>
            <a:ext cx="1898374" cy="56130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Authority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88287-A849-4C1C-B262-CAB3362F801C}"/>
              </a:ext>
            </a:extLst>
          </p:cNvPr>
          <p:cNvSpPr/>
          <p:nvPr/>
        </p:nvSpPr>
        <p:spPr>
          <a:xfrm>
            <a:off x="3455191" y="5686878"/>
            <a:ext cx="4852781" cy="657641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</a:t>
            </a:r>
            <a:r>
              <a:rPr lang="en-US" altLang="zh-CN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roxy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7200B-61F9-4C38-B578-4BEACB18BB36}"/>
              </a:ext>
            </a:extLst>
          </p:cNvPr>
          <p:cNvSpPr txBox="1"/>
          <p:nvPr/>
        </p:nvSpPr>
        <p:spPr>
          <a:xfrm>
            <a:off x="9623481" y="104778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Unit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BD571-1C7A-487D-84F8-D7BE4A455A65}"/>
              </a:ext>
            </a:extLst>
          </p:cNvPr>
          <p:cNvSpPr/>
          <p:nvPr/>
        </p:nvSpPr>
        <p:spPr>
          <a:xfrm>
            <a:off x="4314356" y="2012926"/>
            <a:ext cx="1898374" cy="56130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Workflow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1E1343-F359-449C-A9F6-C7F8DC534BB3}"/>
              </a:ext>
            </a:extLst>
          </p:cNvPr>
          <p:cNvSpPr/>
          <p:nvPr/>
        </p:nvSpPr>
        <p:spPr>
          <a:xfrm>
            <a:off x="6409598" y="2012925"/>
            <a:ext cx="1898374" cy="56130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Quartz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2A717A-F2FC-4638-B756-E86B69997A02}"/>
              </a:ext>
            </a:extLst>
          </p:cNvPr>
          <p:cNvSpPr/>
          <p:nvPr/>
        </p:nvSpPr>
        <p:spPr>
          <a:xfrm>
            <a:off x="2216427" y="2957144"/>
            <a:ext cx="1898374" cy="56130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Business Service</a:t>
            </a:r>
          </a:p>
        </p:txBody>
      </p:sp>
    </p:spTree>
    <p:extLst>
      <p:ext uri="{BB962C8B-B14F-4D97-AF65-F5344CB8AC3E}">
        <p14:creationId xmlns:p14="http://schemas.microsoft.com/office/powerpoint/2010/main" val="82411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88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S. C.</dc:creator>
  <cp:lastModifiedBy>Gao, S. C.</cp:lastModifiedBy>
  <cp:revision>17</cp:revision>
  <dcterms:created xsi:type="dcterms:W3CDTF">2018-08-03T09:15:59Z</dcterms:created>
  <dcterms:modified xsi:type="dcterms:W3CDTF">2018-08-06T09:22:39Z</dcterms:modified>
</cp:coreProperties>
</file>