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77" r:id="rId2"/>
    <p:sldId id="262" r:id="rId3"/>
    <p:sldId id="278" r:id="rId4"/>
    <p:sldId id="279" r:id="rId5"/>
    <p:sldId id="283" r:id="rId6"/>
    <p:sldId id="284" r:id="rId7"/>
    <p:sldId id="264" r:id="rId8"/>
    <p:sldId id="273" r:id="rId9"/>
    <p:sldId id="280" r:id="rId10"/>
    <p:sldId id="281" r:id="rId11"/>
    <p:sldId id="285" r:id="rId12"/>
    <p:sldId id="286" r:id="rId13"/>
    <p:sldId id="303" r:id="rId14"/>
    <p:sldId id="265" r:id="rId15"/>
    <p:sldId id="282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2" r:id="rId31"/>
    <p:sldId id="26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207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C2EA8-DE5A-4AA6-B918-4FCC223A8B7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32156-F9B5-41E3-ADB7-D297B945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可以查看任何代码，</a:t>
            </a:r>
            <a:r>
              <a:rPr lang="en-US" altLang="zh-CN" dirty="0"/>
              <a:t>class</a:t>
            </a:r>
            <a:r>
              <a:rPr lang="zh-CN" altLang="en-US" dirty="0"/>
              <a:t>都是可以反编译的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9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6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穿插</a:t>
            </a:r>
            <a:r>
              <a:rPr lang="en-US" altLang="zh-CN" dirty="0"/>
              <a:t>java</a:t>
            </a:r>
            <a:r>
              <a:rPr lang="zh-CN" altLang="en-US" dirty="0"/>
              <a:t>编程规范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穿插</a:t>
            </a:r>
            <a:r>
              <a:rPr lang="en-US" altLang="zh-CN" dirty="0"/>
              <a:t>java</a:t>
            </a:r>
            <a:r>
              <a:rPr lang="zh-CN" altLang="en-US" dirty="0"/>
              <a:t>编程规范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14">
            <a:extLst>
              <a:ext uri="{FF2B5EF4-FFF2-40B4-BE49-F238E27FC236}">
                <a16:creationId xmlns:a16="http://schemas.microsoft.com/office/drawing/2014/main" id="{A6D8E9EE-5AFD-4B16-8FAC-95EF000CD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5063">
            <a:off x="5151787" y="458054"/>
            <a:ext cx="5593519" cy="2104926"/>
          </a:xfrm>
          <a:prstGeom prst="rect">
            <a:avLst/>
          </a:prstGeom>
        </p:spPr>
      </p:pic>
      <p:pic>
        <p:nvPicPr>
          <p:cNvPr id="93" name="图片 15">
            <a:extLst>
              <a:ext uri="{FF2B5EF4-FFF2-40B4-BE49-F238E27FC236}">
                <a16:creationId xmlns:a16="http://schemas.microsoft.com/office/drawing/2014/main" id="{5C12B050-4707-46E3-8319-FDF30717B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363" y="2293890"/>
            <a:ext cx="5593519" cy="2104926"/>
          </a:xfrm>
          <a:prstGeom prst="rect">
            <a:avLst/>
          </a:prstGeom>
        </p:spPr>
      </p:pic>
      <p:pic>
        <p:nvPicPr>
          <p:cNvPr id="94" name="图片 16">
            <a:extLst>
              <a:ext uri="{FF2B5EF4-FFF2-40B4-BE49-F238E27FC236}">
                <a16:creationId xmlns:a16="http://schemas.microsoft.com/office/drawing/2014/main" id="{9808507D-92A6-4020-95F2-0CE08298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617">
            <a:off x="4665154" y="4108255"/>
            <a:ext cx="5593519" cy="210492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86D3C53-9435-4257-B1DE-EFAF3A67CF31}"/>
              </a:ext>
            </a:extLst>
          </p:cNvPr>
          <p:cNvSpPr txBox="1"/>
          <p:nvPr/>
        </p:nvSpPr>
        <p:spPr>
          <a:xfrm>
            <a:off x="2013996" y="2399873"/>
            <a:ext cx="302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srgbClr val="A47D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didas Unity" pitchFamily="2" charset="0"/>
              </a:rPr>
              <a:t>Java</a:t>
            </a:r>
            <a:r>
              <a:rPr lang="zh-CN" altLang="en-US" sz="3600" kern="0" dirty="0">
                <a:solidFill>
                  <a:srgbClr val="A47D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didas Unity" pitchFamily="2" charset="0"/>
              </a:rPr>
              <a:t>基础介绍</a:t>
            </a:r>
            <a:endParaRPr lang="en-US" altLang="zh-CN" sz="3600" kern="0" dirty="0">
              <a:solidFill>
                <a:srgbClr val="A47D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Adidas Unity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E8EE90-F1EF-43B4-A016-E406B302A7C5}"/>
              </a:ext>
            </a:extLst>
          </p:cNvPr>
          <p:cNvSpPr txBox="1"/>
          <p:nvPr/>
        </p:nvSpPr>
        <p:spPr>
          <a:xfrm rot="20626868">
            <a:off x="6477441" y="1393301"/>
            <a:ext cx="274341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Java</a:t>
            </a:r>
            <a:r>
              <a: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简介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4BECBD-60C4-47BC-91BC-1DA056962112}"/>
              </a:ext>
            </a:extLst>
          </p:cNvPr>
          <p:cNvSpPr txBox="1"/>
          <p:nvPr/>
        </p:nvSpPr>
        <p:spPr>
          <a:xfrm rot="20793972">
            <a:off x="5521330" y="1529851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01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6AC49A-D8EB-4DA2-8FD0-FCEDDA646018}"/>
              </a:ext>
            </a:extLst>
          </p:cNvPr>
          <p:cNvSpPr txBox="1"/>
          <p:nvPr/>
        </p:nvSpPr>
        <p:spPr>
          <a:xfrm>
            <a:off x="5549906" y="2942837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02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BE4C8B-9F9B-48D3-8D8B-5D4F528A1636}"/>
              </a:ext>
            </a:extLst>
          </p:cNvPr>
          <p:cNvSpPr txBox="1"/>
          <p:nvPr/>
        </p:nvSpPr>
        <p:spPr>
          <a:xfrm>
            <a:off x="6576839" y="3255269"/>
            <a:ext cx="274341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4BACC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开发工具介绍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BACC6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3AF5D0D-B991-4C64-825F-1DA7FC93CBF1}"/>
              </a:ext>
            </a:extLst>
          </p:cNvPr>
          <p:cNvSpPr txBox="1"/>
          <p:nvPr/>
        </p:nvSpPr>
        <p:spPr>
          <a:xfrm rot="937925">
            <a:off x="6090206" y="5070298"/>
            <a:ext cx="274341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Hello World </a:t>
            </a:r>
            <a:r>
              <a:rPr lang="zh-CN" altLang="en-US" sz="2400" dirty="0"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演示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10B1AF-77B1-4360-AA33-8F719D20F613}"/>
              </a:ext>
            </a:extLst>
          </p:cNvPr>
          <p:cNvSpPr txBox="1"/>
          <p:nvPr/>
        </p:nvSpPr>
        <p:spPr>
          <a:xfrm rot="1238383">
            <a:off x="5115173" y="4177111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03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9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E20B75AF-FCC4-4EBD-A881-AAF8C633AC3C}"/>
              </a:ext>
            </a:extLst>
          </p:cNvPr>
          <p:cNvSpPr/>
          <p:nvPr/>
        </p:nvSpPr>
        <p:spPr>
          <a:xfrm rot="10760111">
            <a:off x="5808682" y="562606"/>
            <a:ext cx="6369355" cy="2984460"/>
          </a:xfrm>
          <a:custGeom>
            <a:avLst/>
            <a:gdLst/>
            <a:ahLst/>
            <a:cxnLst/>
            <a:rect l="l" t="t" r="r" b="b"/>
            <a:pathLst>
              <a:path w="6369355" h="2984460">
                <a:moveTo>
                  <a:pt x="870848" y="2984460"/>
                </a:moveTo>
                <a:cubicBezTo>
                  <a:pt x="545440" y="2984460"/>
                  <a:pt x="244360" y="2880302"/>
                  <a:pt x="0" y="2702296"/>
                </a:cubicBezTo>
                <a:lnTo>
                  <a:pt x="28329" y="260980"/>
                </a:lnTo>
                <a:cubicBezTo>
                  <a:pt x="267879" y="96193"/>
                  <a:pt x="558130" y="0"/>
                  <a:pt x="870848" y="0"/>
                </a:cubicBezTo>
                <a:cubicBezTo>
                  <a:pt x="1477591" y="0"/>
                  <a:pt x="1999759" y="362118"/>
                  <a:pt x="2231906" y="882522"/>
                </a:cubicBezTo>
                <a:lnTo>
                  <a:pt x="2232027" y="882522"/>
                </a:lnTo>
                <a:cubicBezTo>
                  <a:pt x="2506442" y="1118497"/>
                  <a:pt x="3001303" y="1275163"/>
                  <a:pt x="3566014" y="1275163"/>
                </a:cubicBezTo>
                <a:cubicBezTo>
                  <a:pt x="4077780" y="1275163"/>
                  <a:pt x="4532179" y="1146498"/>
                  <a:pt x="4816150" y="945345"/>
                </a:cubicBezTo>
                <a:cubicBezTo>
                  <a:pt x="4980451" y="794089"/>
                  <a:pt x="5199938" y="702334"/>
                  <a:pt x="5440856" y="702334"/>
                </a:cubicBezTo>
                <a:cubicBezTo>
                  <a:pt x="5953652" y="702334"/>
                  <a:pt x="6369355" y="1118037"/>
                  <a:pt x="6369355" y="1630833"/>
                </a:cubicBezTo>
                <a:cubicBezTo>
                  <a:pt x="6369355" y="2143629"/>
                  <a:pt x="5953652" y="2559331"/>
                  <a:pt x="5440856" y="2559331"/>
                </a:cubicBezTo>
                <a:cubicBezTo>
                  <a:pt x="5253492" y="2559331"/>
                  <a:pt x="5079091" y="2503835"/>
                  <a:pt x="4933500" y="2407913"/>
                </a:cubicBezTo>
                <a:lnTo>
                  <a:pt x="4928005" y="2407913"/>
                </a:lnTo>
                <a:lnTo>
                  <a:pt x="4921492" y="2400586"/>
                </a:lnTo>
                <a:cubicBezTo>
                  <a:pt x="4854758" y="2355487"/>
                  <a:pt x="4794210" y="2301929"/>
                  <a:pt x="4742042" y="2240876"/>
                </a:cubicBezTo>
                <a:cubicBezTo>
                  <a:pt x="4458486" y="2037053"/>
                  <a:pt x="4001024" y="1906391"/>
                  <a:pt x="3485305" y="1906391"/>
                </a:cubicBezTo>
                <a:cubicBezTo>
                  <a:pt x="2862059" y="1906391"/>
                  <a:pt x="2323895" y="2097219"/>
                  <a:pt x="2072746" y="2374000"/>
                </a:cubicBezTo>
                <a:cubicBezTo>
                  <a:pt x="1802480" y="2744580"/>
                  <a:pt x="1364677" y="2984460"/>
                  <a:pt x="870848" y="2984460"/>
                </a:cubicBezTo>
                <a:close/>
              </a:path>
            </a:pathLst>
          </a:custGeom>
          <a:gradFill flip="none" rotWithShape="1">
            <a:gsLst>
              <a:gs pos="0">
                <a:srgbClr val="527D0D"/>
              </a:gs>
              <a:gs pos="31000">
                <a:srgbClr val="84A810"/>
              </a:gs>
              <a:gs pos="83000">
                <a:srgbClr val="BADB13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52400" h="190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" name="椭圆 3">
            <a:extLst>
              <a:ext uri="{FF2B5EF4-FFF2-40B4-BE49-F238E27FC236}">
                <a16:creationId xmlns:a16="http://schemas.microsoft.com/office/drawing/2014/main" id="{CA44B214-3B46-43A3-9D2F-E90CC89F3F30}"/>
              </a:ext>
            </a:extLst>
          </p:cNvPr>
          <p:cNvSpPr/>
          <p:nvPr/>
        </p:nvSpPr>
        <p:spPr>
          <a:xfrm rot="10760111">
            <a:off x="9983233" y="677352"/>
            <a:ext cx="2193066" cy="2719176"/>
          </a:xfrm>
          <a:custGeom>
            <a:avLst/>
            <a:gdLst/>
            <a:ahLst/>
            <a:cxnLst/>
            <a:rect l="l" t="t" r="r" b="b"/>
            <a:pathLst>
              <a:path w="2193066" h="2719176">
                <a:moveTo>
                  <a:pt x="833478" y="2719176"/>
                </a:moveTo>
                <a:cubicBezTo>
                  <a:pt x="519030" y="2719176"/>
                  <a:pt x="229514" y="2612426"/>
                  <a:pt x="0" y="2432153"/>
                </a:cubicBezTo>
                <a:lnTo>
                  <a:pt x="25110" y="268247"/>
                </a:lnTo>
                <a:cubicBezTo>
                  <a:pt x="250297" y="99235"/>
                  <a:pt x="530298" y="0"/>
                  <a:pt x="833478" y="0"/>
                </a:cubicBezTo>
                <a:cubicBezTo>
                  <a:pt x="1584358" y="0"/>
                  <a:pt x="2193066" y="608708"/>
                  <a:pt x="2193066" y="1359588"/>
                </a:cubicBezTo>
                <a:cubicBezTo>
                  <a:pt x="2193066" y="2110468"/>
                  <a:pt x="1584358" y="2719176"/>
                  <a:pt x="833478" y="2719176"/>
                </a:cubicBezTo>
                <a:close/>
              </a:path>
            </a:pathLst>
          </a:custGeom>
          <a:gradFill flip="none" rotWithShape="1">
            <a:gsLst>
              <a:gs pos="0">
                <a:srgbClr val="82AA1E"/>
              </a:gs>
              <a:gs pos="18000">
                <a:srgbClr val="A7D23A">
                  <a:shade val="67500"/>
                  <a:satMod val="115000"/>
                </a:srgbClr>
              </a:gs>
              <a:gs pos="55000">
                <a:srgbClr val="D5EE96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椭圆 20">
            <a:extLst>
              <a:ext uri="{FF2B5EF4-FFF2-40B4-BE49-F238E27FC236}">
                <a16:creationId xmlns:a16="http://schemas.microsoft.com/office/drawing/2014/main" id="{531E94E2-0D34-40BC-9215-FA0E8D61AE9C}"/>
              </a:ext>
            </a:extLst>
          </p:cNvPr>
          <p:cNvSpPr/>
          <p:nvPr/>
        </p:nvSpPr>
        <p:spPr>
          <a:xfrm rot="10760111">
            <a:off x="5973966" y="1183633"/>
            <a:ext cx="1525391" cy="1525391"/>
          </a:xfrm>
          <a:prstGeom prst="ellipse">
            <a:avLst/>
          </a:prstGeom>
          <a:gradFill flip="none" rotWithShape="1">
            <a:gsLst>
              <a:gs pos="1000">
                <a:srgbClr val="7B9A16"/>
              </a:gs>
              <a:gs pos="0">
                <a:srgbClr val="A7D23A"/>
              </a:gs>
              <a:gs pos="100000">
                <a:srgbClr val="A7D23A"/>
              </a:gs>
            </a:gsLst>
            <a:path path="rect">
              <a:fillToRect l="50000" t="50000" r="50000" b="50000"/>
            </a:path>
            <a:tileRect/>
          </a:gradFill>
          <a:ln w="12700" cap="flat" cmpd="sng" algn="ctr">
            <a:solidFill>
              <a:srgbClr val="527D0D"/>
            </a:solidFill>
            <a:prstDash val="solid"/>
          </a:ln>
          <a:effectLst>
            <a:innerShdw blurRad="304800">
              <a:srgbClr val="172303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椭圆 10">
            <a:extLst>
              <a:ext uri="{FF2B5EF4-FFF2-40B4-BE49-F238E27FC236}">
                <a16:creationId xmlns:a16="http://schemas.microsoft.com/office/drawing/2014/main" id="{5ACE61F3-BA14-40BA-8784-EF23CD9FE84B}"/>
              </a:ext>
            </a:extLst>
          </p:cNvPr>
          <p:cNvSpPr/>
          <p:nvPr/>
        </p:nvSpPr>
        <p:spPr>
          <a:xfrm rot="8029126">
            <a:off x="6226368" y="1819418"/>
            <a:ext cx="1525391" cy="762696"/>
          </a:xfrm>
          <a:custGeom>
            <a:avLst/>
            <a:gdLst/>
            <a:ahLst/>
            <a:cxnLst/>
            <a:rect l="l" t="t" r="r" b="b"/>
            <a:pathLst>
              <a:path w="1656184" h="828092">
                <a:moveTo>
                  <a:pt x="828092" y="0"/>
                </a:moveTo>
                <a:cubicBezTo>
                  <a:pt x="1285435" y="0"/>
                  <a:pt x="1656184" y="370749"/>
                  <a:pt x="1656184" y="828092"/>
                </a:cubicBezTo>
                <a:lnTo>
                  <a:pt x="0" y="828092"/>
                </a:ln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5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50A0D930-A9AE-4779-8ACF-6D98DC37B070}"/>
              </a:ext>
            </a:extLst>
          </p:cNvPr>
          <p:cNvSpPr/>
          <p:nvPr/>
        </p:nvSpPr>
        <p:spPr>
          <a:xfrm rot="10839889" flipH="1">
            <a:off x="2991630" y="2532879"/>
            <a:ext cx="6369355" cy="2984460"/>
          </a:xfrm>
          <a:custGeom>
            <a:avLst/>
            <a:gdLst/>
            <a:ahLst/>
            <a:cxnLst/>
            <a:rect l="l" t="t" r="r" b="b"/>
            <a:pathLst>
              <a:path w="6369355" h="2984460">
                <a:moveTo>
                  <a:pt x="870848" y="2984460"/>
                </a:moveTo>
                <a:cubicBezTo>
                  <a:pt x="545440" y="2984460"/>
                  <a:pt x="244360" y="2880302"/>
                  <a:pt x="0" y="2702296"/>
                </a:cubicBezTo>
                <a:lnTo>
                  <a:pt x="28329" y="260980"/>
                </a:lnTo>
                <a:cubicBezTo>
                  <a:pt x="267879" y="96193"/>
                  <a:pt x="558130" y="0"/>
                  <a:pt x="870848" y="0"/>
                </a:cubicBezTo>
                <a:cubicBezTo>
                  <a:pt x="1477591" y="0"/>
                  <a:pt x="1999759" y="362118"/>
                  <a:pt x="2231906" y="882522"/>
                </a:cubicBezTo>
                <a:lnTo>
                  <a:pt x="2232027" y="882522"/>
                </a:lnTo>
                <a:cubicBezTo>
                  <a:pt x="2506442" y="1118497"/>
                  <a:pt x="3001303" y="1275163"/>
                  <a:pt x="3566014" y="1275163"/>
                </a:cubicBezTo>
                <a:cubicBezTo>
                  <a:pt x="4077780" y="1275163"/>
                  <a:pt x="4532179" y="1146498"/>
                  <a:pt x="4816150" y="945345"/>
                </a:cubicBezTo>
                <a:cubicBezTo>
                  <a:pt x="4980451" y="794089"/>
                  <a:pt x="5199938" y="702334"/>
                  <a:pt x="5440856" y="702334"/>
                </a:cubicBezTo>
                <a:cubicBezTo>
                  <a:pt x="5953652" y="702334"/>
                  <a:pt x="6369355" y="1118037"/>
                  <a:pt x="6369355" y="1630833"/>
                </a:cubicBezTo>
                <a:cubicBezTo>
                  <a:pt x="6369355" y="2143629"/>
                  <a:pt x="5953652" y="2559331"/>
                  <a:pt x="5440856" y="2559331"/>
                </a:cubicBezTo>
                <a:cubicBezTo>
                  <a:pt x="5253492" y="2559331"/>
                  <a:pt x="5079091" y="2503835"/>
                  <a:pt x="4933500" y="2407913"/>
                </a:cubicBezTo>
                <a:lnTo>
                  <a:pt x="4928005" y="2407913"/>
                </a:lnTo>
                <a:lnTo>
                  <a:pt x="4921492" y="2400586"/>
                </a:lnTo>
                <a:cubicBezTo>
                  <a:pt x="4854758" y="2355487"/>
                  <a:pt x="4794210" y="2301929"/>
                  <a:pt x="4742042" y="2240876"/>
                </a:cubicBezTo>
                <a:cubicBezTo>
                  <a:pt x="4458486" y="2037053"/>
                  <a:pt x="4001024" y="1906391"/>
                  <a:pt x="3485305" y="1906391"/>
                </a:cubicBezTo>
                <a:cubicBezTo>
                  <a:pt x="2862059" y="1906391"/>
                  <a:pt x="2323895" y="2097219"/>
                  <a:pt x="2072746" y="2374000"/>
                </a:cubicBezTo>
                <a:cubicBezTo>
                  <a:pt x="1802480" y="2744580"/>
                  <a:pt x="1364677" y="2984460"/>
                  <a:pt x="870848" y="2984460"/>
                </a:cubicBez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75000"/>
                </a:srgbClr>
              </a:gs>
              <a:gs pos="31000">
                <a:srgbClr val="FFC000"/>
              </a:gs>
              <a:gs pos="83000">
                <a:srgbClr val="FFFF00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52400" h="190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椭圆 3">
            <a:extLst>
              <a:ext uri="{FF2B5EF4-FFF2-40B4-BE49-F238E27FC236}">
                <a16:creationId xmlns:a16="http://schemas.microsoft.com/office/drawing/2014/main" id="{AD59D738-2040-4155-86A6-C4FDFE7EDCA5}"/>
              </a:ext>
            </a:extLst>
          </p:cNvPr>
          <p:cNvSpPr/>
          <p:nvPr/>
        </p:nvSpPr>
        <p:spPr>
          <a:xfrm rot="10839889" flipH="1">
            <a:off x="2993368" y="2647625"/>
            <a:ext cx="2193066" cy="2719176"/>
          </a:xfrm>
          <a:custGeom>
            <a:avLst/>
            <a:gdLst/>
            <a:ahLst/>
            <a:cxnLst/>
            <a:rect l="l" t="t" r="r" b="b"/>
            <a:pathLst>
              <a:path w="2193066" h="2719176">
                <a:moveTo>
                  <a:pt x="833478" y="2719176"/>
                </a:moveTo>
                <a:cubicBezTo>
                  <a:pt x="519030" y="2719176"/>
                  <a:pt x="229514" y="2612426"/>
                  <a:pt x="0" y="2432153"/>
                </a:cubicBezTo>
                <a:lnTo>
                  <a:pt x="25110" y="268247"/>
                </a:lnTo>
                <a:cubicBezTo>
                  <a:pt x="250297" y="99235"/>
                  <a:pt x="530298" y="0"/>
                  <a:pt x="833478" y="0"/>
                </a:cubicBezTo>
                <a:cubicBezTo>
                  <a:pt x="1584358" y="0"/>
                  <a:pt x="2193066" y="608708"/>
                  <a:pt x="2193066" y="1359588"/>
                </a:cubicBezTo>
                <a:cubicBezTo>
                  <a:pt x="2193066" y="2110468"/>
                  <a:pt x="1584358" y="2719176"/>
                  <a:pt x="833478" y="2719176"/>
                </a:cubicBez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75000"/>
                </a:srgbClr>
              </a:gs>
              <a:gs pos="18000">
                <a:srgbClr val="FFC000"/>
              </a:gs>
              <a:gs pos="55000">
                <a:srgbClr val="FFE697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椭圆 24">
            <a:extLst>
              <a:ext uri="{FF2B5EF4-FFF2-40B4-BE49-F238E27FC236}">
                <a16:creationId xmlns:a16="http://schemas.microsoft.com/office/drawing/2014/main" id="{7E5CDD87-2A28-4A5C-A600-29050E8ED92D}"/>
              </a:ext>
            </a:extLst>
          </p:cNvPr>
          <p:cNvSpPr/>
          <p:nvPr/>
        </p:nvSpPr>
        <p:spPr>
          <a:xfrm rot="10839889" flipH="1">
            <a:off x="7670310" y="3153906"/>
            <a:ext cx="1525391" cy="1525391"/>
          </a:xfrm>
          <a:prstGeom prst="ellipse">
            <a:avLst/>
          </a:prstGeom>
          <a:gradFill flip="none" rotWithShape="1">
            <a:gsLst>
              <a:gs pos="2000">
                <a:srgbClr val="FFFF00"/>
              </a:gs>
              <a:gs pos="0">
                <a:srgbClr val="FFC000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  <a:tileRect/>
          </a:gradFill>
          <a:ln w="12700" cap="flat" cmpd="sng" algn="ctr">
            <a:solidFill>
              <a:srgbClr val="C09200"/>
            </a:solidFill>
            <a:prstDash val="solid"/>
          </a:ln>
          <a:effectLst>
            <a:innerShdw blurRad="304800">
              <a:srgbClr val="172303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F17A239-9452-480A-9E34-7C7736726B9C}"/>
              </a:ext>
            </a:extLst>
          </p:cNvPr>
          <p:cNvSpPr/>
          <p:nvPr/>
        </p:nvSpPr>
        <p:spPr>
          <a:xfrm rot="13570874" flipH="1">
            <a:off x="7417908" y="3789691"/>
            <a:ext cx="1525391" cy="762696"/>
          </a:xfrm>
          <a:custGeom>
            <a:avLst/>
            <a:gdLst/>
            <a:ahLst/>
            <a:cxnLst/>
            <a:rect l="l" t="t" r="r" b="b"/>
            <a:pathLst>
              <a:path w="1656184" h="828092">
                <a:moveTo>
                  <a:pt x="828092" y="0"/>
                </a:moveTo>
                <a:cubicBezTo>
                  <a:pt x="1285435" y="0"/>
                  <a:pt x="1656184" y="370749"/>
                  <a:pt x="1656184" y="828092"/>
                </a:cubicBezTo>
                <a:lnTo>
                  <a:pt x="0" y="828092"/>
                </a:ln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5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812C3-578D-4229-9AD3-E0C3F312DBEE}"/>
              </a:ext>
            </a:extLst>
          </p:cNvPr>
          <p:cNvSpPr txBox="1"/>
          <p:nvPr/>
        </p:nvSpPr>
        <p:spPr>
          <a:xfrm>
            <a:off x="5921127" y="1752429"/>
            <a:ext cx="193768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Settings</a:t>
            </a:r>
            <a:r>
              <a:rPr lang="zh-CN" altLang="en-US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文件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4F027-1B52-40A6-B67B-8BD3DB1C06D8}"/>
              </a:ext>
            </a:extLst>
          </p:cNvPr>
          <p:cNvSpPr txBox="1"/>
          <p:nvPr/>
        </p:nvSpPr>
        <p:spPr>
          <a:xfrm>
            <a:off x="10034051" y="1843041"/>
            <a:ext cx="217797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Maven</a:t>
            </a:r>
            <a:r>
              <a:rPr lang="zh-CN" altLang="en-US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仓库配置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A0568-D282-456F-A2FA-9E68B871F6AC}"/>
              </a:ext>
            </a:extLst>
          </p:cNvPr>
          <p:cNvSpPr txBox="1"/>
          <p:nvPr/>
        </p:nvSpPr>
        <p:spPr>
          <a:xfrm>
            <a:off x="7771932" y="3731596"/>
            <a:ext cx="132214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POM</a:t>
            </a:r>
            <a:r>
              <a:rPr lang="zh-CN" altLang="en-US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文件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E0682-701F-4FE1-9A6C-E9D9925F187B}"/>
              </a:ext>
            </a:extLst>
          </p:cNvPr>
          <p:cNvSpPr txBox="1"/>
          <p:nvPr/>
        </p:nvSpPr>
        <p:spPr>
          <a:xfrm>
            <a:off x="3293848" y="3836094"/>
            <a:ext cx="201622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依赖配置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465023-745E-44B0-80F5-17D51E6A6995}"/>
              </a:ext>
            </a:extLst>
          </p:cNvPr>
          <p:cNvSpPr txBox="1"/>
          <p:nvPr/>
        </p:nvSpPr>
        <p:spPr>
          <a:xfrm>
            <a:off x="5935597" y="5379433"/>
            <a:ext cx="568863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Maven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配置文件</a:t>
            </a:r>
          </a:p>
        </p:txBody>
      </p:sp>
    </p:spTree>
    <p:extLst>
      <p:ext uri="{BB962C8B-B14F-4D97-AF65-F5344CB8AC3E}">
        <p14:creationId xmlns:p14="http://schemas.microsoft.com/office/powerpoint/2010/main" val="350832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9DF-D5B9-4E0D-BC4C-E6CACE2F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的两种配置文件截图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08CB-A12D-4309-BBFD-45FFDE0C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4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9DF-D5B9-4E0D-BC4C-E6CACE2F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idea</a:t>
            </a:r>
            <a:r>
              <a:rPr lang="zh-CN" altLang="en-US" dirty="0"/>
              <a:t>的过程截图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08CB-A12D-4309-BBFD-45FFDE0C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5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DD81-03BE-477C-B962-18EFCB07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 </a:t>
            </a:r>
            <a:r>
              <a:rPr lang="zh-CN" altLang="en-US" dirty="0"/>
              <a:t>插件安装和推荐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BA11-3146-41DD-AEF3-1D340EC6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promotor</a:t>
            </a:r>
          </a:p>
          <a:p>
            <a:r>
              <a:rPr lang="en-US" dirty="0"/>
              <a:t>Grep console</a:t>
            </a:r>
          </a:p>
          <a:p>
            <a:r>
              <a:rPr lang="en-US" dirty="0"/>
              <a:t>Maven helper</a:t>
            </a:r>
          </a:p>
          <a:p>
            <a:r>
              <a:rPr lang="en-US" dirty="0" err="1"/>
              <a:t>findbugs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1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6">
            <a:extLst>
              <a:ext uri="{FF2B5EF4-FFF2-40B4-BE49-F238E27FC236}">
                <a16:creationId xmlns:a16="http://schemas.microsoft.com/office/drawing/2014/main" id="{698117D2-7A74-4356-B887-0E69CD161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617">
            <a:off x="2285510" y="3324828"/>
            <a:ext cx="5593519" cy="210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349128"/>
            <a:ext cx="8915399" cy="1428253"/>
          </a:xfrm>
        </p:spPr>
        <p:txBody>
          <a:bodyPr/>
          <a:lstStyle/>
          <a:p>
            <a:r>
              <a:rPr lang="en-US" altLang="zh-CN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Hello World</a:t>
            </a:r>
            <a:r>
              <a:rPr lang="zh-CN" altLang="en-US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演示</a:t>
            </a:r>
            <a:endParaRPr lang="en-US" altLang="zh-CN" sz="6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2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>
            <a:extLst>
              <a:ext uri="{FF2B5EF4-FFF2-40B4-BE49-F238E27FC236}">
                <a16:creationId xmlns:a16="http://schemas.microsoft.com/office/drawing/2014/main" id="{84028B55-4577-46B3-B9F1-84997C24E968}"/>
              </a:ext>
            </a:extLst>
          </p:cNvPr>
          <p:cNvSpPr/>
          <p:nvPr/>
        </p:nvSpPr>
        <p:spPr>
          <a:xfrm>
            <a:off x="1972020" y="2017804"/>
            <a:ext cx="9144000" cy="288032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6" name="图片 11">
            <a:extLst>
              <a:ext uri="{FF2B5EF4-FFF2-40B4-BE49-F238E27FC236}">
                <a16:creationId xmlns:a16="http://schemas.microsoft.com/office/drawing/2014/main" id="{FE210903-9981-49A1-A856-208B6717C2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90" y="2017804"/>
            <a:ext cx="3218422" cy="2965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C0CC5-585B-4614-B194-9DAF166A6483}"/>
              </a:ext>
            </a:extLst>
          </p:cNvPr>
          <p:cNvSpPr txBox="1"/>
          <p:nvPr/>
        </p:nvSpPr>
        <p:spPr>
          <a:xfrm>
            <a:off x="3951732" y="963009"/>
            <a:ext cx="4883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演示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FBECF-171E-4DFA-81B6-DAB5827BF7B0}"/>
              </a:ext>
            </a:extLst>
          </p:cNvPr>
          <p:cNvSpPr txBox="1"/>
          <p:nvPr/>
        </p:nvSpPr>
        <p:spPr>
          <a:xfrm rot="21324496">
            <a:off x="4636525" y="3748539"/>
            <a:ext cx="3180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提供</a:t>
            </a:r>
            <a:r>
              <a:rPr kumimoji="0" lang="en-US" altLang="zh-CN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Rest</a:t>
            </a:r>
            <a:r>
              <a: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136719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5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配置依赖截图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新建启动类截图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2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Controller</a:t>
            </a:r>
            <a:r>
              <a:rPr lang="zh-CN" altLang="en-US" dirty="0"/>
              <a:t>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2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4">
            <a:extLst>
              <a:ext uri="{FF2B5EF4-FFF2-40B4-BE49-F238E27FC236}">
                <a16:creationId xmlns:a16="http://schemas.microsoft.com/office/drawing/2014/main" id="{2688935A-CA57-4469-9918-27D60711F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5063">
            <a:off x="1944918" y="2954168"/>
            <a:ext cx="5593519" cy="210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简介</a:t>
            </a:r>
            <a:endParaRPr lang="en-US" sz="6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新建配置文件截图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57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测试执行截图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3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>
            <a:extLst>
              <a:ext uri="{FF2B5EF4-FFF2-40B4-BE49-F238E27FC236}">
                <a16:creationId xmlns:a16="http://schemas.microsoft.com/office/drawing/2014/main" id="{84028B55-4577-46B3-B9F1-84997C24E968}"/>
              </a:ext>
            </a:extLst>
          </p:cNvPr>
          <p:cNvSpPr/>
          <p:nvPr/>
        </p:nvSpPr>
        <p:spPr>
          <a:xfrm>
            <a:off x="1972020" y="2017804"/>
            <a:ext cx="9144000" cy="288032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5" name="图片 10">
            <a:extLst>
              <a:ext uri="{FF2B5EF4-FFF2-40B4-BE49-F238E27FC236}">
                <a16:creationId xmlns:a16="http://schemas.microsoft.com/office/drawing/2014/main" id="{23A8FA3B-CFB9-4B71-BC07-02DF3F958E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465" y="2017804"/>
            <a:ext cx="3218422" cy="2965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C0CC5-585B-4614-B194-9DAF166A6483}"/>
              </a:ext>
            </a:extLst>
          </p:cNvPr>
          <p:cNvSpPr txBox="1"/>
          <p:nvPr/>
        </p:nvSpPr>
        <p:spPr>
          <a:xfrm>
            <a:off x="3951732" y="963009"/>
            <a:ext cx="4883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演示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9C021-C905-467D-A304-C747EC40C7C1}"/>
              </a:ext>
            </a:extLst>
          </p:cNvPr>
          <p:cNvSpPr txBox="1"/>
          <p:nvPr/>
        </p:nvSpPr>
        <p:spPr>
          <a:xfrm rot="21324496">
            <a:off x="4739533" y="3748538"/>
            <a:ext cx="2842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访问数据库</a:t>
            </a:r>
          </a:p>
        </p:txBody>
      </p:sp>
    </p:spTree>
    <p:extLst>
      <p:ext uri="{BB962C8B-B14F-4D97-AF65-F5344CB8AC3E}">
        <p14:creationId xmlns:p14="http://schemas.microsoft.com/office/powerpoint/2010/main" val="2501242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创建数据库表截图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0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module</a:t>
            </a:r>
            <a:r>
              <a:rPr lang="zh-CN" altLang="en-US" dirty="0"/>
              <a:t>功能截图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4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generateConfig</a:t>
            </a:r>
            <a:r>
              <a:rPr lang="zh-CN" altLang="en-US" dirty="0"/>
              <a:t>文件截图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2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自动生成文件后项目截图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0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主工程引用</a:t>
            </a:r>
            <a:r>
              <a:rPr lang="en-US" altLang="zh-CN" dirty="0"/>
              <a:t>module</a:t>
            </a:r>
            <a:r>
              <a:rPr lang="zh-CN" altLang="en-US" dirty="0"/>
              <a:t>工程，</a:t>
            </a:r>
            <a:r>
              <a:rPr lang="en-US" altLang="zh-CN" dirty="0" err="1"/>
              <a:t>pom</a:t>
            </a:r>
            <a:r>
              <a:rPr lang="zh-CN" altLang="en-US" dirty="0"/>
              <a:t>依赖截图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71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3E9A-B5A0-4894-B8C1-D27EB011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新建一个</a:t>
            </a:r>
            <a:r>
              <a:rPr lang="en-US" altLang="zh-CN" dirty="0"/>
              <a:t>CRUD</a:t>
            </a:r>
            <a:r>
              <a:rPr lang="zh-CN" altLang="en-US" dirty="0"/>
              <a:t>的</a:t>
            </a:r>
            <a:r>
              <a:rPr lang="en-US" altLang="zh-CN" dirty="0"/>
              <a:t>Controller</a:t>
            </a:r>
            <a:br>
              <a:rPr lang="en-US" altLang="zh-CN" dirty="0"/>
            </a:br>
            <a:r>
              <a:rPr lang="zh-CN" altLang="en-US" dirty="0"/>
              <a:t>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C30A-25ED-48E0-8C3C-5DCC34F0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6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2048-EFD7-401F-8324-F7FC65C1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配置文件添加数据库配置截图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2449-BC13-426C-9D13-9B113761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01B-B7DA-4414-9449-FD5637CD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721" y="519863"/>
            <a:ext cx="2036948" cy="996346"/>
          </a:xfrm>
        </p:spPr>
        <p:txBody>
          <a:bodyPr>
            <a:normAutofit/>
          </a:bodyPr>
          <a:lstStyle/>
          <a:p>
            <a:r>
              <a:rPr lang="en-US" sz="44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JVM</a:t>
            </a: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B0413FE6-EA2B-4CDC-93E1-4C1F3EB7BE29}"/>
              </a:ext>
            </a:extLst>
          </p:cNvPr>
          <p:cNvSpPr/>
          <p:nvPr/>
        </p:nvSpPr>
        <p:spPr>
          <a:xfrm>
            <a:off x="4457181" y="2032353"/>
            <a:ext cx="180020" cy="10801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63500">
              <a:prstClr val="black">
                <a:alpha val="78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矩形 15">
            <a:extLst>
              <a:ext uri="{FF2B5EF4-FFF2-40B4-BE49-F238E27FC236}">
                <a16:creationId xmlns:a16="http://schemas.microsoft.com/office/drawing/2014/main" id="{293C3639-3B5F-4602-A657-E88300B2AC03}"/>
              </a:ext>
            </a:extLst>
          </p:cNvPr>
          <p:cNvSpPr/>
          <p:nvPr/>
        </p:nvSpPr>
        <p:spPr>
          <a:xfrm>
            <a:off x="8286081" y="2032353"/>
            <a:ext cx="180020" cy="10801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63500">
              <a:prstClr val="black">
                <a:alpha val="78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矩形 16">
            <a:extLst>
              <a:ext uri="{FF2B5EF4-FFF2-40B4-BE49-F238E27FC236}">
                <a16:creationId xmlns:a16="http://schemas.microsoft.com/office/drawing/2014/main" id="{792F34F1-15B4-4092-9773-D6575887E780}"/>
              </a:ext>
            </a:extLst>
          </p:cNvPr>
          <p:cNvSpPr/>
          <p:nvPr/>
        </p:nvSpPr>
        <p:spPr>
          <a:xfrm>
            <a:off x="8286080" y="2117653"/>
            <a:ext cx="3334901" cy="905752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65000"/>
                </a:sysClr>
              </a:gs>
              <a:gs pos="9174">
                <a:sysClr val="window" lastClr="FFFFFF">
                  <a:lumMod val="95000"/>
                </a:sysClr>
              </a:gs>
              <a:gs pos="62069">
                <a:sysClr val="window" lastClr="FFFFFF">
                  <a:lumMod val="85000"/>
                </a:sysClr>
              </a:gs>
              <a:gs pos="17000">
                <a:sysClr val="window" lastClr="FFFFFF">
                  <a:lumMod val="6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381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DBD9B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矩形 17">
            <a:extLst>
              <a:ext uri="{FF2B5EF4-FFF2-40B4-BE49-F238E27FC236}">
                <a16:creationId xmlns:a16="http://schemas.microsoft.com/office/drawing/2014/main" id="{A53FFD7A-A390-4FF3-85C4-6576479DFEB8}"/>
              </a:ext>
            </a:extLst>
          </p:cNvPr>
          <p:cNvSpPr/>
          <p:nvPr/>
        </p:nvSpPr>
        <p:spPr>
          <a:xfrm flipH="1">
            <a:off x="1863721" y="2117653"/>
            <a:ext cx="2749686" cy="905752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65000"/>
                </a:sysClr>
              </a:gs>
              <a:gs pos="9174">
                <a:sysClr val="window" lastClr="FFFFFF">
                  <a:lumMod val="95000"/>
                </a:sysClr>
              </a:gs>
              <a:gs pos="62069">
                <a:sysClr val="window" lastClr="FFFFFF">
                  <a:lumMod val="85000"/>
                </a:sysClr>
              </a:gs>
              <a:gs pos="17000">
                <a:sysClr val="window" lastClr="FFFFFF">
                  <a:lumMod val="6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381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DBD9B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AEE69-CD52-4068-9A2A-9B866051B7A8}"/>
              </a:ext>
            </a:extLst>
          </p:cNvPr>
          <p:cNvSpPr txBox="1"/>
          <p:nvPr/>
        </p:nvSpPr>
        <p:spPr>
          <a:xfrm>
            <a:off x="2276673" y="2341388"/>
            <a:ext cx="167502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JAVA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A5CA3-E053-402D-8EA3-562A64EE5ECA}"/>
              </a:ext>
            </a:extLst>
          </p:cNvPr>
          <p:cNvSpPr txBox="1"/>
          <p:nvPr/>
        </p:nvSpPr>
        <p:spPr>
          <a:xfrm>
            <a:off x="9026211" y="2341388"/>
            <a:ext cx="234559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Groove, S</a:t>
            </a:r>
            <a:r>
              <a:rPr lang="en-US" altLang="zh-CN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cala</a:t>
            </a:r>
            <a:endParaRPr kumimoji="0" lang="zh-CN" altLang="en-US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3" name="等腰三角形 21">
            <a:extLst>
              <a:ext uri="{FF2B5EF4-FFF2-40B4-BE49-F238E27FC236}">
                <a16:creationId xmlns:a16="http://schemas.microsoft.com/office/drawing/2014/main" id="{7964A934-07FE-4AD8-A58F-0E3EA182AB50}"/>
              </a:ext>
            </a:extLst>
          </p:cNvPr>
          <p:cNvSpPr/>
          <p:nvPr/>
        </p:nvSpPr>
        <p:spPr>
          <a:xfrm rot="5400000">
            <a:off x="3932813" y="2485304"/>
            <a:ext cx="209956" cy="180997"/>
          </a:xfrm>
          <a:prstGeom prst="triangle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>
            <a:outerShdw dist="38100" dir="5400000" algn="t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3AFD096C-E858-411C-94BC-D3C77B64D7A3}"/>
              </a:ext>
            </a:extLst>
          </p:cNvPr>
          <p:cNvSpPr/>
          <p:nvPr/>
        </p:nvSpPr>
        <p:spPr>
          <a:xfrm rot="16200000" flipH="1">
            <a:off x="8799360" y="2480385"/>
            <a:ext cx="209956" cy="180997"/>
          </a:xfrm>
          <a:prstGeom prst="triangle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>
            <a:outerShdw dist="38100" dir="5400000" algn="t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1727D7-5E29-4580-A9FA-B21DC803B61D}"/>
              </a:ext>
            </a:extLst>
          </p:cNvPr>
          <p:cNvGrpSpPr/>
          <p:nvPr/>
        </p:nvGrpSpPr>
        <p:grpSpPr>
          <a:xfrm>
            <a:off x="3785823" y="3650378"/>
            <a:ext cx="5632790" cy="2201614"/>
            <a:chOff x="3785823" y="3650378"/>
            <a:chExt cx="5632790" cy="2201614"/>
          </a:xfrm>
        </p:grpSpPr>
        <p:sp>
          <p:nvSpPr>
            <p:cNvPr id="17" name="圆角矩形 29">
              <a:extLst>
                <a:ext uri="{FF2B5EF4-FFF2-40B4-BE49-F238E27FC236}">
                  <a16:creationId xmlns:a16="http://schemas.microsoft.com/office/drawing/2014/main" id="{3D871442-1C01-4BA0-AC88-C8F88E4C3E45}"/>
                </a:ext>
              </a:extLst>
            </p:cNvPr>
            <p:cNvSpPr/>
            <p:nvPr/>
          </p:nvSpPr>
          <p:spPr>
            <a:xfrm>
              <a:off x="3785823" y="3660042"/>
              <a:ext cx="1835122" cy="2191950"/>
            </a:xfrm>
            <a:prstGeom prst="roundRect">
              <a:avLst>
                <a:gd name="adj" fmla="val 6426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reflection blurRad="6350" stA="52000" endA="300" endPos="35000" dir="5400000" sy="-100000" algn="bl" rotWithShape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圆角矩形 30">
              <a:extLst>
                <a:ext uri="{FF2B5EF4-FFF2-40B4-BE49-F238E27FC236}">
                  <a16:creationId xmlns:a16="http://schemas.microsoft.com/office/drawing/2014/main" id="{4D82DDDB-0441-4639-9281-358AF0410A10}"/>
                </a:ext>
              </a:extLst>
            </p:cNvPr>
            <p:cNvSpPr/>
            <p:nvPr/>
          </p:nvSpPr>
          <p:spPr>
            <a:xfrm>
              <a:off x="7454219" y="3660042"/>
              <a:ext cx="1835122" cy="2191950"/>
            </a:xfrm>
            <a:prstGeom prst="roundRect">
              <a:avLst>
                <a:gd name="adj" fmla="val 6426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reflection blurRad="6350" stA="52000" endA="300" endPos="35000" dir="5400000" sy="-100000" algn="bl" rotWithShape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圆角矩形 17">
              <a:extLst>
                <a:ext uri="{FF2B5EF4-FFF2-40B4-BE49-F238E27FC236}">
                  <a16:creationId xmlns:a16="http://schemas.microsoft.com/office/drawing/2014/main" id="{51004E05-C163-4823-9103-C0D1C90AACAD}"/>
                </a:ext>
              </a:extLst>
            </p:cNvPr>
            <p:cNvSpPr/>
            <p:nvPr/>
          </p:nvSpPr>
          <p:spPr>
            <a:xfrm>
              <a:off x="3785823" y="3655429"/>
              <a:ext cx="1835122" cy="1079709"/>
            </a:xfrm>
            <a:custGeom>
              <a:avLst/>
              <a:gdLst/>
              <a:ahLst/>
              <a:cxnLst/>
              <a:rect l="l" t="t" r="r" b="b"/>
              <a:pathLst>
                <a:path w="2592288" h="1525193">
                  <a:moveTo>
                    <a:pt x="166580" y="0"/>
                  </a:moveTo>
                  <a:lnTo>
                    <a:pt x="2425708" y="0"/>
                  </a:lnTo>
                  <a:cubicBezTo>
                    <a:pt x="2517708" y="0"/>
                    <a:pt x="2592288" y="74580"/>
                    <a:pt x="2592288" y="166580"/>
                  </a:cubicBezTo>
                  <a:lnTo>
                    <a:pt x="2592288" y="1525193"/>
                  </a:lnTo>
                  <a:lnTo>
                    <a:pt x="0" y="1525193"/>
                  </a:lnTo>
                  <a:lnTo>
                    <a:pt x="0" y="166580"/>
                  </a:lnTo>
                  <a:cubicBezTo>
                    <a:pt x="0" y="74580"/>
                    <a:pt x="74580" y="0"/>
                    <a:pt x="166580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" lastClr="FFFFFF">
                    <a:lumMod val="75000"/>
                    <a:alpha val="24000"/>
                  </a:sysClr>
                </a:gs>
                <a:gs pos="25000">
                  <a:sysClr val="window" lastClr="FFFFFF">
                    <a:lumMod val="65000"/>
                    <a:alpha val="29000"/>
                  </a:sysClr>
                </a:gs>
              </a:gsLst>
              <a:path path="rect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圆角矩形 17">
              <a:extLst>
                <a:ext uri="{FF2B5EF4-FFF2-40B4-BE49-F238E27FC236}">
                  <a16:creationId xmlns:a16="http://schemas.microsoft.com/office/drawing/2014/main" id="{396F8E45-8C87-4583-A0C8-DED872912C27}"/>
                </a:ext>
              </a:extLst>
            </p:cNvPr>
            <p:cNvSpPr/>
            <p:nvPr/>
          </p:nvSpPr>
          <p:spPr>
            <a:xfrm>
              <a:off x="7454219" y="3676308"/>
              <a:ext cx="1835122" cy="1079709"/>
            </a:xfrm>
            <a:custGeom>
              <a:avLst/>
              <a:gdLst/>
              <a:ahLst/>
              <a:cxnLst/>
              <a:rect l="l" t="t" r="r" b="b"/>
              <a:pathLst>
                <a:path w="2592288" h="1525193">
                  <a:moveTo>
                    <a:pt x="166580" y="0"/>
                  </a:moveTo>
                  <a:lnTo>
                    <a:pt x="2425708" y="0"/>
                  </a:lnTo>
                  <a:cubicBezTo>
                    <a:pt x="2517708" y="0"/>
                    <a:pt x="2592288" y="74580"/>
                    <a:pt x="2592288" y="166580"/>
                  </a:cubicBezTo>
                  <a:lnTo>
                    <a:pt x="2592288" y="1525193"/>
                  </a:lnTo>
                  <a:lnTo>
                    <a:pt x="0" y="1525193"/>
                  </a:lnTo>
                  <a:lnTo>
                    <a:pt x="0" y="166580"/>
                  </a:lnTo>
                  <a:cubicBezTo>
                    <a:pt x="0" y="74580"/>
                    <a:pt x="74580" y="0"/>
                    <a:pt x="166580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" lastClr="FFFFFF">
                    <a:lumMod val="75000"/>
                    <a:alpha val="24000"/>
                  </a:sysClr>
                </a:gs>
                <a:gs pos="25000">
                  <a:sysClr val="window" lastClr="FFFFFF">
                    <a:lumMod val="65000"/>
                    <a:alpha val="29000"/>
                  </a:sysClr>
                </a:gs>
              </a:gsLst>
              <a:path path="rect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圆角矩形 10">
              <a:extLst>
                <a:ext uri="{FF2B5EF4-FFF2-40B4-BE49-F238E27FC236}">
                  <a16:creationId xmlns:a16="http://schemas.microsoft.com/office/drawing/2014/main" id="{824C75F1-3EB4-4EF6-BBB2-DCB0F2796B80}"/>
                </a:ext>
              </a:extLst>
            </p:cNvPr>
            <p:cNvSpPr/>
            <p:nvPr/>
          </p:nvSpPr>
          <p:spPr>
            <a:xfrm>
              <a:off x="4983204" y="3650378"/>
              <a:ext cx="3137460" cy="2191950"/>
            </a:xfrm>
            <a:custGeom>
              <a:avLst/>
              <a:gdLst/>
              <a:ahLst/>
              <a:cxnLst/>
              <a:rect l="l" t="t" r="r" b="b"/>
              <a:pathLst>
                <a:path w="4431968" h="3096344">
                  <a:moveTo>
                    <a:pt x="1087936" y="0"/>
                  </a:moveTo>
                  <a:lnTo>
                    <a:pt x="3347064" y="0"/>
                  </a:lnTo>
                  <a:cubicBezTo>
                    <a:pt x="3439064" y="0"/>
                    <a:pt x="3513644" y="74580"/>
                    <a:pt x="3513644" y="166580"/>
                  </a:cubicBezTo>
                  <a:lnTo>
                    <a:pt x="3513644" y="1288893"/>
                  </a:lnTo>
                  <a:cubicBezTo>
                    <a:pt x="3533780" y="1348375"/>
                    <a:pt x="3599073" y="1406682"/>
                    <a:pt x="3686877" y="1439616"/>
                  </a:cubicBezTo>
                  <a:cubicBezTo>
                    <a:pt x="3752028" y="1464054"/>
                    <a:pt x="3817029" y="1469817"/>
                    <a:pt x="3868444" y="1458115"/>
                  </a:cubicBezTo>
                  <a:cubicBezTo>
                    <a:pt x="3902404" y="1342696"/>
                    <a:pt x="4009446" y="1259067"/>
                    <a:pt x="4136021" y="1259067"/>
                  </a:cubicBezTo>
                  <a:cubicBezTo>
                    <a:pt x="4233444" y="1259067"/>
                    <a:pt x="4319296" y="1308611"/>
                    <a:pt x="4369676" y="1383931"/>
                  </a:cubicBezTo>
                  <a:cubicBezTo>
                    <a:pt x="4408794" y="1427426"/>
                    <a:pt x="4431968" y="1485093"/>
                    <a:pt x="4431968" y="1548172"/>
                  </a:cubicBezTo>
                  <a:cubicBezTo>
                    <a:pt x="4431968" y="1644547"/>
                    <a:pt x="4377873" y="1728287"/>
                    <a:pt x="4297838" y="1769649"/>
                  </a:cubicBezTo>
                  <a:cubicBezTo>
                    <a:pt x="4252315" y="1802442"/>
                    <a:pt x="4196390" y="1821465"/>
                    <a:pt x="4136021" y="1821465"/>
                  </a:cubicBezTo>
                  <a:cubicBezTo>
                    <a:pt x="4014931" y="1821465"/>
                    <a:pt x="3911717" y="1744927"/>
                    <a:pt x="3873048" y="1637247"/>
                  </a:cubicBezTo>
                  <a:cubicBezTo>
                    <a:pt x="3827849" y="1622474"/>
                    <a:pt x="3772083" y="1618289"/>
                    <a:pt x="3713445" y="1627378"/>
                  </a:cubicBezTo>
                  <a:cubicBezTo>
                    <a:pt x="3622832" y="1641424"/>
                    <a:pt x="3548351" y="1683602"/>
                    <a:pt x="3513644" y="1735150"/>
                  </a:cubicBezTo>
                  <a:lnTo>
                    <a:pt x="3513644" y="2929764"/>
                  </a:lnTo>
                  <a:cubicBezTo>
                    <a:pt x="3513644" y="3021764"/>
                    <a:pt x="3439064" y="3096344"/>
                    <a:pt x="3347064" y="3096344"/>
                  </a:cubicBezTo>
                  <a:lnTo>
                    <a:pt x="1087936" y="3096344"/>
                  </a:lnTo>
                  <a:cubicBezTo>
                    <a:pt x="995936" y="3096344"/>
                    <a:pt x="921356" y="3021764"/>
                    <a:pt x="921356" y="2929764"/>
                  </a:cubicBezTo>
                  <a:lnTo>
                    <a:pt x="921356" y="1739827"/>
                  </a:lnTo>
                  <a:cubicBezTo>
                    <a:pt x="888117" y="1686184"/>
                    <a:pt x="811882" y="1641849"/>
                    <a:pt x="718523" y="1627378"/>
                  </a:cubicBezTo>
                  <a:cubicBezTo>
                    <a:pt x="659885" y="1618289"/>
                    <a:pt x="604119" y="1622474"/>
                    <a:pt x="558920" y="1637247"/>
                  </a:cubicBezTo>
                  <a:cubicBezTo>
                    <a:pt x="520251" y="1744927"/>
                    <a:pt x="417037" y="1821465"/>
                    <a:pt x="295947" y="1821465"/>
                  </a:cubicBezTo>
                  <a:cubicBezTo>
                    <a:pt x="235578" y="1821465"/>
                    <a:pt x="179653" y="1802442"/>
                    <a:pt x="134130" y="1769649"/>
                  </a:cubicBezTo>
                  <a:cubicBezTo>
                    <a:pt x="54095" y="1728287"/>
                    <a:pt x="0" y="1644547"/>
                    <a:pt x="0" y="1548172"/>
                  </a:cubicBezTo>
                  <a:cubicBezTo>
                    <a:pt x="0" y="1485093"/>
                    <a:pt x="23174" y="1427426"/>
                    <a:pt x="62292" y="1383931"/>
                  </a:cubicBezTo>
                  <a:cubicBezTo>
                    <a:pt x="112672" y="1308611"/>
                    <a:pt x="198524" y="1259067"/>
                    <a:pt x="295947" y="1259067"/>
                  </a:cubicBezTo>
                  <a:cubicBezTo>
                    <a:pt x="422522" y="1259067"/>
                    <a:pt x="529564" y="1342696"/>
                    <a:pt x="563524" y="1458115"/>
                  </a:cubicBezTo>
                  <a:cubicBezTo>
                    <a:pt x="614939" y="1469817"/>
                    <a:pt x="679940" y="1464054"/>
                    <a:pt x="745091" y="1439616"/>
                  </a:cubicBezTo>
                  <a:cubicBezTo>
                    <a:pt x="836964" y="1405155"/>
                    <a:pt x="904191" y="1342916"/>
                    <a:pt x="921356" y="1280963"/>
                  </a:cubicBezTo>
                  <a:lnTo>
                    <a:pt x="921356" y="166580"/>
                  </a:lnTo>
                  <a:cubicBezTo>
                    <a:pt x="921356" y="74580"/>
                    <a:pt x="995936" y="0"/>
                    <a:pt x="1087936" y="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BCE43C"/>
                </a:gs>
                <a:gs pos="100000">
                  <a:srgbClr val="8AC930"/>
                </a:gs>
                <a:gs pos="0">
                  <a:srgbClr val="97DD43">
                    <a:shade val="67500"/>
                    <a:satMod val="115000"/>
                  </a:srgb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圆角矩形 10">
              <a:extLst>
                <a:ext uri="{FF2B5EF4-FFF2-40B4-BE49-F238E27FC236}">
                  <a16:creationId xmlns:a16="http://schemas.microsoft.com/office/drawing/2014/main" id="{8406D89D-90EC-473E-8450-C725E4710D1F}"/>
                </a:ext>
              </a:extLst>
            </p:cNvPr>
            <p:cNvSpPr/>
            <p:nvPr/>
          </p:nvSpPr>
          <p:spPr>
            <a:xfrm>
              <a:off x="4988655" y="3660818"/>
              <a:ext cx="3135546" cy="1085535"/>
            </a:xfrm>
            <a:custGeom>
              <a:avLst/>
              <a:gdLst/>
              <a:ahLst/>
              <a:cxnLst/>
              <a:rect l="l" t="t" r="r" b="b"/>
              <a:pathLst>
                <a:path w="4429264" h="1533424">
                  <a:moveTo>
                    <a:pt x="1086584" y="0"/>
                  </a:moveTo>
                  <a:lnTo>
                    <a:pt x="3345712" y="0"/>
                  </a:lnTo>
                  <a:cubicBezTo>
                    <a:pt x="3437712" y="0"/>
                    <a:pt x="3512292" y="74580"/>
                    <a:pt x="3512292" y="166580"/>
                  </a:cubicBezTo>
                  <a:lnTo>
                    <a:pt x="3512292" y="1288893"/>
                  </a:lnTo>
                  <a:cubicBezTo>
                    <a:pt x="3532428" y="1348375"/>
                    <a:pt x="3597721" y="1406682"/>
                    <a:pt x="3685525" y="1439616"/>
                  </a:cubicBezTo>
                  <a:cubicBezTo>
                    <a:pt x="3750676" y="1464054"/>
                    <a:pt x="3815677" y="1469817"/>
                    <a:pt x="3867092" y="1458115"/>
                  </a:cubicBezTo>
                  <a:cubicBezTo>
                    <a:pt x="3901052" y="1342696"/>
                    <a:pt x="4008094" y="1259067"/>
                    <a:pt x="4134669" y="1259067"/>
                  </a:cubicBezTo>
                  <a:cubicBezTo>
                    <a:pt x="4232092" y="1259067"/>
                    <a:pt x="4317944" y="1308611"/>
                    <a:pt x="4368324" y="1383931"/>
                  </a:cubicBezTo>
                  <a:cubicBezTo>
                    <a:pt x="4404361" y="1424000"/>
                    <a:pt x="4426866" y="1476096"/>
                    <a:pt x="4429264" y="1533424"/>
                  </a:cubicBezTo>
                  <a:lnTo>
                    <a:pt x="0" y="1533424"/>
                  </a:lnTo>
                  <a:cubicBezTo>
                    <a:pt x="2398" y="1476096"/>
                    <a:pt x="24903" y="1424000"/>
                    <a:pt x="60940" y="1383931"/>
                  </a:cubicBezTo>
                  <a:cubicBezTo>
                    <a:pt x="111320" y="1308611"/>
                    <a:pt x="197172" y="1259067"/>
                    <a:pt x="294595" y="1259067"/>
                  </a:cubicBezTo>
                  <a:cubicBezTo>
                    <a:pt x="421170" y="1259067"/>
                    <a:pt x="528212" y="1342696"/>
                    <a:pt x="562172" y="1458115"/>
                  </a:cubicBezTo>
                  <a:cubicBezTo>
                    <a:pt x="613587" y="1469817"/>
                    <a:pt x="678588" y="1464054"/>
                    <a:pt x="743739" y="1439616"/>
                  </a:cubicBezTo>
                  <a:cubicBezTo>
                    <a:pt x="835612" y="1405155"/>
                    <a:pt x="902839" y="1342916"/>
                    <a:pt x="920004" y="1280963"/>
                  </a:cubicBezTo>
                  <a:lnTo>
                    <a:pt x="920004" y="166580"/>
                  </a:lnTo>
                  <a:cubicBezTo>
                    <a:pt x="920004" y="74580"/>
                    <a:pt x="994584" y="0"/>
                    <a:pt x="1086584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rgbClr val="99BE24"/>
                </a:gs>
                <a:gs pos="54000">
                  <a:srgbClr val="95BC1A"/>
                </a:gs>
                <a:gs pos="100000">
                  <a:srgbClr val="D1ED47"/>
                </a:gs>
                <a:gs pos="25000">
                  <a:srgbClr val="D1ED47"/>
                </a:gs>
              </a:gsLst>
              <a:path path="rect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C22150-7958-4F2F-866D-428CF7ECC331}"/>
                </a:ext>
              </a:extLst>
            </p:cNvPr>
            <p:cNvSpPr txBox="1"/>
            <p:nvPr/>
          </p:nvSpPr>
          <p:spPr>
            <a:xfrm>
              <a:off x="3814527" y="4056828"/>
              <a:ext cx="1726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/>
                <a:t>Windows</a:t>
              </a:r>
              <a:endParaRPr kumimoji="0" lang="zh-CN" altLang="en-US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604EAD-2290-4BD6-B31B-D24BA3854E28}"/>
                </a:ext>
              </a:extLst>
            </p:cNvPr>
            <p:cNvSpPr txBox="1"/>
            <p:nvPr/>
          </p:nvSpPr>
          <p:spPr>
            <a:xfrm>
              <a:off x="5834400" y="4229786"/>
              <a:ext cx="1435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</a:rPr>
                <a:t>Linux</a:t>
              </a:r>
              <a:endParaRPr kumimoji="0" lang="zh-CN" altLang="en-US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436AF7-DC3C-4B8A-BC23-3DDB743BBD4A}"/>
                </a:ext>
              </a:extLst>
            </p:cNvPr>
            <p:cNvSpPr txBox="1"/>
            <p:nvPr/>
          </p:nvSpPr>
          <p:spPr>
            <a:xfrm>
              <a:off x="7569931" y="4043801"/>
              <a:ext cx="1848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/>
                <a:t>MacOS</a:t>
              </a:r>
              <a:endParaRPr kumimoji="0" lang="zh-CN" altLang="en-US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</p:grpSp>
      <p:pic>
        <p:nvPicPr>
          <p:cNvPr id="5" name="图片 12">
            <a:extLst>
              <a:ext uri="{FF2B5EF4-FFF2-40B4-BE49-F238E27FC236}">
                <a16:creationId xmlns:a16="http://schemas.microsoft.com/office/drawing/2014/main" id="{581B8971-F4DC-42B6-BAA1-B9DAC6E68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27" y="663224"/>
            <a:ext cx="4644932" cy="3312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832A6-1D25-4380-905B-40B28AFE7DA2}"/>
              </a:ext>
            </a:extLst>
          </p:cNvPr>
          <p:cNvSpPr txBox="1"/>
          <p:nvPr/>
        </p:nvSpPr>
        <p:spPr>
          <a:xfrm>
            <a:off x="5288907" y="2208030"/>
            <a:ext cx="226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JVM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5982A0-4561-459E-9817-E26448BFC0D4}"/>
              </a:ext>
            </a:extLst>
          </p:cNvPr>
          <p:cNvSpPr txBox="1"/>
          <p:nvPr/>
        </p:nvSpPr>
        <p:spPr>
          <a:xfrm>
            <a:off x="3761421" y="2302763"/>
            <a:ext cx="226360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826300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.class</a:t>
            </a:r>
            <a:endParaRPr kumimoji="0" lang="zh-CN" altLang="en-US" sz="3600" b="1" i="1" u="none" strike="noStrike" kern="0" cap="none" spc="0" normalizeH="0" baseline="0" noProof="0" dirty="0">
              <a:ln>
                <a:noFill/>
              </a:ln>
              <a:solidFill>
                <a:srgbClr val="826300"/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667B7-B9D5-429E-8A82-BAB73BF2DE7D}"/>
              </a:ext>
            </a:extLst>
          </p:cNvPr>
          <p:cNvSpPr txBox="1"/>
          <p:nvPr/>
        </p:nvSpPr>
        <p:spPr>
          <a:xfrm>
            <a:off x="7269467" y="2278969"/>
            <a:ext cx="154408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826300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.class</a:t>
            </a:r>
            <a:endParaRPr kumimoji="0" lang="zh-CN" altLang="en-US" sz="3600" b="1" i="1" u="none" strike="noStrike" kern="0" cap="none" spc="0" normalizeH="0" baseline="0" noProof="0" dirty="0">
              <a:ln>
                <a:noFill/>
              </a:ln>
              <a:solidFill>
                <a:srgbClr val="826300"/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测试执行截图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5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>
            <a:extLst>
              <a:ext uri="{FF2B5EF4-FFF2-40B4-BE49-F238E27FC236}">
                <a16:creationId xmlns:a16="http://schemas.microsoft.com/office/drawing/2014/main" id="{1D215F80-8419-4B72-AA93-FE8769D7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r="3663"/>
          <a:stretch/>
        </p:blipFill>
        <p:spPr>
          <a:xfrm>
            <a:off x="2116493" y="2544425"/>
            <a:ext cx="9145674" cy="2845645"/>
          </a:xfrm>
          <a:prstGeom prst="rect">
            <a:avLst/>
          </a:prstGeom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3417AE46-6F0B-43D9-9984-018588DCC1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" r="3990"/>
          <a:stretch/>
        </p:blipFill>
        <p:spPr>
          <a:xfrm>
            <a:off x="2116493" y="2967899"/>
            <a:ext cx="9144000" cy="2744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073E44-6D5A-41BC-B26F-C4C3CD791CC9}"/>
              </a:ext>
            </a:extLst>
          </p:cNvPr>
          <p:cNvSpPr txBox="1"/>
          <p:nvPr/>
        </p:nvSpPr>
        <p:spPr>
          <a:xfrm rot="18954485">
            <a:off x="2976306" y="3291589"/>
            <a:ext cx="1762957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70C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工具包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911A4-AE94-4BB9-981F-1FA6055762B8}"/>
              </a:ext>
            </a:extLst>
          </p:cNvPr>
          <p:cNvSpPr txBox="1"/>
          <p:nvPr/>
        </p:nvSpPr>
        <p:spPr>
          <a:xfrm rot="2658244">
            <a:off x="9092357" y="3770525"/>
            <a:ext cx="1762957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9BBB59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运行环境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C7FA7-B6AE-4FF6-989D-D4F6045524E9}"/>
              </a:ext>
            </a:extLst>
          </p:cNvPr>
          <p:cNvSpPr txBox="1"/>
          <p:nvPr/>
        </p:nvSpPr>
        <p:spPr>
          <a:xfrm>
            <a:off x="4224512" y="3768561"/>
            <a:ext cx="1030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rgbClr val="0070C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JDK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0070C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7D2D6-90C1-46B1-9CAA-89E1723E601C}"/>
              </a:ext>
            </a:extLst>
          </p:cNvPr>
          <p:cNvSpPr txBox="1"/>
          <p:nvPr/>
        </p:nvSpPr>
        <p:spPr>
          <a:xfrm>
            <a:off x="8910567" y="4047882"/>
            <a:ext cx="968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rgbClr val="9BBB59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JRE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088131-D552-4D59-A9E3-F1E9A3C4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721" y="519863"/>
            <a:ext cx="2592532" cy="996346"/>
          </a:xfrm>
        </p:spPr>
        <p:txBody>
          <a:bodyPr>
            <a:normAutofit/>
          </a:bodyPr>
          <a:lstStyle/>
          <a:p>
            <a:r>
              <a:rPr lang="en-US" sz="44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JDK &amp; JRE</a:t>
            </a:r>
          </a:p>
        </p:txBody>
      </p:sp>
    </p:spTree>
    <p:extLst>
      <p:ext uri="{BB962C8B-B14F-4D97-AF65-F5344CB8AC3E}">
        <p14:creationId xmlns:p14="http://schemas.microsoft.com/office/powerpoint/2010/main" val="279808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8">
            <a:extLst>
              <a:ext uri="{FF2B5EF4-FFF2-40B4-BE49-F238E27FC236}">
                <a16:creationId xmlns:a16="http://schemas.microsoft.com/office/drawing/2014/main" id="{EA4D88D5-63DC-4952-8C9A-711445D7E408}"/>
              </a:ext>
            </a:extLst>
          </p:cNvPr>
          <p:cNvSpPr/>
          <p:nvPr/>
        </p:nvSpPr>
        <p:spPr bwMode="auto">
          <a:xfrm>
            <a:off x="6316364" y="5032768"/>
            <a:ext cx="1229078" cy="621323"/>
          </a:xfrm>
          <a:custGeom>
            <a:avLst/>
            <a:gdLst/>
            <a:ahLst/>
            <a:cxnLst/>
            <a:rect l="l" t="t" r="r" b="b"/>
            <a:pathLst>
              <a:path w="720000" h="363666">
                <a:moveTo>
                  <a:pt x="360000" y="0"/>
                </a:moveTo>
                <a:cubicBezTo>
                  <a:pt x="558823" y="0"/>
                  <a:pt x="720000" y="161177"/>
                  <a:pt x="720000" y="360000"/>
                </a:cubicBezTo>
                <a:lnTo>
                  <a:pt x="719631" y="363666"/>
                </a:lnTo>
                <a:lnTo>
                  <a:pt x="370" y="363666"/>
                </a:lnTo>
                <a:cubicBezTo>
                  <a:pt x="6" y="362448"/>
                  <a:pt x="0" y="361225"/>
                  <a:pt x="0" y="360000"/>
                </a:cubicBezTo>
                <a:cubicBezTo>
                  <a:pt x="0" y="161177"/>
                  <a:pt x="161177" y="0"/>
                  <a:pt x="360000" y="0"/>
                </a:cubicBezTo>
                <a:close/>
              </a:path>
            </a:pathLst>
          </a:custGeom>
          <a:gradFill>
            <a:gsLst>
              <a:gs pos="33000">
                <a:srgbClr val="2676FF"/>
              </a:gs>
              <a:gs pos="100000">
                <a:srgbClr val="2676FF">
                  <a:lumMod val="75000"/>
                </a:srgbClr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Native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C1E5102-BE3F-4A5B-87E6-866FA537EE8B}"/>
              </a:ext>
            </a:extLst>
          </p:cNvPr>
          <p:cNvGrpSpPr>
            <a:grpSpLocks/>
          </p:cNvGrpSpPr>
          <p:nvPr/>
        </p:nvGrpSpPr>
        <p:grpSpPr bwMode="auto">
          <a:xfrm>
            <a:off x="5085997" y="3800406"/>
            <a:ext cx="3690725" cy="3166952"/>
            <a:chOff x="3859616" y="2360787"/>
            <a:chExt cx="2160000" cy="1852591"/>
          </a:xfrm>
        </p:grpSpPr>
        <p:sp>
          <p:nvSpPr>
            <p:cNvPr id="6" name="同心圆 15">
              <a:extLst>
                <a:ext uri="{FF2B5EF4-FFF2-40B4-BE49-F238E27FC236}">
                  <a16:creationId xmlns:a16="http://schemas.microsoft.com/office/drawing/2014/main" id="{E1DC0A73-AFF0-44DD-A7B8-18FA6CCB231E}"/>
                </a:ext>
              </a:extLst>
            </p:cNvPr>
            <p:cNvSpPr/>
            <p:nvPr/>
          </p:nvSpPr>
          <p:spPr>
            <a:xfrm>
              <a:off x="3859576" y="2360066"/>
              <a:ext cx="2159546" cy="1085614"/>
            </a:xfrm>
            <a:custGeom>
              <a:avLst/>
              <a:gdLst/>
              <a:ahLst/>
              <a:cxnLst/>
              <a:rect l="l" t="t" r="r" b="b"/>
              <a:pathLst>
                <a:path w="2160000" h="1084663">
                  <a:moveTo>
                    <a:pt x="1080000" y="0"/>
                  </a:moveTo>
                  <a:cubicBezTo>
                    <a:pt x="1676468" y="0"/>
                    <a:pt x="2160000" y="483532"/>
                    <a:pt x="2160000" y="1080000"/>
                  </a:cubicBezTo>
                  <a:lnTo>
                    <a:pt x="2159765" y="1084663"/>
                  </a:lnTo>
                  <a:lnTo>
                    <a:pt x="1619530" y="1084663"/>
                  </a:lnTo>
                  <a:cubicBezTo>
                    <a:pt x="1619994" y="1083113"/>
                    <a:pt x="1620000" y="1081557"/>
                    <a:pt x="1620000" y="1080000"/>
                  </a:cubicBez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lnTo>
                    <a:pt x="540470" y="1084663"/>
                  </a:lnTo>
                  <a:lnTo>
                    <a:pt x="236" y="1084663"/>
                  </a:lnTo>
                  <a:cubicBezTo>
                    <a:pt x="3" y="1083110"/>
                    <a:pt x="0" y="1081556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spcFirstLastPara="1" lIns="0" rIns="0" anchor="ctr">
              <a:prstTxWarp prst="textArchUp">
                <a:avLst>
                  <a:gd name="adj" fmla="val 1074891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DDB09D-5C05-40E1-B367-C39A771AF67C}"/>
                </a:ext>
              </a:extLst>
            </p:cNvPr>
            <p:cNvSpPr/>
            <p:nvPr/>
          </p:nvSpPr>
          <p:spPr>
            <a:xfrm>
              <a:off x="4166161" y="2667000"/>
              <a:ext cx="1546378" cy="154637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JVM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6712D9C-46CE-412A-A5BB-DB104E4F0174}"/>
              </a:ext>
            </a:extLst>
          </p:cNvPr>
          <p:cNvGrpSpPr>
            <a:grpSpLocks/>
          </p:cNvGrpSpPr>
          <p:nvPr/>
        </p:nvGrpSpPr>
        <p:grpSpPr bwMode="auto">
          <a:xfrm>
            <a:off x="3855756" y="2568581"/>
            <a:ext cx="6151207" cy="5645173"/>
            <a:chOff x="3138554" y="1641185"/>
            <a:chExt cx="3600000" cy="3302290"/>
          </a:xfrm>
        </p:grpSpPr>
        <p:sp>
          <p:nvSpPr>
            <p:cNvPr id="9" name="同心圆 14">
              <a:extLst>
                <a:ext uri="{FF2B5EF4-FFF2-40B4-BE49-F238E27FC236}">
                  <a16:creationId xmlns:a16="http://schemas.microsoft.com/office/drawing/2014/main" id="{963FC906-75E0-4BDF-85C1-2D2E979CEC6B}"/>
                </a:ext>
              </a:extLst>
            </p:cNvPr>
            <p:cNvSpPr/>
            <p:nvPr/>
          </p:nvSpPr>
          <p:spPr>
            <a:xfrm>
              <a:off x="3138669" y="1641084"/>
              <a:ext cx="3599774" cy="1804596"/>
            </a:xfrm>
            <a:custGeom>
              <a:avLst/>
              <a:gdLst/>
              <a:ahLst/>
              <a:cxnLst/>
              <a:rect l="l" t="t" r="r" b="b"/>
              <a:pathLst>
                <a:path w="3600000" h="1804264">
                  <a:moveTo>
                    <a:pt x="1800000" y="0"/>
                  </a:moveTo>
                  <a:cubicBezTo>
                    <a:pt x="2794113" y="0"/>
                    <a:pt x="3600000" y="805887"/>
                    <a:pt x="3600000" y="1800000"/>
                  </a:cubicBezTo>
                  <a:lnTo>
                    <a:pt x="3599785" y="1804264"/>
                  </a:lnTo>
                  <a:lnTo>
                    <a:pt x="3058885" y="1804264"/>
                  </a:lnTo>
                  <a:cubicBezTo>
                    <a:pt x="3059098" y="1802844"/>
                    <a:pt x="3059100" y="1801422"/>
                    <a:pt x="3059100" y="1800000"/>
                  </a:cubicBezTo>
                  <a:cubicBezTo>
                    <a:pt x="3059100" y="1104618"/>
                    <a:pt x="2495382" y="540900"/>
                    <a:pt x="1800000" y="540900"/>
                  </a:cubicBezTo>
                  <a:cubicBezTo>
                    <a:pt x="1104618" y="540900"/>
                    <a:pt x="540900" y="1104618"/>
                    <a:pt x="540900" y="1800000"/>
                  </a:cubicBezTo>
                  <a:lnTo>
                    <a:pt x="541115" y="1804264"/>
                  </a:lnTo>
                  <a:lnTo>
                    <a:pt x="215" y="1804264"/>
                  </a:lnTo>
                  <a:cubicBezTo>
                    <a:pt x="2" y="1802844"/>
                    <a:pt x="0" y="1801422"/>
                    <a:pt x="0" y="1800000"/>
                  </a:cubicBezTo>
                  <a:cubicBezTo>
                    <a:pt x="0" y="805887"/>
                    <a:pt x="805887" y="0"/>
                    <a:pt x="1800000" y="0"/>
                  </a:cubicBezTo>
                  <a:close/>
                </a:path>
              </a:pathLst>
            </a:cu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182563" marR="0" lvl="0" indent="-182563" defTabSz="91440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zh-CN" altLang="en-US" sz="4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043EA-2EE3-4DD6-A3C5-7829CD95D345}"/>
                </a:ext>
              </a:extLst>
            </p:cNvPr>
            <p:cNvSpPr/>
            <p:nvPr/>
          </p:nvSpPr>
          <p:spPr>
            <a:xfrm>
              <a:off x="3436064" y="1936903"/>
              <a:ext cx="3006572" cy="300657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JRE</a:t>
              </a: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8">
            <a:extLst>
              <a:ext uri="{FF2B5EF4-FFF2-40B4-BE49-F238E27FC236}">
                <a16:creationId xmlns:a16="http://schemas.microsoft.com/office/drawing/2014/main" id="{656663F5-3034-4565-891A-4ACF4EF7D788}"/>
              </a:ext>
            </a:extLst>
          </p:cNvPr>
          <p:cNvGrpSpPr>
            <a:grpSpLocks/>
          </p:cNvGrpSpPr>
          <p:nvPr/>
        </p:nvGrpSpPr>
        <p:grpSpPr bwMode="auto">
          <a:xfrm>
            <a:off x="2625515" y="1342567"/>
            <a:ext cx="8611690" cy="8082616"/>
            <a:chOff x="2419350" y="922103"/>
            <a:chExt cx="5040000" cy="4728135"/>
          </a:xfrm>
        </p:grpSpPr>
        <p:sp>
          <p:nvSpPr>
            <p:cNvPr id="12" name="同心圆 2">
              <a:extLst>
                <a:ext uri="{FF2B5EF4-FFF2-40B4-BE49-F238E27FC236}">
                  <a16:creationId xmlns:a16="http://schemas.microsoft.com/office/drawing/2014/main" id="{1A50F008-FA20-4A08-963B-C47B3D87D267}"/>
                </a:ext>
              </a:extLst>
            </p:cNvPr>
            <p:cNvSpPr/>
            <p:nvPr/>
          </p:nvSpPr>
          <p:spPr>
            <a:xfrm>
              <a:off x="2419350" y="922103"/>
              <a:ext cx="5040000" cy="2523577"/>
            </a:xfrm>
            <a:custGeom>
              <a:avLst/>
              <a:gdLst/>
              <a:ahLst/>
              <a:cxnLst/>
              <a:rect l="l" t="t" r="r" b="b"/>
              <a:pathLst>
                <a:path w="5040000" h="2523347">
                  <a:moveTo>
                    <a:pt x="2520000" y="0"/>
                  </a:moveTo>
                  <a:cubicBezTo>
                    <a:pt x="3911758" y="0"/>
                    <a:pt x="5040000" y="1128242"/>
                    <a:pt x="5040000" y="2520000"/>
                  </a:cubicBezTo>
                  <a:lnTo>
                    <a:pt x="5039831" y="2523347"/>
                  </a:lnTo>
                  <a:lnTo>
                    <a:pt x="4496065" y="2523347"/>
                  </a:lnTo>
                  <a:cubicBezTo>
                    <a:pt x="4496233" y="2522232"/>
                    <a:pt x="4496234" y="2521116"/>
                    <a:pt x="4496234" y="2520000"/>
                  </a:cubicBezTo>
                  <a:cubicBezTo>
                    <a:pt x="4496234" y="1428556"/>
                    <a:pt x="3611444" y="543766"/>
                    <a:pt x="2520000" y="543766"/>
                  </a:cubicBezTo>
                  <a:cubicBezTo>
                    <a:pt x="1428556" y="543766"/>
                    <a:pt x="543766" y="1428556"/>
                    <a:pt x="543766" y="2520000"/>
                  </a:cubicBezTo>
                  <a:lnTo>
                    <a:pt x="543935" y="2523347"/>
                  </a:lnTo>
                  <a:lnTo>
                    <a:pt x="169" y="2523347"/>
                  </a:lnTo>
                  <a:cubicBezTo>
                    <a:pt x="1" y="2522232"/>
                    <a:pt x="0" y="2521116"/>
                    <a:pt x="0" y="2520000"/>
                  </a:cubicBezTo>
                  <a:cubicBezTo>
                    <a:pt x="0" y="1128242"/>
                    <a:pt x="1128242" y="0"/>
                    <a:pt x="2520000" y="0"/>
                  </a:cubicBez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70FB2A-3225-4295-B0DF-44716D88DCEB}"/>
                </a:ext>
              </a:extLst>
            </p:cNvPr>
            <p:cNvSpPr/>
            <p:nvPr/>
          </p:nvSpPr>
          <p:spPr>
            <a:xfrm>
              <a:off x="2731214" y="1233966"/>
              <a:ext cx="4416272" cy="441627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JDK</a:t>
              </a: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A7049C9-EE91-49C3-992D-4F8234269EFF}"/>
              </a:ext>
            </a:extLst>
          </p:cNvPr>
          <p:cNvSpPr/>
          <p:nvPr/>
        </p:nvSpPr>
        <p:spPr>
          <a:xfrm>
            <a:off x="1763740" y="547299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关系图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960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15D0F6-6FEC-4BC9-B299-E9533C6D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2" y="585965"/>
            <a:ext cx="2036948" cy="996346"/>
          </a:xfrm>
        </p:spPr>
        <p:txBody>
          <a:bodyPr>
            <a:normAutofit/>
          </a:bodyPr>
          <a:lstStyle/>
          <a:p>
            <a:r>
              <a:rPr lang="zh-CN" altLang="en-US" sz="44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开源</a:t>
            </a:r>
            <a:endParaRPr lang="en-US" sz="44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Oval 65">
            <a:extLst>
              <a:ext uri="{FF2B5EF4-FFF2-40B4-BE49-F238E27FC236}">
                <a16:creationId xmlns:a16="http://schemas.microsoft.com/office/drawing/2014/main" id="{C9995D2D-86AB-4F4C-AF87-03950574A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270" y="5943735"/>
            <a:ext cx="7848872" cy="174176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5A042B-F262-4CAD-B5D7-D69248EF6F0A}"/>
              </a:ext>
            </a:extLst>
          </p:cNvPr>
          <p:cNvSpPr/>
          <p:nvPr/>
        </p:nvSpPr>
        <p:spPr>
          <a:xfrm>
            <a:off x="3312286" y="1883989"/>
            <a:ext cx="7211588" cy="3580644"/>
          </a:xfrm>
          <a:custGeom>
            <a:avLst/>
            <a:gdLst>
              <a:gd name="connsiteX0" fmla="*/ 0 w 7225236"/>
              <a:gd name="connsiteY0" fmla="*/ 0 h 3744416"/>
              <a:gd name="connsiteX1" fmla="*/ 7225236 w 7225236"/>
              <a:gd name="connsiteY1" fmla="*/ 0 h 3744416"/>
              <a:gd name="connsiteX2" fmla="*/ 7225236 w 7225236"/>
              <a:gd name="connsiteY2" fmla="*/ 3744416 h 3744416"/>
              <a:gd name="connsiteX3" fmla="*/ 0 w 7225236"/>
              <a:gd name="connsiteY3" fmla="*/ 3744416 h 3744416"/>
              <a:gd name="connsiteX4" fmla="*/ 0 w 7225236"/>
              <a:gd name="connsiteY4" fmla="*/ 0 h 3744416"/>
              <a:gd name="connsiteX0" fmla="*/ 0 w 7225236"/>
              <a:gd name="connsiteY0" fmla="*/ 0 h 3744416"/>
              <a:gd name="connsiteX1" fmla="*/ 7088758 w 7225236"/>
              <a:gd name="connsiteY1" fmla="*/ 2661314 h 3744416"/>
              <a:gd name="connsiteX2" fmla="*/ 7225236 w 7225236"/>
              <a:gd name="connsiteY2" fmla="*/ 3744416 h 3744416"/>
              <a:gd name="connsiteX3" fmla="*/ 0 w 7225236"/>
              <a:gd name="connsiteY3" fmla="*/ 3744416 h 3744416"/>
              <a:gd name="connsiteX4" fmla="*/ 0 w 7225236"/>
              <a:gd name="connsiteY4" fmla="*/ 0 h 3744416"/>
              <a:gd name="connsiteX0" fmla="*/ 0 w 7225236"/>
              <a:gd name="connsiteY0" fmla="*/ 0 h 3744416"/>
              <a:gd name="connsiteX1" fmla="*/ 7184293 w 7225236"/>
              <a:gd name="connsiteY1" fmla="*/ 2224586 h 3744416"/>
              <a:gd name="connsiteX2" fmla="*/ 7225236 w 7225236"/>
              <a:gd name="connsiteY2" fmla="*/ 3744416 h 3744416"/>
              <a:gd name="connsiteX3" fmla="*/ 0 w 7225236"/>
              <a:gd name="connsiteY3" fmla="*/ 3744416 h 3744416"/>
              <a:gd name="connsiteX4" fmla="*/ 0 w 7225236"/>
              <a:gd name="connsiteY4" fmla="*/ 0 h 3744416"/>
              <a:gd name="connsiteX0" fmla="*/ 0 w 7225236"/>
              <a:gd name="connsiteY0" fmla="*/ 0 h 3744416"/>
              <a:gd name="connsiteX1" fmla="*/ 7184293 w 7225236"/>
              <a:gd name="connsiteY1" fmla="*/ 2224586 h 3744416"/>
              <a:gd name="connsiteX2" fmla="*/ 7225236 w 7225236"/>
              <a:gd name="connsiteY2" fmla="*/ 3744416 h 3744416"/>
              <a:gd name="connsiteX3" fmla="*/ 136478 w 7225236"/>
              <a:gd name="connsiteY3" fmla="*/ 1260524 h 3744416"/>
              <a:gd name="connsiteX4" fmla="*/ 0 w 7225236"/>
              <a:gd name="connsiteY4" fmla="*/ 0 h 3744416"/>
              <a:gd name="connsiteX0" fmla="*/ 0 w 7225236"/>
              <a:gd name="connsiteY0" fmla="*/ 0 h 3744416"/>
              <a:gd name="connsiteX1" fmla="*/ 7184293 w 7225236"/>
              <a:gd name="connsiteY1" fmla="*/ 2224586 h 3744416"/>
              <a:gd name="connsiteX2" fmla="*/ 7225236 w 7225236"/>
              <a:gd name="connsiteY2" fmla="*/ 3744416 h 3744416"/>
              <a:gd name="connsiteX3" fmla="*/ 27296 w 7225236"/>
              <a:gd name="connsiteY3" fmla="*/ 1437945 h 3744416"/>
              <a:gd name="connsiteX4" fmla="*/ 0 w 7225236"/>
              <a:gd name="connsiteY4" fmla="*/ 0 h 3744416"/>
              <a:gd name="connsiteX0" fmla="*/ 0 w 7197940"/>
              <a:gd name="connsiteY0" fmla="*/ 0 h 3812655"/>
              <a:gd name="connsiteX1" fmla="*/ 7156997 w 7197940"/>
              <a:gd name="connsiteY1" fmla="*/ 2292825 h 3812655"/>
              <a:gd name="connsiteX2" fmla="*/ 7197940 w 7197940"/>
              <a:gd name="connsiteY2" fmla="*/ 3812655 h 3812655"/>
              <a:gd name="connsiteX3" fmla="*/ 0 w 7197940"/>
              <a:gd name="connsiteY3" fmla="*/ 1506184 h 3812655"/>
              <a:gd name="connsiteX4" fmla="*/ 0 w 7197940"/>
              <a:gd name="connsiteY4" fmla="*/ 0 h 3812655"/>
              <a:gd name="connsiteX0" fmla="*/ 0 w 7156997"/>
              <a:gd name="connsiteY0" fmla="*/ 0 h 3676178"/>
              <a:gd name="connsiteX1" fmla="*/ 7156997 w 7156997"/>
              <a:gd name="connsiteY1" fmla="*/ 2292825 h 3676178"/>
              <a:gd name="connsiteX2" fmla="*/ 7129701 w 7156997"/>
              <a:gd name="connsiteY2" fmla="*/ 3676178 h 3676178"/>
              <a:gd name="connsiteX3" fmla="*/ 0 w 7156997"/>
              <a:gd name="connsiteY3" fmla="*/ 1506184 h 3676178"/>
              <a:gd name="connsiteX4" fmla="*/ 0 w 7156997"/>
              <a:gd name="connsiteY4" fmla="*/ 0 h 3676178"/>
              <a:gd name="connsiteX0" fmla="*/ 54591 w 7211588"/>
              <a:gd name="connsiteY0" fmla="*/ 0 h 3676178"/>
              <a:gd name="connsiteX1" fmla="*/ 7211588 w 7211588"/>
              <a:gd name="connsiteY1" fmla="*/ 2292825 h 3676178"/>
              <a:gd name="connsiteX2" fmla="*/ 7184292 w 7211588"/>
              <a:gd name="connsiteY2" fmla="*/ 3676178 h 3676178"/>
              <a:gd name="connsiteX3" fmla="*/ 0 w 7211588"/>
              <a:gd name="connsiteY3" fmla="*/ 1506184 h 3676178"/>
              <a:gd name="connsiteX4" fmla="*/ 54591 w 7211588"/>
              <a:gd name="connsiteY4" fmla="*/ 0 h 3676178"/>
              <a:gd name="connsiteX0" fmla="*/ 68239 w 7211588"/>
              <a:gd name="connsiteY0" fmla="*/ 0 h 3580644"/>
              <a:gd name="connsiteX1" fmla="*/ 7211588 w 7211588"/>
              <a:gd name="connsiteY1" fmla="*/ 2197291 h 3580644"/>
              <a:gd name="connsiteX2" fmla="*/ 7184292 w 7211588"/>
              <a:gd name="connsiteY2" fmla="*/ 3580644 h 3580644"/>
              <a:gd name="connsiteX3" fmla="*/ 0 w 7211588"/>
              <a:gd name="connsiteY3" fmla="*/ 1410650 h 3580644"/>
              <a:gd name="connsiteX4" fmla="*/ 68239 w 7211588"/>
              <a:gd name="connsiteY4" fmla="*/ 0 h 358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1588" h="3580644">
                <a:moveTo>
                  <a:pt x="68239" y="0"/>
                </a:moveTo>
                <a:lnTo>
                  <a:pt x="7211588" y="2197291"/>
                </a:lnTo>
                <a:lnTo>
                  <a:pt x="7184292" y="3580644"/>
                </a:lnTo>
                <a:lnTo>
                  <a:pt x="0" y="1410650"/>
                </a:lnTo>
                <a:lnTo>
                  <a:pt x="68239" y="0"/>
                </a:lnTo>
                <a:close/>
              </a:path>
            </a:pathLst>
          </a:custGeom>
          <a:gradFill flip="none" rotWithShape="1">
            <a:gsLst>
              <a:gs pos="92000">
                <a:srgbClr val="985C0C">
                  <a:shade val="30000"/>
                  <a:satMod val="115000"/>
                </a:srgbClr>
              </a:gs>
              <a:gs pos="51000">
                <a:srgbClr val="985C0C">
                  <a:shade val="67500"/>
                  <a:satMod val="115000"/>
                </a:srgbClr>
              </a:gs>
              <a:gs pos="0">
                <a:srgbClr val="985C0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右箭头 2">
            <a:extLst>
              <a:ext uri="{FF2B5EF4-FFF2-40B4-BE49-F238E27FC236}">
                <a16:creationId xmlns:a16="http://schemas.microsoft.com/office/drawing/2014/main" id="{D8488141-1C0B-4EFE-B264-101016575FB3}"/>
              </a:ext>
            </a:extLst>
          </p:cNvPr>
          <p:cNvSpPr/>
          <p:nvPr/>
        </p:nvSpPr>
        <p:spPr>
          <a:xfrm>
            <a:off x="3312287" y="1582311"/>
            <a:ext cx="7056784" cy="2160240"/>
          </a:xfrm>
          <a:custGeom>
            <a:avLst/>
            <a:gdLst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58687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17744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19963"/>
              <a:gd name="connsiteX1" fmla="*/ 4558687 w 5976664"/>
              <a:gd name="connsiteY1" fmla="*/ 12946 h 2919963"/>
              <a:gd name="connsiteX2" fmla="*/ 4558687 w 5976664"/>
              <a:gd name="connsiteY2" fmla="*/ 0 h 2919963"/>
              <a:gd name="connsiteX3" fmla="*/ 5976664 w 5976664"/>
              <a:gd name="connsiteY3" fmla="*/ 1417978 h 2919963"/>
              <a:gd name="connsiteX4" fmla="*/ 4558687 w 5976664"/>
              <a:gd name="connsiteY4" fmla="*/ 2835955 h 2919963"/>
              <a:gd name="connsiteX5" fmla="*/ 4517744 w 5976664"/>
              <a:gd name="connsiteY5" fmla="*/ 2823009 h 2919963"/>
              <a:gd name="connsiteX6" fmla="*/ 0 w 5976664"/>
              <a:gd name="connsiteY6" fmla="*/ 2823009 h 2919963"/>
              <a:gd name="connsiteX7" fmla="*/ 0 w 5976664"/>
              <a:gd name="connsiteY7" fmla="*/ 12946 h 2919963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76801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7095780"/>
              <a:gd name="connsiteY0" fmla="*/ 12946 h 2835955"/>
              <a:gd name="connsiteX1" fmla="*/ 4585982 w 7095780"/>
              <a:gd name="connsiteY1" fmla="*/ 12946 h 2835955"/>
              <a:gd name="connsiteX2" fmla="*/ 4585982 w 7095780"/>
              <a:gd name="connsiteY2" fmla="*/ 0 h 2835955"/>
              <a:gd name="connsiteX3" fmla="*/ 7095780 w 7095780"/>
              <a:gd name="connsiteY3" fmla="*/ 1390682 h 2835955"/>
              <a:gd name="connsiteX4" fmla="*/ 4585982 w 7095780"/>
              <a:gd name="connsiteY4" fmla="*/ 2835955 h 2835955"/>
              <a:gd name="connsiteX5" fmla="*/ 4422210 w 7095780"/>
              <a:gd name="connsiteY5" fmla="*/ 2823009 h 2835955"/>
              <a:gd name="connsiteX6" fmla="*/ 0 w 7095780"/>
              <a:gd name="connsiteY6" fmla="*/ 2086030 h 2835955"/>
              <a:gd name="connsiteX7" fmla="*/ 27295 w 7095780"/>
              <a:gd name="connsiteY7" fmla="*/ 12946 h 2835955"/>
              <a:gd name="connsiteX0" fmla="*/ 27295 w 7095780"/>
              <a:gd name="connsiteY0" fmla="*/ 12946 h 2823009"/>
              <a:gd name="connsiteX1" fmla="*/ 4585982 w 7095780"/>
              <a:gd name="connsiteY1" fmla="*/ 12946 h 2823009"/>
              <a:gd name="connsiteX2" fmla="*/ 4585982 w 7095780"/>
              <a:gd name="connsiteY2" fmla="*/ 0 h 2823009"/>
              <a:gd name="connsiteX3" fmla="*/ 7095780 w 7095780"/>
              <a:gd name="connsiteY3" fmla="*/ 1390682 h 2823009"/>
              <a:gd name="connsiteX4" fmla="*/ 4422210 w 7095780"/>
              <a:gd name="connsiteY4" fmla="*/ 2823009 h 2823009"/>
              <a:gd name="connsiteX5" fmla="*/ 0 w 7095780"/>
              <a:gd name="connsiteY5" fmla="*/ 2086030 h 2823009"/>
              <a:gd name="connsiteX6" fmla="*/ 27295 w 7095780"/>
              <a:gd name="connsiteY6" fmla="*/ 12946 h 2823009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42308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423080 h 2810063"/>
              <a:gd name="connsiteX0" fmla="*/ 27295 w 6836472"/>
              <a:gd name="connsiteY0" fmla="*/ 423080 h 2810063"/>
              <a:gd name="connsiteX1" fmla="*/ 4585982 w 6836472"/>
              <a:gd name="connsiteY1" fmla="*/ 0 h 2810063"/>
              <a:gd name="connsiteX2" fmla="*/ 6836472 w 6836472"/>
              <a:gd name="connsiteY2" fmla="*/ 1159372 h 2810063"/>
              <a:gd name="connsiteX3" fmla="*/ 4422210 w 6836472"/>
              <a:gd name="connsiteY3" fmla="*/ 2810063 h 2810063"/>
              <a:gd name="connsiteX4" fmla="*/ 0 w 6836472"/>
              <a:gd name="connsiteY4" fmla="*/ 2073084 h 2810063"/>
              <a:gd name="connsiteX5" fmla="*/ 27295 w 6836472"/>
              <a:gd name="connsiteY5" fmla="*/ 423080 h 2810063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413409"/>
              <a:gd name="connsiteX1" fmla="*/ 4585982 w 6836472"/>
              <a:gd name="connsiteY1" fmla="*/ 0 h 2413409"/>
              <a:gd name="connsiteX2" fmla="*/ 6836472 w 6836472"/>
              <a:gd name="connsiteY2" fmla="*/ 981951 h 2413409"/>
              <a:gd name="connsiteX3" fmla="*/ 4585983 w 6836472"/>
              <a:gd name="connsiteY3" fmla="*/ 2373334 h 2413409"/>
              <a:gd name="connsiteX4" fmla="*/ 0 w 6836472"/>
              <a:gd name="connsiteY4" fmla="*/ 1895663 h 2413409"/>
              <a:gd name="connsiteX5" fmla="*/ 27295 w 6836472"/>
              <a:gd name="connsiteY5" fmla="*/ 245659 h 2413409"/>
              <a:gd name="connsiteX0" fmla="*/ 27295 w 6577164"/>
              <a:gd name="connsiteY0" fmla="*/ 245659 h 2413409"/>
              <a:gd name="connsiteX1" fmla="*/ 4585982 w 6577164"/>
              <a:gd name="connsiteY1" fmla="*/ 0 h 2413409"/>
              <a:gd name="connsiteX2" fmla="*/ 6577164 w 6577164"/>
              <a:gd name="connsiteY2" fmla="*/ 1023236 h 2413409"/>
              <a:gd name="connsiteX3" fmla="*/ 4585983 w 6577164"/>
              <a:gd name="connsiteY3" fmla="*/ 2373334 h 2413409"/>
              <a:gd name="connsiteX4" fmla="*/ 0 w 6577164"/>
              <a:gd name="connsiteY4" fmla="*/ 1895663 h 2413409"/>
              <a:gd name="connsiteX5" fmla="*/ 27295 w 6577164"/>
              <a:gd name="connsiteY5" fmla="*/ 245659 h 24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7164" h="2413409">
                <a:moveTo>
                  <a:pt x="27295" y="245659"/>
                </a:moveTo>
                <a:cubicBezTo>
                  <a:pt x="1778869" y="532262"/>
                  <a:pt x="3243842" y="232012"/>
                  <a:pt x="4585982" y="0"/>
                </a:cubicBezTo>
                <a:lnTo>
                  <a:pt x="6577164" y="1023236"/>
                </a:lnTo>
                <a:lnTo>
                  <a:pt x="4585983" y="2373334"/>
                </a:lnTo>
                <a:cubicBezTo>
                  <a:pt x="2820763" y="2332390"/>
                  <a:pt x="2420314" y="2673585"/>
                  <a:pt x="0" y="1895663"/>
                </a:cubicBezTo>
                <a:lnTo>
                  <a:pt x="27295" y="245659"/>
                </a:ln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75000"/>
                </a:srgbClr>
              </a:gs>
              <a:gs pos="26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右箭头 2">
            <a:extLst>
              <a:ext uri="{FF2B5EF4-FFF2-40B4-BE49-F238E27FC236}">
                <a16:creationId xmlns:a16="http://schemas.microsoft.com/office/drawing/2014/main" id="{2D33A0C5-C78E-4E36-BC21-F4578FBFD747}"/>
              </a:ext>
            </a:extLst>
          </p:cNvPr>
          <p:cNvSpPr/>
          <p:nvPr/>
        </p:nvSpPr>
        <p:spPr>
          <a:xfrm>
            <a:off x="3312286" y="1870343"/>
            <a:ext cx="6577164" cy="1595665"/>
          </a:xfrm>
          <a:custGeom>
            <a:avLst/>
            <a:gdLst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58687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17744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19963"/>
              <a:gd name="connsiteX1" fmla="*/ 4558687 w 5976664"/>
              <a:gd name="connsiteY1" fmla="*/ 12946 h 2919963"/>
              <a:gd name="connsiteX2" fmla="*/ 4558687 w 5976664"/>
              <a:gd name="connsiteY2" fmla="*/ 0 h 2919963"/>
              <a:gd name="connsiteX3" fmla="*/ 5976664 w 5976664"/>
              <a:gd name="connsiteY3" fmla="*/ 1417978 h 2919963"/>
              <a:gd name="connsiteX4" fmla="*/ 4558687 w 5976664"/>
              <a:gd name="connsiteY4" fmla="*/ 2835955 h 2919963"/>
              <a:gd name="connsiteX5" fmla="*/ 4517744 w 5976664"/>
              <a:gd name="connsiteY5" fmla="*/ 2823009 h 2919963"/>
              <a:gd name="connsiteX6" fmla="*/ 0 w 5976664"/>
              <a:gd name="connsiteY6" fmla="*/ 2823009 h 2919963"/>
              <a:gd name="connsiteX7" fmla="*/ 0 w 5976664"/>
              <a:gd name="connsiteY7" fmla="*/ 12946 h 2919963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76801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7095780"/>
              <a:gd name="connsiteY0" fmla="*/ 12946 h 2835955"/>
              <a:gd name="connsiteX1" fmla="*/ 4585982 w 7095780"/>
              <a:gd name="connsiteY1" fmla="*/ 12946 h 2835955"/>
              <a:gd name="connsiteX2" fmla="*/ 4585982 w 7095780"/>
              <a:gd name="connsiteY2" fmla="*/ 0 h 2835955"/>
              <a:gd name="connsiteX3" fmla="*/ 7095780 w 7095780"/>
              <a:gd name="connsiteY3" fmla="*/ 1390682 h 2835955"/>
              <a:gd name="connsiteX4" fmla="*/ 4585982 w 7095780"/>
              <a:gd name="connsiteY4" fmla="*/ 2835955 h 2835955"/>
              <a:gd name="connsiteX5" fmla="*/ 4422210 w 7095780"/>
              <a:gd name="connsiteY5" fmla="*/ 2823009 h 2835955"/>
              <a:gd name="connsiteX6" fmla="*/ 0 w 7095780"/>
              <a:gd name="connsiteY6" fmla="*/ 2086030 h 2835955"/>
              <a:gd name="connsiteX7" fmla="*/ 27295 w 7095780"/>
              <a:gd name="connsiteY7" fmla="*/ 12946 h 2835955"/>
              <a:gd name="connsiteX0" fmla="*/ 27295 w 7095780"/>
              <a:gd name="connsiteY0" fmla="*/ 12946 h 2823009"/>
              <a:gd name="connsiteX1" fmla="*/ 4585982 w 7095780"/>
              <a:gd name="connsiteY1" fmla="*/ 12946 h 2823009"/>
              <a:gd name="connsiteX2" fmla="*/ 4585982 w 7095780"/>
              <a:gd name="connsiteY2" fmla="*/ 0 h 2823009"/>
              <a:gd name="connsiteX3" fmla="*/ 7095780 w 7095780"/>
              <a:gd name="connsiteY3" fmla="*/ 1390682 h 2823009"/>
              <a:gd name="connsiteX4" fmla="*/ 4422210 w 7095780"/>
              <a:gd name="connsiteY4" fmla="*/ 2823009 h 2823009"/>
              <a:gd name="connsiteX5" fmla="*/ 0 w 7095780"/>
              <a:gd name="connsiteY5" fmla="*/ 2086030 h 2823009"/>
              <a:gd name="connsiteX6" fmla="*/ 27295 w 7095780"/>
              <a:gd name="connsiteY6" fmla="*/ 12946 h 2823009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42308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423080 h 2810063"/>
              <a:gd name="connsiteX0" fmla="*/ 27295 w 6836472"/>
              <a:gd name="connsiteY0" fmla="*/ 423080 h 2810063"/>
              <a:gd name="connsiteX1" fmla="*/ 4585982 w 6836472"/>
              <a:gd name="connsiteY1" fmla="*/ 0 h 2810063"/>
              <a:gd name="connsiteX2" fmla="*/ 6836472 w 6836472"/>
              <a:gd name="connsiteY2" fmla="*/ 1159372 h 2810063"/>
              <a:gd name="connsiteX3" fmla="*/ 4422210 w 6836472"/>
              <a:gd name="connsiteY3" fmla="*/ 2810063 h 2810063"/>
              <a:gd name="connsiteX4" fmla="*/ 0 w 6836472"/>
              <a:gd name="connsiteY4" fmla="*/ 2073084 h 2810063"/>
              <a:gd name="connsiteX5" fmla="*/ 27295 w 6836472"/>
              <a:gd name="connsiteY5" fmla="*/ 423080 h 2810063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413409"/>
              <a:gd name="connsiteX1" fmla="*/ 4585982 w 6836472"/>
              <a:gd name="connsiteY1" fmla="*/ 0 h 2413409"/>
              <a:gd name="connsiteX2" fmla="*/ 6836472 w 6836472"/>
              <a:gd name="connsiteY2" fmla="*/ 981951 h 2413409"/>
              <a:gd name="connsiteX3" fmla="*/ 4585983 w 6836472"/>
              <a:gd name="connsiteY3" fmla="*/ 2373334 h 2413409"/>
              <a:gd name="connsiteX4" fmla="*/ 0 w 6836472"/>
              <a:gd name="connsiteY4" fmla="*/ 1895663 h 2413409"/>
              <a:gd name="connsiteX5" fmla="*/ 27295 w 6836472"/>
              <a:gd name="connsiteY5" fmla="*/ 245659 h 2413409"/>
              <a:gd name="connsiteX0" fmla="*/ 27295 w 6577164"/>
              <a:gd name="connsiteY0" fmla="*/ 245659 h 2413409"/>
              <a:gd name="connsiteX1" fmla="*/ 4585982 w 6577164"/>
              <a:gd name="connsiteY1" fmla="*/ 0 h 2413409"/>
              <a:gd name="connsiteX2" fmla="*/ 6577164 w 6577164"/>
              <a:gd name="connsiteY2" fmla="*/ 1023236 h 2413409"/>
              <a:gd name="connsiteX3" fmla="*/ 4585983 w 6577164"/>
              <a:gd name="connsiteY3" fmla="*/ 2373334 h 2413409"/>
              <a:gd name="connsiteX4" fmla="*/ 0 w 6577164"/>
              <a:gd name="connsiteY4" fmla="*/ 1895663 h 2413409"/>
              <a:gd name="connsiteX5" fmla="*/ 27295 w 6577164"/>
              <a:gd name="connsiteY5" fmla="*/ 245659 h 24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7164" h="2413409">
                <a:moveTo>
                  <a:pt x="27295" y="245659"/>
                </a:moveTo>
                <a:cubicBezTo>
                  <a:pt x="1778869" y="532262"/>
                  <a:pt x="3243842" y="232012"/>
                  <a:pt x="4585982" y="0"/>
                </a:cubicBezTo>
                <a:lnTo>
                  <a:pt x="6577164" y="1023236"/>
                </a:lnTo>
                <a:lnTo>
                  <a:pt x="4585983" y="2373334"/>
                </a:lnTo>
                <a:cubicBezTo>
                  <a:pt x="2820763" y="2332390"/>
                  <a:pt x="2420314" y="2673585"/>
                  <a:pt x="0" y="1895663"/>
                </a:cubicBezTo>
                <a:lnTo>
                  <a:pt x="27295" y="245659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shade val="67500"/>
                  <a:satMod val="115000"/>
                </a:sysClr>
              </a:gs>
              <a:gs pos="27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右箭头 2">
            <a:extLst>
              <a:ext uri="{FF2B5EF4-FFF2-40B4-BE49-F238E27FC236}">
                <a16:creationId xmlns:a16="http://schemas.microsoft.com/office/drawing/2014/main" id="{4C8BD8C0-8BAF-4B33-BCC9-844EC5FDB103}"/>
              </a:ext>
            </a:extLst>
          </p:cNvPr>
          <p:cNvSpPr/>
          <p:nvPr/>
        </p:nvSpPr>
        <p:spPr>
          <a:xfrm flipH="1">
            <a:off x="3491983" y="3872919"/>
            <a:ext cx="7056784" cy="2160240"/>
          </a:xfrm>
          <a:custGeom>
            <a:avLst/>
            <a:gdLst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58687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17744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19963"/>
              <a:gd name="connsiteX1" fmla="*/ 4558687 w 5976664"/>
              <a:gd name="connsiteY1" fmla="*/ 12946 h 2919963"/>
              <a:gd name="connsiteX2" fmla="*/ 4558687 w 5976664"/>
              <a:gd name="connsiteY2" fmla="*/ 0 h 2919963"/>
              <a:gd name="connsiteX3" fmla="*/ 5976664 w 5976664"/>
              <a:gd name="connsiteY3" fmla="*/ 1417978 h 2919963"/>
              <a:gd name="connsiteX4" fmla="*/ 4558687 w 5976664"/>
              <a:gd name="connsiteY4" fmla="*/ 2835955 h 2919963"/>
              <a:gd name="connsiteX5" fmla="*/ 4517744 w 5976664"/>
              <a:gd name="connsiteY5" fmla="*/ 2823009 h 2919963"/>
              <a:gd name="connsiteX6" fmla="*/ 0 w 5976664"/>
              <a:gd name="connsiteY6" fmla="*/ 2823009 h 2919963"/>
              <a:gd name="connsiteX7" fmla="*/ 0 w 5976664"/>
              <a:gd name="connsiteY7" fmla="*/ 12946 h 2919963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76801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7095780"/>
              <a:gd name="connsiteY0" fmla="*/ 12946 h 2835955"/>
              <a:gd name="connsiteX1" fmla="*/ 4585982 w 7095780"/>
              <a:gd name="connsiteY1" fmla="*/ 12946 h 2835955"/>
              <a:gd name="connsiteX2" fmla="*/ 4585982 w 7095780"/>
              <a:gd name="connsiteY2" fmla="*/ 0 h 2835955"/>
              <a:gd name="connsiteX3" fmla="*/ 7095780 w 7095780"/>
              <a:gd name="connsiteY3" fmla="*/ 1390682 h 2835955"/>
              <a:gd name="connsiteX4" fmla="*/ 4585982 w 7095780"/>
              <a:gd name="connsiteY4" fmla="*/ 2835955 h 2835955"/>
              <a:gd name="connsiteX5" fmla="*/ 4422210 w 7095780"/>
              <a:gd name="connsiteY5" fmla="*/ 2823009 h 2835955"/>
              <a:gd name="connsiteX6" fmla="*/ 0 w 7095780"/>
              <a:gd name="connsiteY6" fmla="*/ 2086030 h 2835955"/>
              <a:gd name="connsiteX7" fmla="*/ 27295 w 7095780"/>
              <a:gd name="connsiteY7" fmla="*/ 12946 h 2835955"/>
              <a:gd name="connsiteX0" fmla="*/ 27295 w 7095780"/>
              <a:gd name="connsiteY0" fmla="*/ 12946 h 2823009"/>
              <a:gd name="connsiteX1" fmla="*/ 4585982 w 7095780"/>
              <a:gd name="connsiteY1" fmla="*/ 12946 h 2823009"/>
              <a:gd name="connsiteX2" fmla="*/ 4585982 w 7095780"/>
              <a:gd name="connsiteY2" fmla="*/ 0 h 2823009"/>
              <a:gd name="connsiteX3" fmla="*/ 7095780 w 7095780"/>
              <a:gd name="connsiteY3" fmla="*/ 1390682 h 2823009"/>
              <a:gd name="connsiteX4" fmla="*/ 4422210 w 7095780"/>
              <a:gd name="connsiteY4" fmla="*/ 2823009 h 2823009"/>
              <a:gd name="connsiteX5" fmla="*/ 0 w 7095780"/>
              <a:gd name="connsiteY5" fmla="*/ 2086030 h 2823009"/>
              <a:gd name="connsiteX6" fmla="*/ 27295 w 7095780"/>
              <a:gd name="connsiteY6" fmla="*/ 12946 h 2823009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42308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423080 h 2810063"/>
              <a:gd name="connsiteX0" fmla="*/ 27295 w 6836472"/>
              <a:gd name="connsiteY0" fmla="*/ 423080 h 2810063"/>
              <a:gd name="connsiteX1" fmla="*/ 4585982 w 6836472"/>
              <a:gd name="connsiteY1" fmla="*/ 0 h 2810063"/>
              <a:gd name="connsiteX2" fmla="*/ 6836472 w 6836472"/>
              <a:gd name="connsiteY2" fmla="*/ 1159372 h 2810063"/>
              <a:gd name="connsiteX3" fmla="*/ 4422210 w 6836472"/>
              <a:gd name="connsiteY3" fmla="*/ 2810063 h 2810063"/>
              <a:gd name="connsiteX4" fmla="*/ 0 w 6836472"/>
              <a:gd name="connsiteY4" fmla="*/ 2073084 h 2810063"/>
              <a:gd name="connsiteX5" fmla="*/ 27295 w 6836472"/>
              <a:gd name="connsiteY5" fmla="*/ 423080 h 2810063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413409"/>
              <a:gd name="connsiteX1" fmla="*/ 4585982 w 6836472"/>
              <a:gd name="connsiteY1" fmla="*/ 0 h 2413409"/>
              <a:gd name="connsiteX2" fmla="*/ 6836472 w 6836472"/>
              <a:gd name="connsiteY2" fmla="*/ 981951 h 2413409"/>
              <a:gd name="connsiteX3" fmla="*/ 4585983 w 6836472"/>
              <a:gd name="connsiteY3" fmla="*/ 2373334 h 2413409"/>
              <a:gd name="connsiteX4" fmla="*/ 0 w 6836472"/>
              <a:gd name="connsiteY4" fmla="*/ 1895663 h 2413409"/>
              <a:gd name="connsiteX5" fmla="*/ 27295 w 6836472"/>
              <a:gd name="connsiteY5" fmla="*/ 245659 h 2413409"/>
              <a:gd name="connsiteX0" fmla="*/ 27295 w 6577164"/>
              <a:gd name="connsiteY0" fmla="*/ 245659 h 2413409"/>
              <a:gd name="connsiteX1" fmla="*/ 4585982 w 6577164"/>
              <a:gd name="connsiteY1" fmla="*/ 0 h 2413409"/>
              <a:gd name="connsiteX2" fmla="*/ 6577164 w 6577164"/>
              <a:gd name="connsiteY2" fmla="*/ 1023236 h 2413409"/>
              <a:gd name="connsiteX3" fmla="*/ 4585983 w 6577164"/>
              <a:gd name="connsiteY3" fmla="*/ 2373334 h 2413409"/>
              <a:gd name="connsiteX4" fmla="*/ 0 w 6577164"/>
              <a:gd name="connsiteY4" fmla="*/ 1895663 h 2413409"/>
              <a:gd name="connsiteX5" fmla="*/ 27295 w 6577164"/>
              <a:gd name="connsiteY5" fmla="*/ 245659 h 24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7164" h="2413409">
                <a:moveTo>
                  <a:pt x="27295" y="245659"/>
                </a:moveTo>
                <a:cubicBezTo>
                  <a:pt x="1778869" y="532262"/>
                  <a:pt x="3243842" y="232012"/>
                  <a:pt x="4585982" y="0"/>
                </a:cubicBezTo>
                <a:lnTo>
                  <a:pt x="6577164" y="1023236"/>
                </a:lnTo>
                <a:lnTo>
                  <a:pt x="4585983" y="2373334"/>
                </a:lnTo>
                <a:cubicBezTo>
                  <a:pt x="2820763" y="2332390"/>
                  <a:pt x="2420314" y="2673585"/>
                  <a:pt x="0" y="1895663"/>
                </a:cubicBezTo>
                <a:lnTo>
                  <a:pt x="27295" y="245659"/>
                </a:lnTo>
                <a:close/>
              </a:path>
            </a:pathLst>
          </a:custGeom>
          <a:gradFill flip="none" rotWithShape="1">
            <a:gsLst>
              <a:gs pos="3000">
                <a:srgbClr val="F79646">
                  <a:lumMod val="75000"/>
                </a:srgbClr>
              </a:gs>
              <a:gs pos="18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右箭头 2">
            <a:extLst>
              <a:ext uri="{FF2B5EF4-FFF2-40B4-BE49-F238E27FC236}">
                <a16:creationId xmlns:a16="http://schemas.microsoft.com/office/drawing/2014/main" id="{0D2E801D-FC12-48B4-85E8-3E1A97E1BDC1}"/>
              </a:ext>
            </a:extLst>
          </p:cNvPr>
          <p:cNvSpPr/>
          <p:nvPr/>
        </p:nvSpPr>
        <p:spPr>
          <a:xfrm flipH="1">
            <a:off x="3987654" y="4160951"/>
            <a:ext cx="6577164" cy="1595665"/>
          </a:xfrm>
          <a:custGeom>
            <a:avLst/>
            <a:gdLst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58687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17744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19963"/>
              <a:gd name="connsiteX1" fmla="*/ 4558687 w 5976664"/>
              <a:gd name="connsiteY1" fmla="*/ 12946 h 2919963"/>
              <a:gd name="connsiteX2" fmla="*/ 4558687 w 5976664"/>
              <a:gd name="connsiteY2" fmla="*/ 0 h 2919963"/>
              <a:gd name="connsiteX3" fmla="*/ 5976664 w 5976664"/>
              <a:gd name="connsiteY3" fmla="*/ 1417978 h 2919963"/>
              <a:gd name="connsiteX4" fmla="*/ 4558687 w 5976664"/>
              <a:gd name="connsiteY4" fmla="*/ 2835955 h 2919963"/>
              <a:gd name="connsiteX5" fmla="*/ 4517744 w 5976664"/>
              <a:gd name="connsiteY5" fmla="*/ 2823009 h 2919963"/>
              <a:gd name="connsiteX6" fmla="*/ 0 w 5976664"/>
              <a:gd name="connsiteY6" fmla="*/ 2823009 h 2919963"/>
              <a:gd name="connsiteX7" fmla="*/ 0 w 5976664"/>
              <a:gd name="connsiteY7" fmla="*/ 12946 h 2919963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76801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7095780"/>
              <a:gd name="connsiteY0" fmla="*/ 12946 h 2835955"/>
              <a:gd name="connsiteX1" fmla="*/ 4585982 w 7095780"/>
              <a:gd name="connsiteY1" fmla="*/ 12946 h 2835955"/>
              <a:gd name="connsiteX2" fmla="*/ 4585982 w 7095780"/>
              <a:gd name="connsiteY2" fmla="*/ 0 h 2835955"/>
              <a:gd name="connsiteX3" fmla="*/ 7095780 w 7095780"/>
              <a:gd name="connsiteY3" fmla="*/ 1390682 h 2835955"/>
              <a:gd name="connsiteX4" fmla="*/ 4585982 w 7095780"/>
              <a:gd name="connsiteY4" fmla="*/ 2835955 h 2835955"/>
              <a:gd name="connsiteX5" fmla="*/ 4422210 w 7095780"/>
              <a:gd name="connsiteY5" fmla="*/ 2823009 h 2835955"/>
              <a:gd name="connsiteX6" fmla="*/ 0 w 7095780"/>
              <a:gd name="connsiteY6" fmla="*/ 2086030 h 2835955"/>
              <a:gd name="connsiteX7" fmla="*/ 27295 w 7095780"/>
              <a:gd name="connsiteY7" fmla="*/ 12946 h 2835955"/>
              <a:gd name="connsiteX0" fmla="*/ 27295 w 7095780"/>
              <a:gd name="connsiteY0" fmla="*/ 12946 h 2823009"/>
              <a:gd name="connsiteX1" fmla="*/ 4585982 w 7095780"/>
              <a:gd name="connsiteY1" fmla="*/ 12946 h 2823009"/>
              <a:gd name="connsiteX2" fmla="*/ 4585982 w 7095780"/>
              <a:gd name="connsiteY2" fmla="*/ 0 h 2823009"/>
              <a:gd name="connsiteX3" fmla="*/ 7095780 w 7095780"/>
              <a:gd name="connsiteY3" fmla="*/ 1390682 h 2823009"/>
              <a:gd name="connsiteX4" fmla="*/ 4422210 w 7095780"/>
              <a:gd name="connsiteY4" fmla="*/ 2823009 h 2823009"/>
              <a:gd name="connsiteX5" fmla="*/ 0 w 7095780"/>
              <a:gd name="connsiteY5" fmla="*/ 2086030 h 2823009"/>
              <a:gd name="connsiteX6" fmla="*/ 27295 w 7095780"/>
              <a:gd name="connsiteY6" fmla="*/ 12946 h 2823009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42308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423080 h 2810063"/>
              <a:gd name="connsiteX0" fmla="*/ 27295 w 6836472"/>
              <a:gd name="connsiteY0" fmla="*/ 423080 h 2810063"/>
              <a:gd name="connsiteX1" fmla="*/ 4585982 w 6836472"/>
              <a:gd name="connsiteY1" fmla="*/ 0 h 2810063"/>
              <a:gd name="connsiteX2" fmla="*/ 6836472 w 6836472"/>
              <a:gd name="connsiteY2" fmla="*/ 1159372 h 2810063"/>
              <a:gd name="connsiteX3" fmla="*/ 4422210 w 6836472"/>
              <a:gd name="connsiteY3" fmla="*/ 2810063 h 2810063"/>
              <a:gd name="connsiteX4" fmla="*/ 0 w 6836472"/>
              <a:gd name="connsiteY4" fmla="*/ 2073084 h 2810063"/>
              <a:gd name="connsiteX5" fmla="*/ 27295 w 6836472"/>
              <a:gd name="connsiteY5" fmla="*/ 423080 h 2810063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413409"/>
              <a:gd name="connsiteX1" fmla="*/ 4585982 w 6836472"/>
              <a:gd name="connsiteY1" fmla="*/ 0 h 2413409"/>
              <a:gd name="connsiteX2" fmla="*/ 6836472 w 6836472"/>
              <a:gd name="connsiteY2" fmla="*/ 981951 h 2413409"/>
              <a:gd name="connsiteX3" fmla="*/ 4585983 w 6836472"/>
              <a:gd name="connsiteY3" fmla="*/ 2373334 h 2413409"/>
              <a:gd name="connsiteX4" fmla="*/ 0 w 6836472"/>
              <a:gd name="connsiteY4" fmla="*/ 1895663 h 2413409"/>
              <a:gd name="connsiteX5" fmla="*/ 27295 w 6836472"/>
              <a:gd name="connsiteY5" fmla="*/ 245659 h 2413409"/>
              <a:gd name="connsiteX0" fmla="*/ 27295 w 6577164"/>
              <a:gd name="connsiteY0" fmla="*/ 245659 h 2413409"/>
              <a:gd name="connsiteX1" fmla="*/ 4585982 w 6577164"/>
              <a:gd name="connsiteY1" fmla="*/ 0 h 2413409"/>
              <a:gd name="connsiteX2" fmla="*/ 6577164 w 6577164"/>
              <a:gd name="connsiteY2" fmla="*/ 1023236 h 2413409"/>
              <a:gd name="connsiteX3" fmla="*/ 4585983 w 6577164"/>
              <a:gd name="connsiteY3" fmla="*/ 2373334 h 2413409"/>
              <a:gd name="connsiteX4" fmla="*/ 0 w 6577164"/>
              <a:gd name="connsiteY4" fmla="*/ 1895663 h 2413409"/>
              <a:gd name="connsiteX5" fmla="*/ 27295 w 6577164"/>
              <a:gd name="connsiteY5" fmla="*/ 245659 h 24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7164" h="2413409">
                <a:moveTo>
                  <a:pt x="27295" y="245659"/>
                </a:moveTo>
                <a:cubicBezTo>
                  <a:pt x="1778869" y="532262"/>
                  <a:pt x="3243842" y="232012"/>
                  <a:pt x="4585982" y="0"/>
                </a:cubicBezTo>
                <a:lnTo>
                  <a:pt x="6577164" y="1023236"/>
                </a:lnTo>
                <a:lnTo>
                  <a:pt x="4585983" y="2373334"/>
                </a:lnTo>
                <a:cubicBezTo>
                  <a:pt x="2820763" y="2332390"/>
                  <a:pt x="2420314" y="2673585"/>
                  <a:pt x="0" y="1895663"/>
                </a:cubicBezTo>
                <a:lnTo>
                  <a:pt x="27295" y="245659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shade val="67500"/>
                  <a:satMod val="115000"/>
                </a:sysClr>
              </a:gs>
              <a:gs pos="27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20946-8325-42DB-90A9-3296D69BB155}"/>
              </a:ext>
            </a:extLst>
          </p:cNvPr>
          <p:cNvSpPr txBox="1"/>
          <p:nvPr/>
        </p:nvSpPr>
        <p:spPr>
          <a:xfrm rot="511272">
            <a:off x="3352401" y="2459696"/>
            <a:ext cx="188212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有源码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60503-15A7-4CA0-8FF5-F123793601B4}"/>
              </a:ext>
            </a:extLst>
          </p:cNvPr>
          <p:cNvSpPr txBox="1"/>
          <p:nvPr/>
        </p:nvSpPr>
        <p:spPr>
          <a:xfrm>
            <a:off x="5184494" y="2369463"/>
            <a:ext cx="373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IDE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直接查看源码，从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maven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仓库下载的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jar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包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4EDEC-AB04-4E50-B2A4-E36913EB3D59}"/>
              </a:ext>
            </a:extLst>
          </p:cNvPr>
          <p:cNvSpPr txBox="1"/>
          <p:nvPr/>
        </p:nvSpPr>
        <p:spPr>
          <a:xfrm rot="21444271">
            <a:off x="8615104" y="4774470"/>
            <a:ext cx="203384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无源码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4BA1D7-CB2E-4372-B588-5A28AC7C27AA}"/>
              </a:ext>
            </a:extLst>
          </p:cNvPr>
          <p:cNvSpPr txBox="1"/>
          <p:nvPr/>
        </p:nvSpPr>
        <p:spPr>
          <a:xfrm>
            <a:off x="5005189" y="4606647"/>
            <a:ext cx="373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反编译器（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jd-gui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或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IDE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插件）查看源码，孤立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jar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包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4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5">
            <a:extLst>
              <a:ext uri="{FF2B5EF4-FFF2-40B4-BE49-F238E27FC236}">
                <a16:creationId xmlns:a16="http://schemas.microsoft.com/office/drawing/2014/main" id="{2039264A-0FBB-4C5E-8FF4-09DA9E34F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09" y="3065072"/>
            <a:ext cx="5593519" cy="210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开发工具介绍</a:t>
            </a:r>
            <a:endParaRPr lang="en-US" sz="6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5">
            <a:extLst>
              <a:ext uri="{FF2B5EF4-FFF2-40B4-BE49-F238E27FC236}">
                <a16:creationId xmlns:a16="http://schemas.microsoft.com/office/drawing/2014/main" id="{A5C671C9-7D20-4E39-A2D9-19F0F0175978}"/>
              </a:ext>
            </a:extLst>
          </p:cNvPr>
          <p:cNvSpPr/>
          <p:nvPr/>
        </p:nvSpPr>
        <p:spPr>
          <a:xfrm>
            <a:off x="3317064" y="546992"/>
            <a:ext cx="6912769" cy="6089734"/>
          </a:xfrm>
          <a:custGeom>
            <a:avLst/>
            <a:gdLst/>
            <a:ahLst/>
            <a:cxnLst/>
            <a:rect l="l" t="t" r="r" b="b"/>
            <a:pathLst>
              <a:path w="6912769" h="6089734">
                <a:moveTo>
                  <a:pt x="3764909" y="0"/>
                </a:moveTo>
                <a:cubicBezTo>
                  <a:pt x="4237931" y="0"/>
                  <a:pt x="4621392" y="383461"/>
                  <a:pt x="4621392" y="856483"/>
                </a:cubicBezTo>
                <a:cubicBezTo>
                  <a:pt x="4621392" y="1026036"/>
                  <a:pt x="4572124" y="1184082"/>
                  <a:pt x="4485571" y="1316093"/>
                </a:cubicBezTo>
                <a:cubicBezTo>
                  <a:pt x="4470939" y="1373207"/>
                  <a:pt x="4464497" y="1433015"/>
                  <a:pt x="4464498" y="1494327"/>
                </a:cubicBezTo>
                <a:cubicBezTo>
                  <a:pt x="4464497" y="1781751"/>
                  <a:pt x="4606078" y="2036107"/>
                  <a:pt x="4823400" y="2191321"/>
                </a:cubicBezTo>
                <a:cubicBezTo>
                  <a:pt x="4928645" y="2170522"/>
                  <a:pt x="5037408" y="2160240"/>
                  <a:pt x="5148572" y="2160240"/>
                </a:cubicBezTo>
                <a:cubicBezTo>
                  <a:pt x="6122911" y="2160240"/>
                  <a:pt x="6912768" y="2950097"/>
                  <a:pt x="6912769" y="3924437"/>
                </a:cubicBezTo>
                <a:cubicBezTo>
                  <a:pt x="6912768" y="4898776"/>
                  <a:pt x="6122911" y="5688633"/>
                  <a:pt x="5148572" y="5688632"/>
                </a:cubicBezTo>
                <a:cubicBezTo>
                  <a:pt x="4556463" y="5688632"/>
                  <a:pt x="4032484" y="5396936"/>
                  <a:pt x="3713821" y="4948458"/>
                </a:cubicBezTo>
                <a:cubicBezTo>
                  <a:pt x="3491247" y="4965066"/>
                  <a:pt x="3297520" y="5077621"/>
                  <a:pt x="3173879" y="5245106"/>
                </a:cubicBezTo>
                <a:cubicBezTo>
                  <a:pt x="3183827" y="5291492"/>
                  <a:pt x="3188921" y="5339618"/>
                  <a:pt x="3188921" y="5388934"/>
                </a:cubicBezTo>
                <a:cubicBezTo>
                  <a:pt x="3188921" y="5775975"/>
                  <a:pt x="2875162" y="6089734"/>
                  <a:pt x="2488121" y="6089734"/>
                </a:cubicBezTo>
                <a:cubicBezTo>
                  <a:pt x="2101080" y="6089734"/>
                  <a:pt x="1787321" y="5775975"/>
                  <a:pt x="1787321" y="5388934"/>
                </a:cubicBezTo>
                <a:cubicBezTo>
                  <a:pt x="1787321" y="5001893"/>
                  <a:pt x="2101080" y="4688134"/>
                  <a:pt x="2488121" y="4688134"/>
                </a:cubicBezTo>
                <a:cubicBezTo>
                  <a:pt x="2635159" y="4688134"/>
                  <a:pt x="2771620" y="4733418"/>
                  <a:pt x="2884043" y="4811201"/>
                </a:cubicBezTo>
                <a:cubicBezTo>
                  <a:pt x="2914250" y="4814490"/>
                  <a:pt x="2944955" y="4814801"/>
                  <a:pt x="2975973" y="4813444"/>
                </a:cubicBezTo>
                <a:cubicBezTo>
                  <a:pt x="3184937" y="4804308"/>
                  <a:pt x="3373132" y="4721030"/>
                  <a:pt x="3514676" y="4588357"/>
                </a:cubicBezTo>
                <a:cubicBezTo>
                  <a:pt x="3454027" y="4441211"/>
                  <a:pt x="3413232" y="4283927"/>
                  <a:pt x="3396003" y="4119705"/>
                </a:cubicBezTo>
                <a:cubicBezTo>
                  <a:pt x="3254976" y="3944748"/>
                  <a:pt x="3037773" y="3791168"/>
                  <a:pt x="2773195" y="3694649"/>
                </a:cubicBezTo>
                <a:cubicBezTo>
                  <a:pt x="2506500" y="3597358"/>
                  <a:pt x="2239301" y="3575422"/>
                  <a:pt x="2017711" y="3619922"/>
                </a:cubicBezTo>
                <a:cubicBezTo>
                  <a:pt x="1804376" y="3809802"/>
                  <a:pt x="1523103" y="3924436"/>
                  <a:pt x="1215055" y="3924436"/>
                </a:cubicBezTo>
                <a:cubicBezTo>
                  <a:pt x="543999" y="3924436"/>
                  <a:pt x="0" y="3380437"/>
                  <a:pt x="0" y="2709381"/>
                </a:cubicBezTo>
                <a:cubicBezTo>
                  <a:pt x="0" y="2038325"/>
                  <a:pt x="543999" y="1494326"/>
                  <a:pt x="1215055" y="1494326"/>
                </a:cubicBezTo>
                <a:cubicBezTo>
                  <a:pt x="1886111" y="1494326"/>
                  <a:pt x="2430110" y="2038325"/>
                  <a:pt x="2430110" y="2709381"/>
                </a:cubicBezTo>
                <a:cubicBezTo>
                  <a:pt x="2430110" y="2795522"/>
                  <a:pt x="2421146" y="2879570"/>
                  <a:pt x="2403799" y="2960579"/>
                </a:cubicBezTo>
                <a:cubicBezTo>
                  <a:pt x="2581600" y="3153530"/>
                  <a:pt x="2836772" y="3272985"/>
                  <a:pt x="3119844" y="3272985"/>
                </a:cubicBezTo>
                <a:cubicBezTo>
                  <a:pt x="3276769" y="3272985"/>
                  <a:pt x="3425120" y="3236274"/>
                  <a:pt x="3555940" y="3169384"/>
                </a:cubicBezTo>
                <a:cubicBezTo>
                  <a:pt x="3711816" y="2838517"/>
                  <a:pt x="3967920" y="2564428"/>
                  <a:pt x="4285333" y="2386242"/>
                </a:cubicBezTo>
                <a:cubicBezTo>
                  <a:pt x="4295661" y="2343537"/>
                  <a:pt x="4299667" y="2298969"/>
                  <a:pt x="4299667" y="2253465"/>
                </a:cubicBezTo>
                <a:cubicBezTo>
                  <a:pt x="4299667" y="2018828"/>
                  <a:pt x="4193158" y="1809068"/>
                  <a:pt x="4024014" y="1672845"/>
                </a:cubicBezTo>
                <a:cubicBezTo>
                  <a:pt x="3942321" y="1698979"/>
                  <a:pt x="3855249" y="1712966"/>
                  <a:pt x="3764909" y="1712966"/>
                </a:cubicBezTo>
                <a:cubicBezTo>
                  <a:pt x="3291887" y="1712966"/>
                  <a:pt x="2908426" y="1329505"/>
                  <a:pt x="2908426" y="856483"/>
                </a:cubicBezTo>
                <a:cubicBezTo>
                  <a:pt x="2908426" y="383461"/>
                  <a:pt x="3291887" y="0"/>
                  <a:pt x="3764909" y="0"/>
                </a:cubicBezTo>
                <a:close/>
              </a:path>
            </a:pathLst>
          </a:custGeom>
          <a:solidFill>
            <a:srgbClr val="E75A57"/>
          </a:solidFill>
          <a:ln w="57150" cap="flat" cmpd="sng" algn="ctr">
            <a:solidFill>
              <a:srgbClr val="FFDE75"/>
            </a:solidFill>
            <a:prstDash val="solid"/>
          </a:ln>
          <a:effectLst>
            <a:innerShdw blurRad="215900" dist="203200" dir="18900000">
              <a:prstClr val="black">
                <a:alpha val="36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椭圆 14">
            <a:extLst>
              <a:ext uri="{FF2B5EF4-FFF2-40B4-BE49-F238E27FC236}">
                <a16:creationId xmlns:a16="http://schemas.microsoft.com/office/drawing/2014/main" id="{7FDF33DB-A82D-402F-9C9F-685322E350EC}"/>
              </a:ext>
            </a:extLst>
          </p:cNvPr>
          <p:cNvSpPr/>
          <p:nvPr/>
        </p:nvSpPr>
        <p:spPr>
          <a:xfrm>
            <a:off x="7066746" y="3093032"/>
            <a:ext cx="2808312" cy="2808312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椭圆 15">
            <a:extLst>
              <a:ext uri="{FF2B5EF4-FFF2-40B4-BE49-F238E27FC236}">
                <a16:creationId xmlns:a16="http://schemas.microsoft.com/office/drawing/2014/main" id="{E5B70FA0-98BF-479A-9DBF-FE4C07DDCF7C}"/>
              </a:ext>
            </a:extLst>
          </p:cNvPr>
          <p:cNvSpPr/>
          <p:nvPr/>
        </p:nvSpPr>
        <p:spPr>
          <a:xfrm>
            <a:off x="6439380" y="749036"/>
            <a:ext cx="1306247" cy="1306247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椭圆 16">
            <a:extLst>
              <a:ext uri="{FF2B5EF4-FFF2-40B4-BE49-F238E27FC236}">
                <a16:creationId xmlns:a16="http://schemas.microsoft.com/office/drawing/2014/main" id="{EAADB744-422C-4FF2-8045-E571EABCD943}"/>
              </a:ext>
            </a:extLst>
          </p:cNvPr>
          <p:cNvSpPr/>
          <p:nvPr/>
        </p:nvSpPr>
        <p:spPr>
          <a:xfrm>
            <a:off x="3566459" y="2282799"/>
            <a:ext cx="1944216" cy="1944216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椭圆 17">
            <a:extLst>
              <a:ext uri="{FF2B5EF4-FFF2-40B4-BE49-F238E27FC236}">
                <a16:creationId xmlns:a16="http://schemas.microsoft.com/office/drawing/2014/main" id="{84098331-487B-4185-AF42-4AB6053988F3}"/>
              </a:ext>
            </a:extLst>
          </p:cNvPr>
          <p:cNvSpPr/>
          <p:nvPr/>
        </p:nvSpPr>
        <p:spPr>
          <a:xfrm>
            <a:off x="5261280" y="5407534"/>
            <a:ext cx="1080120" cy="1080120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436F1-51F1-409C-980E-ECF8893DDA44}"/>
              </a:ext>
            </a:extLst>
          </p:cNvPr>
          <p:cNvSpPr txBox="1"/>
          <p:nvPr/>
        </p:nvSpPr>
        <p:spPr>
          <a:xfrm>
            <a:off x="7426786" y="4112467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配置</a:t>
            </a:r>
            <a:r>
              <a:rPr lang="en-US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IDE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987285-770C-4367-90C8-62B84FAC17B5}"/>
              </a:ext>
            </a:extLst>
          </p:cNvPr>
          <p:cNvSpPr txBox="1"/>
          <p:nvPr/>
        </p:nvSpPr>
        <p:spPr>
          <a:xfrm>
            <a:off x="6506197" y="1183637"/>
            <a:ext cx="106090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lnSpc>
                <a:spcPct val="100000"/>
              </a:lnSpc>
              <a:defRPr sz="4400" b="1" ker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/>
                  </a:outerShdw>
                </a:effectLst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JDK 1.8</a:t>
            </a:r>
            <a:endParaRPr kumimoji="0" lang="zh-CN" altLang="en-US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/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D2E553-A0A7-4B76-9EEC-F98021D09D47}"/>
              </a:ext>
            </a:extLst>
          </p:cNvPr>
          <p:cNvSpPr txBox="1"/>
          <p:nvPr/>
        </p:nvSpPr>
        <p:spPr>
          <a:xfrm>
            <a:off x="3771059" y="2962519"/>
            <a:ext cx="145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lnSpc>
                <a:spcPct val="100000"/>
              </a:lnSpc>
              <a:defRPr sz="4400" b="1" ker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/>
                  </a:outerShdw>
                </a:effectLst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MAVEN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/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F1B140-82BC-4C62-9D49-D4098147821C}"/>
              </a:ext>
            </a:extLst>
          </p:cNvPr>
          <p:cNvSpPr txBox="1"/>
          <p:nvPr/>
        </p:nvSpPr>
        <p:spPr>
          <a:xfrm>
            <a:off x="5333288" y="5753695"/>
            <a:ext cx="93610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lnSpc>
                <a:spcPct val="100000"/>
              </a:lnSpc>
              <a:defRPr sz="4400" b="1" ker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/>
                  </a:outerShdw>
                </a:effectLst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GIT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/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56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形标注 1">
            <a:extLst>
              <a:ext uri="{FF2B5EF4-FFF2-40B4-BE49-F238E27FC236}">
                <a16:creationId xmlns:a16="http://schemas.microsoft.com/office/drawing/2014/main" id="{BBCD8269-19C9-4607-B9A0-D79F9DA76F63}"/>
              </a:ext>
            </a:extLst>
          </p:cNvPr>
          <p:cNvSpPr/>
          <p:nvPr/>
        </p:nvSpPr>
        <p:spPr>
          <a:xfrm rot="1137074">
            <a:off x="6680221" y="1867194"/>
            <a:ext cx="2421377" cy="2737653"/>
          </a:xfrm>
          <a:custGeom>
            <a:avLst/>
            <a:gdLst/>
            <a:ahLst/>
            <a:cxnLst/>
            <a:rect l="l" t="t" r="r" b="b"/>
            <a:pathLst>
              <a:path w="3096919" h="3228713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60094" y="2818207"/>
                </a:lnTo>
                <a:lnTo>
                  <a:pt x="1406333" y="2529539"/>
                </a:lnTo>
                <a:cubicBezTo>
                  <a:pt x="2006458" y="2602121"/>
                  <a:pt x="2571600" y="2250977"/>
                  <a:pt x="2727120" y="1708883"/>
                </a:cubicBezTo>
                <a:cubicBezTo>
                  <a:pt x="2890949" y="1137826"/>
                  <a:pt x="2546616" y="547293"/>
                  <a:pt x="1941430" y="361421"/>
                </a:cubicBezTo>
                <a:cubicBezTo>
                  <a:pt x="1800549" y="318152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lnTo>
                  <a:pt x="903377" y="3228713"/>
                </a:lnTo>
                <a:lnTo>
                  <a:pt x="787618" y="2684769"/>
                </a:ln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22000">
                <a:sysClr val="window" lastClr="FFFFFF">
                  <a:lumMod val="85000"/>
                  <a:shade val="100000"/>
                  <a:satMod val="115000"/>
                  <a:alpha val="0"/>
                </a:sys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椭圆形标注 1">
            <a:extLst>
              <a:ext uri="{FF2B5EF4-FFF2-40B4-BE49-F238E27FC236}">
                <a16:creationId xmlns:a16="http://schemas.microsoft.com/office/drawing/2014/main" id="{7B0CCDC9-4AD8-45BF-A532-9D12ED259D94}"/>
              </a:ext>
            </a:extLst>
          </p:cNvPr>
          <p:cNvSpPr/>
          <p:nvPr/>
        </p:nvSpPr>
        <p:spPr>
          <a:xfrm rot="510433">
            <a:off x="6310834" y="1520752"/>
            <a:ext cx="2803242" cy="2909797"/>
          </a:xfrm>
          <a:custGeom>
            <a:avLst/>
            <a:gdLst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60094 w 3096919"/>
              <a:gd name="connsiteY3" fmla="*/ 2818207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96919" h="3214638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99873" y="2842162"/>
                </a:lnTo>
                <a:lnTo>
                  <a:pt x="1420971" y="2567543"/>
                </a:lnTo>
                <a:cubicBezTo>
                  <a:pt x="2200028" y="2606114"/>
                  <a:pt x="2743243" y="2135532"/>
                  <a:pt x="2768082" y="1758569"/>
                </a:cubicBezTo>
                <a:cubicBezTo>
                  <a:pt x="2867103" y="255778"/>
                  <a:pt x="2375956" y="527191"/>
                  <a:pt x="1941430" y="361421"/>
                </a:cubicBezTo>
                <a:cubicBezTo>
                  <a:pt x="1931807" y="357750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cubicBezTo>
                  <a:pt x="1174109" y="2960057"/>
                  <a:pt x="1116579" y="3009477"/>
                  <a:pt x="968334" y="3214638"/>
                </a:cubicBezTo>
                <a:cubicBezTo>
                  <a:pt x="929748" y="3033323"/>
                  <a:pt x="826204" y="2866084"/>
                  <a:pt x="787618" y="2684769"/>
                </a:cubicBez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47000">
                <a:srgbClr val="F79646">
                  <a:lumMod val="75000"/>
                </a:srgbClr>
              </a:gs>
              <a:gs pos="100000">
                <a:srgbClr val="E4D03C"/>
              </a:gs>
              <a:gs pos="66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55E19BD-F6ED-4D4A-98BB-5D3719BA27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572490">
            <a:off x="7572450" y="1787692"/>
            <a:ext cx="1407502" cy="3067908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形标注 1">
            <a:extLst>
              <a:ext uri="{FF2B5EF4-FFF2-40B4-BE49-F238E27FC236}">
                <a16:creationId xmlns:a16="http://schemas.microsoft.com/office/drawing/2014/main" id="{99DD095A-01A5-4504-8120-6764AB034058}"/>
              </a:ext>
            </a:extLst>
          </p:cNvPr>
          <p:cNvSpPr/>
          <p:nvPr/>
        </p:nvSpPr>
        <p:spPr>
          <a:xfrm rot="16546356">
            <a:off x="3645885" y="1225347"/>
            <a:ext cx="2412007" cy="2775332"/>
          </a:xfrm>
          <a:custGeom>
            <a:avLst/>
            <a:gdLst/>
            <a:ahLst/>
            <a:cxnLst/>
            <a:rect l="l" t="t" r="r" b="b"/>
            <a:pathLst>
              <a:path w="3096919" h="3228713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60094" y="2818207"/>
                </a:lnTo>
                <a:lnTo>
                  <a:pt x="1406333" y="2529539"/>
                </a:lnTo>
                <a:cubicBezTo>
                  <a:pt x="2006458" y="2602121"/>
                  <a:pt x="2571600" y="2250977"/>
                  <a:pt x="2727120" y="1708883"/>
                </a:cubicBezTo>
                <a:cubicBezTo>
                  <a:pt x="2890949" y="1137826"/>
                  <a:pt x="2546616" y="547293"/>
                  <a:pt x="1941430" y="361421"/>
                </a:cubicBezTo>
                <a:cubicBezTo>
                  <a:pt x="1800549" y="318152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lnTo>
                  <a:pt x="903377" y="3228713"/>
                </a:lnTo>
                <a:lnTo>
                  <a:pt x="787618" y="2684769"/>
                </a:ln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75000"/>
                </a:sysClr>
              </a:gs>
              <a:gs pos="44000">
                <a:sysClr val="window" lastClr="FFFFFF">
                  <a:lumMod val="85000"/>
                  <a:shade val="100000"/>
                  <a:satMod val="115000"/>
                  <a:alpha val="0"/>
                </a:sysClr>
              </a:gs>
            </a:gsLst>
            <a:lin ang="21594000" scaled="0"/>
            <a:tileRect/>
          </a:gra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椭圆形标注 1">
            <a:extLst>
              <a:ext uri="{FF2B5EF4-FFF2-40B4-BE49-F238E27FC236}">
                <a16:creationId xmlns:a16="http://schemas.microsoft.com/office/drawing/2014/main" id="{A3DAB205-255A-4C09-A77E-E31983EF555A}"/>
              </a:ext>
            </a:extLst>
          </p:cNvPr>
          <p:cNvSpPr/>
          <p:nvPr/>
        </p:nvSpPr>
        <p:spPr>
          <a:xfrm rot="17288716">
            <a:off x="3446420" y="773610"/>
            <a:ext cx="2803240" cy="3100672"/>
          </a:xfrm>
          <a:custGeom>
            <a:avLst/>
            <a:gdLst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60094 w 3096919"/>
              <a:gd name="connsiteY3" fmla="*/ 2818207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96919" h="3214638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99873" y="2842162"/>
                </a:lnTo>
                <a:lnTo>
                  <a:pt x="1420971" y="2567543"/>
                </a:lnTo>
                <a:cubicBezTo>
                  <a:pt x="2200028" y="2606114"/>
                  <a:pt x="2743243" y="2135532"/>
                  <a:pt x="2768082" y="1758569"/>
                </a:cubicBezTo>
                <a:cubicBezTo>
                  <a:pt x="2867103" y="255778"/>
                  <a:pt x="2375956" y="527191"/>
                  <a:pt x="1941430" y="361421"/>
                </a:cubicBezTo>
                <a:cubicBezTo>
                  <a:pt x="1931807" y="357750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cubicBezTo>
                  <a:pt x="1174109" y="2960057"/>
                  <a:pt x="1116579" y="3009477"/>
                  <a:pt x="968334" y="3214638"/>
                </a:cubicBezTo>
                <a:cubicBezTo>
                  <a:pt x="929748" y="3033323"/>
                  <a:pt x="826204" y="2866084"/>
                  <a:pt x="787618" y="2684769"/>
                </a:cubicBez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47000">
                <a:srgbClr val="4FC587">
                  <a:shade val="30000"/>
                  <a:satMod val="115000"/>
                </a:srgbClr>
              </a:gs>
              <a:gs pos="66000">
                <a:srgbClr val="4FC587">
                  <a:shade val="67500"/>
                  <a:satMod val="115000"/>
                </a:srgbClr>
              </a:gs>
              <a:gs pos="100000">
                <a:srgbClr val="4FC587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3BB77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51B809BA-2D4B-4982-BDE5-E18518E43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8350773">
            <a:off x="4619357" y="221849"/>
            <a:ext cx="1407501" cy="3194045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形标注 1">
            <a:extLst>
              <a:ext uri="{FF2B5EF4-FFF2-40B4-BE49-F238E27FC236}">
                <a16:creationId xmlns:a16="http://schemas.microsoft.com/office/drawing/2014/main" id="{6C358A8D-AEE8-4DEE-BCAB-46572525530B}"/>
              </a:ext>
            </a:extLst>
          </p:cNvPr>
          <p:cNvSpPr/>
          <p:nvPr/>
        </p:nvSpPr>
        <p:spPr>
          <a:xfrm rot="8179382">
            <a:off x="4169503" y="3830433"/>
            <a:ext cx="2421376" cy="2737652"/>
          </a:xfrm>
          <a:custGeom>
            <a:avLst/>
            <a:gdLst/>
            <a:ahLst/>
            <a:cxnLst/>
            <a:rect l="l" t="t" r="r" b="b"/>
            <a:pathLst>
              <a:path w="3096919" h="3228713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60094" y="2818207"/>
                </a:lnTo>
                <a:lnTo>
                  <a:pt x="1406333" y="2529539"/>
                </a:lnTo>
                <a:cubicBezTo>
                  <a:pt x="2006458" y="2602121"/>
                  <a:pt x="2571600" y="2250977"/>
                  <a:pt x="2727120" y="1708883"/>
                </a:cubicBezTo>
                <a:cubicBezTo>
                  <a:pt x="2890949" y="1137826"/>
                  <a:pt x="2546616" y="547293"/>
                  <a:pt x="1941430" y="361421"/>
                </a:cubicBezTo>
                <a:cubicBezTo>
                  <a:pt x="1800549" y="318152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lnTo>
                  <a:pt x="903377" y="3228713"/>
                </a:lnTo>
                <a:lnTo>
                  <a:pt x="787618" y="2684769"/>
                </a:ln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39000">
                <a:sysClr val="window" lastClr="FFFFFF">
                  <a:lumMod val="85000"/>
                  <a:shade val="100000"/>
                  <a:satMod val="115000"/>
                  <a:alpha val="0"/>
                </a:sysClr>
              </a:gs>
            </a:gsLst>
            <a:lin ang="10200000" scaled="0"/>
            <a:tileRect/>
          </a:gra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椭圆形标注 1">
            <a:extLst>
              <a:ext uri="{FF2B5EF4-FFF2-40B4-BE49-F238E27FC236}">
                <a16:creationId xmlns:a16="http://schemas.microsoft.com/office/drawing/2014/main" id="{6C7A3CA5-35D2-4CF0-AA79-6B02252D193B}"/>
              </a:ext>
            </a:extLst>
          </p:cNvPr>
          <p:cNvSpPr/>
          <p:nvPr/>
        </p:nvSpPr>
        <p:spPr>
          <a:xfrm rot="7552741">
            <a:off x="4291837" y="3705593"/>
            <a:ext cx="2803241" cy="2909796"/>
          </a:xfrm>
          <a:custGeom>
            <a:avLst/>
            <a:gdLst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60094 w 3096919"/>
              <a:gd name="connsiteY3" fmla="*/ 2818207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96919" h="3214638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99873" y="2842162"/>
                </a:lnTo>
                <a:lnTo>
                  <a:pt x="1420971" y="2567543"/>
                </a:lnTo>
                <a:cubicBezTo>
                  <a:pt x="2200028" y="2606114"/>
                  <a:pt x="2743243" y="2135532"/>
                  <a:pt x="2768082" y="1758569"/>
                </a:cubicBezTo>
                <a:cubicBezTo>
                  <a:pt x="2867103" y="255778"/>
                  <a:pt x="2375956" y="527191"/>
                  <a:pt x="1941430" y="361421"/>
                </a:cubicBezTo>
                <a:cubicBezTo>
                  <a:pt x="1931807" y="357750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cubicBezTo>
                  <a:pt x="1174109" y="2960057"/>
                  <a:pt x="1116579" y="3009477"/>
                  <a:pt x="968334" y="3214638"/>
                </a:cubicBezTo>
                <a:cubicBezTo>
                  <a:pt x="929748" y="3033323"/>
                  <a:pt x="826204" y="2866084"/>
                  <a:pt x="787618" y="2684769"/>
                </a:cubicBez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47000">
                <a:srgbClr val="0070C0"/>
              </a:gs>
              <a:gs pos="66000">
                <a:srgbClr val="00B0F0"/>
              </a:gs>
              <a:gs pos="100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00B0F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4C33D7E5-2DF8-44A0-98BB-7E9B998A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8614798">
            <a:off x="4423257" y="3968091"/>
            <a:ext cx="1407502" cy="30679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2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5BAC41-BB5F-43EE-B2F0-C06B200E95FC}"/>
              </a:ext>
            </a:extLst>
          </p:cNvPr>
          <p:cNvSpPr txBox="1"/>
          <p:nvPr/>
        </p:nvSpPr>
        <p:spPr>
          <a:xfrm>
            <a:off x="3645284" y="2002990"/>
            <a:ext cx="222421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2F915E"/>
                </a:solidFill>
              </a:rPr>
              <a:t>类库管理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2F915E"/>
              </a:solidFill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2E0BA-81BD-4301-A8FD-989C9EE46787}"/>
              </a:ext>
            </a:extLst>
          </p:cNvPr>
          <p:cNvSpPr txBox="1"/>
          <p:nvPr/>
        </p:nvSpPr>
        <p:spPr>
          <a:xfrm>
            <a:off x="6717154" y="2583015"/>
            <a:ext cx="212609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F79646">
                    <a:lumMod val="75000"/>
                  </a:srgbClr>
                </a:solidFill>
              </a:rPr>
              <a:t>工程模板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B89FA6-3200-43CD-9C5F-E540895C890D}"/>
              </a:ext>
            </a:extLst>
          </p:cNvPr>
          <p:cNvSpPr txBox="1"/>
          <p:nvPr/>
        </p:nvSpPr>
        <p:spPr>
          <a:xfrm>
            <a:off x="4672144" y="5072644"/>
            <a:ext cx="237145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0070C0"/>
                </a:solidFill>
              </a:rPr>
              <a:t>打包发布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0070C0"/>
              </a:solidFill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862FD5-DAFA-4C92-ACC3-6053E128AABD}"/>
              </a:ext>
            </a:extLst>
          </p:cNvPr>
          <p:cNvSpPr txBox="1"/>
          <p:nvPr/>
        </p:nvSpPr>
        <p:spPr>
          <a:xfrm>
            <a:off x="8180098" y="5041052"/>
            <a:ext cx="361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lvl="0" algn="ctr" defTabSz="914400">
              <a:lnSpc>
                <a:spcPct val="80000"/>
              </a:lnSpc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Maven</a:t>
            </a:r>
            <a:r>
              <a:rPr lang="zh-CN" altLang="en-US" sz="40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主要功能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575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</TotalTime>
  <Words>351</Words>
  <Application>Microsoft Office PowerPoint</Application>
  <PresentationFormat>Widescreen</PresentationFormat>
  <Paragraphs>82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Adidas Unity</vt:lpstr>
      <vt:lpstr>等线</vt:lpstr>
      <vt:lpstr>微软雅黑</vt:lpstr>
      <vt:lpstr>宋体</vt:lpstr>
      <vt:lpstr>幼圆</vt:lpstr>
      <vt:lpstr>Agency FB</vt:lpstr>
      <vt:lpstr>Arial</vt:lpstr>
      <vt:lpstr>Calibri</vt:lpstr>
      <vt:lpstr>Century Gothic</vt:lpstr>
      <vt:lpstr>Impact</vt:lpstr>
      <vt:lpstr>Times New Roman</vt:lpstr>
      <vt:lpstr>Wingdings 3</vt:lpstr>
      <vt:lpstr>Wisp</vt:lpstr>
      <vt:lpstr>PowerPoint Presentation</vt:lpstr>
      <vt:lpstr>Java简介</vt:lpstr>
      <vt:lpstr>JVM</vt:lpstr>
      <vt:lpstr>JDK &amp; JRE</vt:lpstr>
      <vt:lpstr>PowerPoint Presentation</vt:lpstr>
      <vt:lpstr>开源</vt:lpstr>
      <vt:lpstr>开发工具介绍</vt:lpstr>
      <vt:lpstr>PowerPoint Presentation</vt:lpstr>
      <vt:lpstr>PowerPoint Presentation</vt:lpstr>
      <vt:lpstr>PowerPoint Presentation</vt:lpstr>
      <vt:lpstr>maven的两种配置文件截图</vt:lpstr>
      <vt:lpstr>配置idea的过程截图</vt:lpstr>
      <vt:lpstr>Idea 插件安装和推荐</vt:lpstr>
      <vt:lpstr>Hello World演示</vt:lpstr>
      <vt:lpstr>PowerPoint Presentation</vt:lpstr>
      <vt:lpstr>创建工程截图</vt:lpstr>
      <vt:lpstr>配置依赖截图</vt:lpstr>
      <vt:lpstr>新建启动类截图</vt:lpstr>
      <vt:lpstr>新建Controller截图</vt:lpstr>
      <vt:lpstr>新建配置文件截图</vt:lpstr>
      <vt:lpstr>测试执行截图</vt:lpstr>
      <vt:lpstr>PowerPoint Presentation</vt:lpstr>
      <vt:lpstr>创建数据库表截图</vt:lpstr>
      <vt:lpstr>创建module功能截图</vt:lpstr>
      <vt:lpstr>generateConfig文件截图</vt:lpstr>
      <vt:lpstr>自动生成文件后项目截图</vt:lpstr>
      <vt:lpstr>主工程引用module工程，pom依赖截图</vt:lpstr>
      <vt:lpstr>新建一个CRUD的Controller 截图</vt:lpstr>
      <vt:lpstr>配置文件添加数据库配置截图</vt:lpstr>
      <vt:lpstr>测试执行截图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基础介绍</dc:title>
  <dc:creator>Gao, S. C.</dc:creator>
  <cp:lastModifiedBy>Gao, S. C.</cp:lastModifiedBy>
  <cp:revision>102</cp:revision>
  <dcterms:created xsi:type="dcterms:W3CDTF">2018-05-23T06:49:44Z</dcterms:created>
  <dcterms:modified xsi:type="dcterms:W3CDTF">2018-06-05T15:45:16Z</dcterms:modified>
</cp:coreProperties>
</file>