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標題 2049"/>
          <p:cNvSpPr/>
          <p:nvPr>
            <p:ph type="ctrTitle"/>
          </p:nvPr>
        </p:nvSpPr>
        <p:spPr>
          <a:xfrm>
            <a:off x="912284" y="1700213"/>
            <a:ext cx="103632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b="0" kern="1200"/>
            </a:lvl1pPr>
          </a:lstStyle>
          <a:p>
            <a:pPr lvl="0"/>
            <a:r>
              <a:rPr lang="zh-CN" altLang="en-US"/>
              <a:t>按一下以編輯母片標題樣式</a:t>
            </a:r>
            <a:endParaRPr lang="zh-CN" altLang="en-US"/>
          </a:p>
        </p:txBody>
      </p:sp>
      <p:sp>
        <p:nvSpPr>
          <p:cNvPr id="2051" name="副標題 2050"/>
          <p:cNvSpPr/>
          <p:nvPr>
            <p:ph type="subTitle" idx="1"/>
          </p:nvPr>
        </p:nvSpPr>
        <p:spPr>
          <a:xfrm>
            <a:off x="1871133" y="3405188"/>
            <a:ext cx="85344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0" kern="1200"/>
            </a:lvl1pPr>
            <a:lvl2pPr marL="457200" lvl="1" indent="-457200" algn="ctr">
              <a:buNone/>
              <a:defRPr b="0" kern="1200"/>
            </a:lvl2pPr>
            <a:lvl3pPr marL="914400" lvl="2" indent="-914400" algn="ctr">
              <a:buNone/>
              <a:defRPr b="0" kern="1200"/>
            </a:lvl3pPr>
            <a:lvl4pPr marL="1371600" lvl="3" indent="-1371600" algn="ctr">
              <a:buNone/>
              <a:defRPr b="0" kern="1200"/>
            </a:lvl4pPr>
            <a:lvl5pPr marL="1828800" lvl="4" indent="-1828800" algn="ctr">
              <a:buNone/>
              <a:defRPr b="0" kern="1200"/>
            </a:lvl5pPr>
          </a:lstStyle>
          <a:p>
            <a:pPr lvl="0"/>
            <a:r>
              <a:rPr lang="zh-CN" altLang="en-US"/>
              <a:t>按一下以編輯母片副標題樣式</a:t>
            </a:r>
            <a:endParaRPr lang="zh-CN" altLang="en-US"/>
          </a:p>
        </p:txBody>
      </p:sp>
      <p:sp>
        <p:nvSpPr>
          <p:cNvPr id="2052" name="日期版面配置區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/>
        </p:txBody>
      </p:sp>
      <p:sp>
        <p:nvSpPr>
          <p:cNvPr id="2053" name="頁尾版面配置區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/>
        </p:txBody>
      </p:sp>
      <p:sp>
        <p:nvSpPr>
          <p:cNvPr id="2054" name="投影片編號版面配置區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/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0313" y="404813"/>
            <a:ext cx="2746904" cy="5832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404813"/>
            <a:ext cx="8081472" cy="5832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/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/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/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711325"/>
            <a:ext cx="5376672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05728" y="1711325"/>
            <a:ext cx="5376672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/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/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/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/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/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/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標題 1025"/>
          <p:cNvSpPr/>
          <p:nvPr>
            <p:ph type="title"/>
          </p:nvPr>
        </p:nvSpPr>
        <p:spPr>
          <a:xfrm>
            <a:off x="624417" y="404813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按一下以編輯母片標題樣式</a:t>
            </a:r>
            <a:endParaRPr lang="zh-CN" altLang="en-US"/>
          </a:p>
        </p:txBody>
      </p:sp>
      <p:sp>
        <p:nvSpPr>
          <p:cNvPr id="1027" name="文字版面配置區 1026"/>
          <p:cNvSpPr/>
          <p:nvPr>
            <p:ph type="body" idx="1"/>
          </p:nvPr>
        </p:nvSpPr>
        <p:spPr>
          <a:xfrm>
            <a:off x="609600" y="1711325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按一下以編輯母片文字樣式</a:t>
            </a:r>
            <a:endParaRPr lang="zh-CN" altLang="en-US"/>
          </a:p>
          <a:p>
            <a:pPr lvl="1"/>
            <a:r>
              <a:rPr lang="zh-CN" altLang="en-US"/>
              <a:t>第二層</a:t>
            </a:r>
            <a:endParaRPr lang="zh-CN" altLang="en-US"/>
          </a:p>
          <a:p>
            <a:pPr lvl="2"/>
            <a:r>
              <a:rPr lang="zh-CN" altLang="en-US"/>
              <a:t>第三層</a:t>
            </a:r>
            <a:endParaRPr lang="zh-CN" altLang="en-US"/>
          </a:p>
          <a:p>
            <a:pPr lvl="3"/>
            <a:r>
              <a:rPr lang="zh-CN" altLang="en-US"/>
              <a:t>第四層</a:t>
            </a:r>
            <a:endParaRPr lang="zh-CN" altLang="en-US"/>
          </a:p>
          <a:p>
            <a:pPr lvl="4"/>
            <a:r>
              <a:rPr lang="zh-CN" altLang="en-US"/>
              <a:t>第五層</a:t>
            </a:r>
            <a:endParaRPr lang="zh-CN" altLang="en-US"/>
          </a:p>
        </p:txBody>
      </p:sp>
      <p:sp>
        <p:nvSpPr>
          <p:cNvPr id="1028" name="日期版面配置區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/>
        </p:txBody>
      </p:sp>
      <p:sp>
        <p:nvSpPr>
          <p:cNvPr id="1029" name="頁尾版面配置區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/>
        </p:txBody>
      </p:sp>
      <p:sp>
        <p:nvSpPr>
          <p:cNvPr id="1030" name="投影片編號版面配置區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1066805" y="600377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Microsoft JhengHei" panose="020B0604030504040204" charset="-120"/>
              <a:buNone/>
            </a:pPr>
            <a:r>
              <a:rPr lang="en-US" altLang="zh-TW" sz="70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wed</a:t>
            </a:r>
            <a:r>
              <a:rPr lang="zh-TW" altLang="en-US" sz="70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程式設計</a:t>
            </a:r>
            <a:r>
              <a:rPr lang="zh-TW" sz="70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期末作業-</a:t>
            </a:r>
            <a:br>
              <a:rPr lang="zh-TW" sz="70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</a:br>
            <a:r>
              <a:rPr lang="zh-TW" sz="70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圖書管理系統</a:t>
            </a:r>
            <a:endParaRPr lang="zh-TW" sz="700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Microsoft JhengHei" panose="020B0604030504040204" charset="-120"/>
            </a:endParaRPr>
          </a:p>
        </p:txBody>
      </p:sp>
      <p:sp>
        <p:nvSpPr>
          <p:cNvPr id="105" name="Google Shape;105;p13"/>
          <p:cNvSpPr txBox="1"/>
          <p:nvPr>
            <p:ph type="subTitle" idx="1"/>
          </p:nvPr>
        </p:nvSpPr>
        <p:spPr>
          <a:xfrm>
            <a:off x="296545" y="4448175"/>
            <a:ext cx="116789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第</a:t>
            </a:r>
            <a:r>
              <a:rPr lang="en-US" altLang="zh-TW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12</a:t>
            </a:r>
            <a:r>
              <a:rPr lang="zh-TW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組　</a:t>
            </a:r>
            <a:endParaRPr lang="zh-TW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Microsoft JhengHei" panose="020B060403050404020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zh-TW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3B017064 </a:t>
            </a:r>
            <a:r>
              <a:rPr lang="zh-TW" altLang="en-US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馬聖佑</a:t>
            </a:r>
            <a:r>
              <a:rPr lang="en-US" altLang="zh-TW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	3B017061 </a:t>
            </a:r>
            <a:r>
              <a:rPr lang="zh-TW" altLang="en-US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廖國丞</a:t>
            </a:r>
            <a:r>
              <a:rPr lang="en-US" altLang="zh-TW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	</a:t>
            </a:r>
            <a:r>
              <a:rPr lang="en-US" altLang="zh-TW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3B017078 </a:t>
            </a:r>
            <a:r>
              <a:rPr lang="zh-TW" altLang="en-US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張呈定</a:t>
            </a:r>
            <a:endParaRPr lang="zh-TW" altLang="en-US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Microsoft JhengHei" panose="020B0604030504040204" charset="-120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00"/>
              <a:buFont typeface="Microsoft JhengHei" panose="020B0604030504040204" charset="-120"/>
              <a:buNone/>
            </a:pPr>
            <a:r>
              <a:rPr lang="zh-TW" sz="66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大方向</a:t>
            </a:r>
            <a:endParaRPr lang="zh-TW" sz="660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Microsoft JhengHei" panose="020B0604030504040204" charset="-120"/>
            </a:endParaRPr>
          </a:p>
        </p:txBody>
      </p:sp>
      <p:sp>
        <p:nvSpPr>
          <p:cNvPr id="111" name="Google Shape;111;p14"/>
          <p:cNvSpPr txBox="1"/>
          <p:nvPr>
            <p:ph type="body" idx="1"/>
          </p:nvPr>
        </p:nvSpPr>
        <p:spPr>
          <a:xfrm>
            <a:off x="1097275" y="1845725"/>
            <a:ext cx="103848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40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1. 實作圖書管理系統，功能包括用戶資料紀錄，圖書資訊查詢，借書還書功能，借閱日期管理，逾期罰金計算。    </a:t>
            </a:r>
            <a:endParaRPr sz="400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Microsoft JhengHei" panose="020B0604030504040204" charset="-120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8000"/>
              <a:buFont typeface="Arial" panose="020B0604020202020204"/>
              <a:buNone/>
            </a:pPr>
            <a:endParaRPr sz="400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Microsoft JhengHei" panose="020B0604030504040204" charset="-120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40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2.利用</a:t>
            </a:r>
            <a:r>
              <a:rPr lang="en-US" altLang="zh-TW" sz="40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SQL</a:t>
            </a:r>
            <a:r>
              <a:rPr lang="zh-TW" altLang="en-US" sz="40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資料庫管理圖書和用戶的</a:t>
            </a:r>
            <a:r>
              <a:rPr lang="zh-TW" altLang="en-US" sz="40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資料</a:t>
            </a:r>
            <a:endParaRPr lang="zh-TW" altLang="en-US" sz="400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Microsoft JhengHei" panose="020B0604030504040204" charset="-120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8000"/>
              <a:buFont typeface="Arial" panose="020B0604020202020204"/>
              <a:buNone/>
            </a:pPr>
            <a:endParaRPr sz="400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Microsoft JhengHei" panose="020B0604030504040204" charset="-120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8000"/>
              <a:buFont typeface="Arial" panose="020B0604020202020204"/>
              <a:buNone/>
            </a:pPr>
            <a:r>
              <a:rPr lang="zh-TW" sz="40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3.</a:t>
            </a:r>
            <a:r>
              <a:rPr lang="zh-TW" sz="40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利用Python的</a:t>
            </a:r>
            <a:r>
              <a:rPr lang="en-US" altLang="zh-TW" sz="40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Flask</a:t>
            </a:r>
            <a:r>
              <a:rPr lang="zh-TW" altLang="en-US" sz="40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套件編寫</a:t>
            </a:r>
            <a:r>
              <a:rPr lang="en-US" altLang="zh-TW" sz="40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Web應用框架</a:t>
            </a:r>
            <a:r>
              <a:rPr lang="zh-TW" sz="40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 </a:t>
            </a:r>
            <a:endParaRPr sz="400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Microsoft JhengHei" panose="020B060403050404020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400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Microsoft JhengHei" panose="020B0604030504040204" charset="-12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00"/>
              <a:buFont typeface="Microsoft JhengHei" panose="020B0604030504040204" charset="-120"/>
              <a:buNone/>
            </a:pPr>
            <a:r>
              <a:rPr lang="zh-TW" sz="66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Domain Knowhow</a:t>
            </a:r>
            <a:endParaRPr lang="zh-TW" sz="660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Microsoft JhengHei" panose="020B0604030504040204" charset="-120"/>
            </a:endParaRPr>
          </a:p>
        </p:txBody>
      </p:sp>
      <p:sp>
        <p:nvSpPr>
          <p:cNvPr id="117" name="Google Shape;117;p15"/>
          <p:cNvSpPr txBox="1"/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60000"/>
          </a:bodyPr>
          <a:lstStyle/>
          <a:p>
            <a:pPr marL="9144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SQL 資料庫是一種基於關聯式模型的資料庫系統，使用結構化查詢語言（SQL）來管理和操作資料，能有效地儲存、檢索、更新和刪除有組織的資料，廣泛應用於各種資訊系統中以支持資料管理和分析需求。</a:t>
            </a:r>
            <a:endParaRPr lang="zh-TW" sz="360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Microsoft JhengHei" panose="020B0604030504040204" charset="-120"/>
            </a:endParaRPr>
          </a:p>
          <a:p>
            <a:pPr marL="9144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Microsoft JhengHei" panose="020B0604030504040204" charset="-120"/>
            </a:endParaRPr>
          </a:p>
          <a:p>
            <a:pPr marL="9144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Microsoft JhengHei" panose="020B0604030504040204" charset="-120"/>
                <a:ea typeface="Microsoft JhengHei" panose="020B0604030504040204" charset="-120"/>
                <a:cs typeface="Microsoft JhengHei" panose="020B0604030504040204" charset="-120"/>
                <a:sym typeface="Microsoft JhengHei" panose="020B0604030504040204" charset="-120"/>
              </a:rPr>
              <a:t>Flask 是一個用 Python 編寫的輕量級 Web 框架，設計簡潔且靈活，適合快速開發網站和 API，並能透過擴充套件自由加入資料庫、使用者認證等功能，是初學者與專業開發者都喜愛的工具。</a:t>
            </a:r>
            <a:endParaRPr lang="zh-TW" sz="3600">
              <a:latin typeface="Microsoft JhengHei" panose="020B0604030504040204" charset="-120"/>
              <a:ea typeface="Microsoft JhengHei" panose="020B0604030504040204" charset="-120"/>
              <a:cs typeface="Microsoft JhengHei" panose="020B0604030504040204" charset="-120"/>
              <a:sym typeface="Microsoft JhengHei" panose="020B0604030504040204" charset="-12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7" descr="螢幕擷取畫面 2025-07-19 2334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6995" y="19685"/>
            <a:ext cx="7127240" cy="6764655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藍色憧憬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Presentation</Application>
  <PresentationFormat/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PMingLiU</vt:lpstr>
      <vt:lpstr>Wingdings</vt:lpstr>
      <vt:lpstr>Arial</vt:lpstr>
      <vt:lpstr>Calibri</vt:lpstr>
      <vt:lpstr>Microsoft JhengHei</vt:lpstr>
      <vt:lpstr>Microsoft YaHei</vt:lpstr>
      <vt:lpstr>SimSun</vt:lpstr>
      <vt:lpstr>Arial Unicode MS</vt:lpstr>
      <vt:lpstr>黑体</vt:lpstr>
      <vt:lpstr>STCaiyun</vt:lpstr>
      <vt:lpstr>STXinwei</vt:lpstr>
      <vt:lpstr>藍色憧憬</vt:lpstr>
      <vt:lpstr>Scripting期末作業- 抓取steam遊戲系統要求</vt:lpstr>
      <vt:lpstr>大方向</vt:lpstr>
      <vt:lpstr>Domain Knowhow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wed程式設計期末作業- 圖書管理系統</dc:title>
  <dc:creator/>
  <cp:lastModifiedBy>dean</cp:lastModifiedBy>
  <cp:revision>2</cp:revision>
  <dcterms:created xsi:type="dcterms:W3CDTF">2025-07-19T15:45:21Z</dcterms:created>
  <dcterms:modified xsi:type="dcterms:W3CDTF">2025-07-19T15:45:39Z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