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7" r:id="rId5"/>
    <p:sldId id="268" r:id="rId6"/>
    <p:sldId id="272" r:id="rId7"/>
    <p:sldId id="273" r:id="rId8"/>
    <p:sldId id="266" r:id="rId9"/>
    <p:sldId id="261" r:id="rId10"/>
    <p:sldId id="271" r:id="rId11"/>
    <p:sldId id="260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6F465-72B5-44CC-B91C-14EE9ECF98B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88A75065-B619-4EC3-AC7D-77E5C57DF3D1}">
      <dgm:prSet phldrT="[텍스트]"/>
      <dgm:spPr/>
      <dgm:t>
        <a:bodyPr/>
        <a:lstStyle/>
        <a:p>
          <a:pPr algn="ctr" latinLnBrk="1"/>
          <a:r>
            <a:rPr lang="ko-KR" altLang="en-US" dirty="0"/>
            <a:t>모바일기기</a:t>
          </a:r>
        </a:p>
      </dgm:t>
    </dgm:pt>
    <dgm:pt modelId="{D5279ABC-F8B6-4599-A7D1-0C1BCE12EA12}" type="parTrans" cxnId="{3B4E0D4E-DE9E-4DDD-8A92-1381AFEEABF9}">
      <dgm:prSet/>
      <dgm:spPr/>
      <dgm:t>
        <a:bodyPr/>
        <a:lstStyle/>
        <a:p>
          <a:pPr latinLnBrk="1"/>
          <a:endParaRPr lang="ko-KR" altLang="en-US"/>
        </a:p>
      </dgm:t>
    </dgm:pt>
    <dgm:pt modelId="{8DB2D24D-1C07-464E-9228-7B2736A720D9}" type="sibTrans" cxnId="{3B4E0D4E-DE9E-4DDD-8A92-1381AFEEABF9}">
      <dgm:prSet/>
      <dgm:spPr/>
      <dgm:t>
        <a:bodyPr/>
        <a:lstStyle/>
        <a:p>
          <a:pPr latinLnBrk="1"/>
          <a:endParaRPr lang="ko-KR" altLang="en-US"/>
        </a:p>
      </dgm:t>
    </dgm:pt>
    <dgm:pt modelId="{25CE1207-F9AB-4E8B-A7AB-3C1E90693872}">
      <dgm:prSet phldrT="[텍스트]"/>
      <dgm:spPr/>
      <dgm:t>
        <a:bodyPr/>
        <a:lstStyle/>
        <a:p>
          <a:pPr algn="ctr" latinLnBrk="1"/>
          <a:r>
            <a:rPr lang="ko-KR" altLang="en-US" dirty="0" err="1"/>
            <a:t>김석범</a:t>
          </a:r>
          <a:endParaRPr lang="ko-KR" altLang="en-US" dirty="0"/>
        </a:p>
      </dgm:t>
    </dgm:pt>
    <dgm:pt modelId="{08310439-6E7D-4F56-9638-3EF3E2D3DB8A}" type="parTrans" cxnId="{5AE8AEB2-CA46-4E6B-A62D-015637B58B3D}">
      <dgm:prSet/>
      <dgm:spPr/>
      <dgm:t>
        <a:bodyPr/>
        <a:lstStyle/>
        <a:p>
          <a:pPr latinLnBrk="1"/>
          <a:endParaRPr lang="ko-KR" altLang="en-US"/>
        </a:p>
      </dgm:t>
    </dgm:pt>
    <dgm:pt modelId="{6E3AFBC9-15CE-49A5-80B6-0DA8FB49B59C}" type="sibTrans" cxnId="{5AE8AEB2-CA46-4E6B-A62D-015637B58B3D}">
      <dgm:prSet/>
      <dgm:spPr/>
      <dgm:t>
        <a:bodyPr/>
        <a:lstStyle/>
        <a:p>
          <a:pPr latinLnBrk="1"/>
          <a:endParaRPr lang="ko-KR" altLang="en-US"/>
        </a:p>
      </dgm:t>
    </dgm:pt>
    <dgm:pt modelId="{A1294D3E-2335-4DE7-93CC-140D70114914}">
      <dgm:prSet phldrT="[텍스트]"/>
      <dgm:spPr/>
      <dgm:t>
        <a:bodyPr/>
        <a:lstStyle/>
        <a:p>
          <a:pPr algn="ctr" latinLnBrk="1"/>
          <a:r>
            <a:rPr lang="ko-KR" altLang="en-US" dirty="0"/>
            <a:t>김희진</a:t>
          </a:r>
        </a:p>
      </dgm:t>
    </dgm:pt>
    <dgm:pt modelId="{0399C9B2-3C4F-4DE1-8541-40D6A3623A7A}" type="parTrans" cxnId="{296019C8-BB46-4E9B-979C-8B92C378B2B0}">
      <dgm:prSet/>
      <dgm:spPr/>
      <dgm:t>
        <a:bodyPr/>
        <a:lstStyle/>
        <a:p>
          <a:pPr latinLnBrk="1"/>
          <a:endParaRPr lang="ko-KR" altLang="en-US"/>
        </a:p>
      </dgm:t>
    </dgm:pt>
    <dgm:pt modelId="{D27907B4-563D-48E0-9046-AB56BF3A8743}" type="sibTrans" cxnId="{296019C8-BB46-4E9B-979C-8B92C378B2B0}">
      <dgm:prSet/>
      <dgm:spPr/>
      <dgm:t>
        <a:bodyPr/>
        <a:lstStyle/>
        <a:p>
          <a:pPr latinLnBrk="1"/>
          <a:endParaRPr lang="ko-KR" altLang="en-US"/>
        </a:p>
      </dgm:t>
    </dgm:pt>
    <dgm:pt modelId="{10179FBC-5854-4E56-AE9E-80A747AEEC58}">
      <dgm:prSet phldrT="[텍스트]"/>
      <dgm:spPr/>
      <dgm:t>
        <a:bodyPr/>
        <a:lstStyle/>
        <a:p>
          <a:pPr algn="ctr" latinLnBrk="1"/>
          <a:r>
            <a:rPr lang="ko-KR" altLang="en-US" dirty="0"/>
            <a:t>서버</a:t>
          </a:r>
        </a:p>
      </dgm:t>
    </dgm:pt>
    <dgm:pt modelId="{08B40C77-49F1-42FE-BD0C-56FCC3EFB26E}" type="parTrans" cxnId="{5DA4A541-627C-46FD-A1BE-78B6EA20C18D}">
      <dgm:prSet/>
      <dgm:spPr/>
      <dgm:t>
        <a:bodyPr/>
        <a:lstStyle/>
        <a:p>
          <a:pPr latinLnBrk="1"/>
          <a:endParaRPr lang="ko-KR" altLang="en-US"/>
        </a:p>
      </dgm:t>
    </dgm:pt>
    <dgm:pt modelId="{4DC46159-989A-4893-A19D-568F5421875F}" type="sibTrans" cxnId="{5DA4A541-627C-46FD-A1BE-78B6EA20C18D}">
      <dgm:prSet/>
      <dgm:spPr/>
      <dgm:t>
        <a:bodyPr/>
        <a:lstStyle/>
        <a:p>
          <a:pPr latinLnBrk="1"/>
          <a:endParaRPr lang="ko-KR" altLang="en-US"/>
        </a:p>
      </dgm:t>
    </dgm:pt>
    <dgm:pt modelId="{E8C370F2-B90C-4EB2-B045-04004503267D}">
      <dgm:prSet phldrT="[텍스트]"/>
      <dgm:spPr/>
      <dgm:t>
        <a:bodyPr/>
        <a:lstStyle/>
        <a:p>
          <a:pPr algn="ctr" latinLnBrk="1"/>
          <a:r>
            <a:rPr lang="ko-KR" altLang="en-US" dirty="0"/>
            <a:t>김희진</a:t>
          </a:r>
        </a:p>
      </dgm:t>
    </dgm:pt>
    <dgm:pt modelId="{22146CA5-1E69-4E65-866D-345EDDC09AB1}" type="parTrans" cxnId="{B8CEF7B1-3EC4-44E2-9428-4E7656CB4C90}">
      <dgm:prSet/>
      <dgm:spPr/>
      <dgm:t>
        <a:bodyPr/>
        <a:lstStyle/>
        <a:p>
          <a:pPr latinLnBrk="1"/>
          <a:endParaRPr lang="ko-KR" altLang="en-US"/>
        </a:p>
      </dgm:t>
    </dgm:pt>
    <dgm:pt modelId="{FDD62B3E-8419-45E2-8E98-6998ED800F8D}" type="sibTrans" cxnId="{B8CEF7B1-3EC4-44E2-9428-4E7656CB4C90}">
      <dgm:prSet/>
      <dgm:spPr/>
      <dgm:t>
        <a:bodyPr/>
        <a:lstStyle/>
        <a:p>
          <a:pPr latinLnBrk="1"/>
          <a:endParaRPr lang="ko-KR" altLang="en-US"/>
        </a:p>
      </dgm:t>
    </dgm:pt>
    <dgm:pt modelId="{D1951CAA-F864-4515-9A64-14F71CBAEB4B}">
      <dgm:prSet phldrT="[텍스트]"/>
      <dgm:spPr/>
      <dgm:t>
        <a:bodyPr/>
        <a:lstStyle/>
        <a:p>
          <a:pPr algn="ctr" latinLnBrk="1"/>
          <a:r>
            <a:rPr lang="ko-KR" altLang="en-US" dirty="0" err="1"/>
            <a:t>신윤용</a:t>
          </a:r>
          <a:endParaRPr lang="ko-KR" altLang="en-US" dirty="0"/>
        </a:p>
      </dgm:t>
    </dgm:pt>
    <dgm:pt modelId="{A9F7552A-6C5D-42D5-AFAE-44341623225E}" type="parTrans" cxnId="{817DD555-D06F-4183-BC18-CCE018462647}">
      <dgm:prSet/>
      <dgm:spPr/>
      <dgm:t>
        <a:bodyPr/>
        <a:lstStyle/>
        <a:p>
          <a:pPr latinLnBrk="1"/>
          <a:endParaRPr lang="ko-KR" altLang="en-US"/>
        </a:p>
      </dgm:t>
    </dgm:pt>
    <dgm:pt modelId="{741FDA30-7D3A-4540-A2E2-4A0E9E823D66}" type="sibTrans" cxnId="{817DD555-D06F-4183-BC18-CCE018462647}">
      <dgm:prSet/>
      <dgm:spPr/>
      <dgm:t>
        <a:bodyPr/>
        <a:lstStyle/>
        <a:p>
          <a:pPr latinLnBrk="1"/>
          <a:endParaRPr lang="ko-KR" altLang="en-US"/>
        </a:p>
      </dgm:t>
    </dgm:pt>
    <dgm:pt modelId="{70096FFC-BDC0-4826-A144-2CA01C36A5D3}">
      <dgm:prSet phldrT="[텍스트]"/>
      <dgm:spPr/>
      <dgm:t>
        <a:bodyPr/>
        <a:lstStyle/>
        <a:p>
          <a:pPr algn="ctr" latinLnBrk="1"/>
          <a:r>
            <a:rPr lang="ko-KR" altLang="en-US" dirty="0"/>
            <a:t>하드웨어제어</a:t>
          </a:r>
        </a:p>
      </dgm:t>
    </dgm:pt>
    <dgm:pt modelId="{E989CF9A-D7DC-4CDE-ACCD-D33F634F118C}" type="parTrans" cxnId="{89CBD657-5E6E-49D1-9702-7837180E6659}">
      <dgm:prSet/>
      <dgm:spPr/>
      <dgm:t>
        <a:bodyPr/>
        <a:lstStyle/>
        <a:p>
          <a:pPr latinLnBrk="1"/>
          <a:endParaRPr lang="ko-KR" altLang="en-US"/>
        </a:p>
      </dgm:t>
    </dgm:pt>
    <dgm:pt modelId="{AC1300D0-1316-4561-B132-C89FE4407E44}" type="sibTrans" cxnId="{89CBD657-5E6E-49D1-9702-7837180E6659}">
      <dgm:prSet/>
      <dgm:spPr/>
      <dgm:t>
        <a:bodyPr/>
        <a:lstStyle/>
        <a:p>
          <a:pPr latinLnBrk="1"/>
          <a:endParaRPr lang="ko-KR" altLang="en-US"/>
        </a:p>
      </dgm:t>
    </dgm:pt>
    <dgm:pt modelId="{AED0C902-6202-471D-9505-C31513CE30CD}">
      <dgm:prSet phldrT="[텍스트]"/>
      <dgm:spPr/>
      <dgm:t>
        <a:bodyPr/>
        <a:lstStyle/>
        <a:p>
          <a:pPr algn="ctr" latinLnBrk="1"/>
          <a:r>
            <a:rPr lang="ko-KR" altLang="en-US" dirty="0" err="1"/>
            <a:t>신윤용</a:t>
          </a:r>
          <a:endParaRPr lang="ko-KR" altLang="en-US" dirty="0"/>
        </a:p>
      </dgm:t>
    </dgm:pt>
    <dgm:pt modelId="{1446D599-C72B-4594-8558-382342918A02}" type="parTrans" cxnId="{F3E291C0-6844-402D-B8E8-8FEE9A8E0157}">
      <dgm:prSet/>
      <dgm:spPr/>
      <dgm:t>
        <a:bodyPr/>
        <a:lstStyle/>
        <a:p>
          <a:pPr latinLnBrk="1"/>
          <a:endParaRPr lang="ko-KR" altLang="en-US"/>
        </a:p>
      </dgm:t>
    </dgm:pt>
    <dgm:pt modelId="{D0612F15-BE78-4EF1-967A-4276237459E9}" type="sibTrans" cxnId="{F3E291C0-6844-402D-B8E8-8FEE9A8E0157}">
      <dgm:prSet/>
      <dgm:spPr/>
      <dgm:t>
        <a:bodyPr/>
        <a:lstStyle/>
        <a:p>
          <a:pPr latinLnBrk="1"/>
          <a:endParaRPr lang="ko-KR" altLang="en-US"/>
        </a:p>
      </dgm:t>
    </dgm:pt>
    <dgm:pt modelId="{5F0DC3DB-74C8-4122-A818-3AD65F20C21E}">
      <dgm:prSet phldrT="[텍스트]"/>
      <dgm:spPr/>
      <dgm:t>
        <a:bodyPr/>
        <a:lstStyle/>
        <a:p>
          <a:pPr algn="ctr" latinLnBrk="1"/>
          <a:r>
            <a:rPr lang="ko-KR" altLang="en-US" dirty="0" err="1"/>
            <a:t>김진동</a:t>
          </a:r>
          <a:endParaRPr lang="ko-KR" altLang="en-US" dirty="0"/>
        </a:p>
      </dgm:t>
    </dgm:pt>
    <dgm:pt modelId="{5703468E-5672-4E7C-89F7-9A31D9C5AE33}" type="parTrans" cxnId="{EF1E113A-ABB9-43BC-AF2F-49EE5EA6C08A}">
      <dgm:prSet/>
      <dgm:spPr/>
      <dgm:t>
        <a:bodyPr/>
        <a:lstStyle/>
        <a:p>
          <a:pPr latinLnBrk="1"/>
          <a:endParaRPr lang="ko-KR" altLang="en-US"/>
        </a:p>
      </dgm:t>
    </dgm:pt>
    <dgm:pt modelId="{190BF8E2-72AB-47B9-9876-E8B92F3FBB02}" type="sibTrans" cxnId="{EF1E113A-ABB9-43BC-AF2F-49EE5EA6C08A}">
      <dgm:prSet/>
      <dgm:spPr/>
      <dgm:t>
        <a:bodyPr/>
        <a:lstStyle/>
        <a:p>
          <a:pPr latinLnBrk="1"/>
          <a:endParaRPr lang="ko-KR" altLang="en-US"/>
        </a:p>
      </dgm:t>
    </dgm:pt>
    <dgm:pt modelId="{33010147-B96D-48F0-9C59-F46FAE1D50AF}">
      <dgm:prSet phldrT="[텍스트]"/>
      <dgm:spPr/>
      <dgm:t>
        <a:bodyPr/>
        <a:lstStyle/>
        <a:p>
          <a:pPr algn="ctr" latinLnBrk="1"/>
          <a:r>
            <a:rPr lang="ko-KR" altLang="en-US" dirty="0"/>
            <a:t>통신</a:t>
          </a:r>
        </a:p>
      </dgm:t>
    </dgm:pt>
    <dgm:pt modelId="{1885C493-4EE8-4401-BA11-7700608AA8C5}" type="parTrans" cxnId="{ACB3772F-7B71-412A-994F-0C7D7E895011}">
      <dgm:prSet/>
      <dgm:spPr/>
      <dgm:t>
        <a:bodyPr/>
        <a:lstStyle/>
        <a:p>
          <a:pPr latinLnBrk="1"/>
          <a:endParaRPr lang="ko-KR" altLang="en-US"/>
        </a:p>
      </dgm:t>
    </dgm:pt>
    <dgm:pt modelId="{892C0C99-3A36-47BD-B1B9-3F69010F3030}" type="sibTrans" cxnId="{ACB3772F-7B71-412A-994F-0C7D7E895011}">
      <dgm:prSet/>
      <dgm:spPr/>
      <dgm:t>
        <a:bodyPr/>
        <a:lstStyle/>
        <a:p>
          <a:pPr latinLnBrk="1"/>
          <a:endParaRPr lang="ko-KR" altLang="en-US"/>
        </a:p>
      </dgm:t>
    </dgm:pt>
    <dgm:pt modelId="{DF001391-05B1-4288-A6BF-198890FD3D27}">
      <dgm:prSet phldrT="[텍스트]"/>
      <dgm:spPr/>
      <dgm:t>
        <a:bodyPr/>
        <a:lstStyle/>
        <a:p>
          <a:pPr algn="ctr" latinLnBrk="1"/>
          <a:r>
            <a:rPr lang="ko-KR" altLang="en-US" dirty="0" err="1"/>
            <a:t>김석범</a:t>
          </a:r>
          <a:endParaRPr lang="ko-KR" altLang="en-US" dirty="0"/>
        </a:p>
      </dgm:t>
    </dgm:pt>
    <dgm:pt modelId="{A0A1942A-A86E-4E85-8A01-1EF50DD8FEAE}" type="parTrans" cxnId="{F314FC13-A4B5-4134-87D2-7562B02832CE}">
      <dgm:prSet/>
      <dgm:spPr/>
      <dgm:t>
        <a:bodyPr/>
        <a:lstStyle/>
        <a:p>
          <a:pPr latinLnBrk="1"/>
          <a:endParaRPr lang="ko-KR" altLang="en-US"/>
        </a:p>
      </dgm:t>
    </dgm:pt>
    <dgm:pt modelId="{B056C1A7-2134-4B59-A405-1AB29E2914AF}" type="sibTrans" cxnId="{F314FC13-A4B5-4134-87D2-7562B02832CE}">
      <dgm:prSet/>
      <dgm:spPr/>
      <dgm:t>
        <a:bodyPr/>
        <a:lstStyle/>
        <a:p>
          <a:pPr latinLnBrk="1"/>
          <a:endParaRPr lang="ko-KR" altLang="en-US"/>
        </a:p>
      </dgm:t>
    </dgm:pt>
    <dgm:pt modelId="{B5648334-04B2-4F0D-B369-58597B8798DE}">
      <dgm:prSet phldrT="[텍스트]"/>
      <dgm:spPr/>
      <dgm:t>
        <a:bodyPr/>
        <a:lstStyle/>
        <a:p>
          <a:pPr algn="ctr" latinLnBrk="1"/>
          <a:r>
            <a:rPr lang="ko-KR" altLang="en-US" dirty="0" err="1"/>
            <a:t>김진동</a:t>
          </a:r>
          <a:endParaRPr lang="ko-KR" altLang="en-US" dirty="0"/>
        </a:p>
      </dgm:t>
    </dgm:pt>
    <dgm:pt modelId="{3A53DF43-F67B-4A1F-9B3D-FEACBD9B4226}" type="parTrans" cxnId="{CAA29F92-58F3-4DC0-9503-6F062B77E1B6}">
      <dgm:prSet/>
      <dgm:spPr/>
      <dgm:t>
        <a:bodyPr/>
        <a:lstStyle/>
        <a:p>
          <a:pPr latinLnBrk="1"/>
          <a:endParaRPr lang="ko-KR" altLang="en-US"/>
        </a:p>
      </dgm:t>
    </dgm:pt>
    <dgm:pt modelId="{A81F79F2-350E-4F68-94B5-5C76F9C740EA}" type="sibTrans" cxnId="{CAA29F92-58F3-4DC0-9503-6F062B77E1B6}">
      <dgm:prSet/>
      <dgm:spPr/>
      <dgm:t>
        <a:bodyPr/>
        <a:lstStyle/>
        <a:p>
          <a:pPr latinLnBrk="1"/>
          <a:endParaRPr lang="ko-KR" altLang="en-US"/>
        </a:p>
      </dgm:t>
    </dgm:pt>
    <dgm:pt modelId="{47EAE645-8E03-45BD-BDD1-2355E49D6D00}" type="pres">
      <dgm:prSet presAssocID="{E266F465-72B5-44CC-B91C-14EE9ECF98B8}" presName="Name0" presStyleCnt="0">
        <dgm:presLayoutVars>
          <dgm:dir/>
          <dgm:animLvl val="lvl"/>
          <dgm:resizeHandles val="exact"/>
        </dgm:presLayoutVars>
      </dgm:prSet>
      <dgm:spPr/>
    </dgm:pt>
    <dgm:pt modelId="{D8B2740F-CC70-4361-A34F-09D125891709}" type="pres">
      <dgm:prSet presAssocID="{88A75065-B619-4EC3-AC7D-77E5C57DF3D1}" presName="composite" presStyleCnt="0"/>
      <dgm:spPr/>
    </dgm:pt>
    <dgm:pt modelId="{CE811C88-2EDC-4514-BB9E-1AD851634133}" type="pres">
      <dgm:prSet presAssocID="{88A75065-B619-4EC3-AC7D-77E5C57DF3D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FBCDDE8-5E64-445D-A058-A9E9CB6E2ED9}" type="pres">
      <dgm:prSet presAssocID="{88A75065-B619-4EC3-AC7D-77E5C57DF3D1}" presName="desTx" presStyleLbl="alignAccFollowNode1" presStyleIdx="0" presStyleCnt="4" custLinFactNeighborX="-4369" custLinFactNeighborY="2121">
        <dgm:presLayoutVars>
          <dgm:bulletEnabled val="1"/>
        </dgm:presLayoutVars>
      </dgm:prSet>
      <dgm:spPr/>
    </dgm:pt>
    <dgm:pt modelId="{4DF91365-AEEC-47AA-8DA7-4C3380FB144B}" type="pres">
      <dgm:prSet presAssocID="{8DB2D24D-1C07-464E-9228-7B2736A720D9}" presName="space" presStyleCnt="0"/>
      <dgm:spPr/>
    </dgm:pt>
    <dgm:pt modelId="{7B933C3B-C7C9-4048-A8E8-F1D137DB4AA9}" type="pres">
      <dgm:prSet presAssocID="{10179FBC-5854-4E56-AE9E-80A747AEEC58}" presName="composite" presStyleCnt="0"/>
      <dgm:spPr/>
    </dgm:pt>
    <dgm:pt modelId="{3C8184CD-CB02-4242-AABA-FD2FD495B3AF}" type="pres">
      <dgm:prSet presAssocID="{10179FBC-5854-4E56-AE9E-80A747AEEC5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0623C0D-85B2-4976-933E-9356335034F2}" type="pres">
      <dgm:prSet presAssocID="{10179FBC-5854-4E56-AE9E-80A747AEEC58}" presName="desTx" presStyleLbl="alignAccFollowNode1" presStyleIdx="1" presStyleCnt="4">
        <dgm:presLayoutVars>
          <dgm:bulletEnabled val="1"/>
        </dgm:presLayoutVars>
      </dgm:prSet>
      <dgm:spPr/>
    </dgm:pt>
    <dgm:pt modelId="{43190235-23A7-4983-995F-B87381492206}" type="pres">
      <dgm:prSet presAssocID="{4DC46159-989A-4893-A19D-568F5421875F}" presName="space" presStyleCnt="0"/>
      <dgm:spPr/>
    </dgm:pt>
    <dgm:pt modelId="{5148CBBE-F6F6-4796-9A4B-5A346B1BDEA6}" type="pres">
      <dgm:prSet presAssocID="{70096FFC-BDC0-4826-A144-2CA01C36A5D3}" presName="composite" presStyleCnt="0"/>
      <dgm:spPr/>
    </dgm:pt>
    <dgm:pt modelId="{9FD261A6-5739-4E57-8F3F-78F6A8BF966C}" type="pres">
      <dgm:prSet presAssocID="{70096FFC-BDC0-4826-A144-2CA01C36A5D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5736474-AD5C-44BA-84F0-59CD55650D1A}" type="pres">
      <dgm:prSet presAssocID="{70096FFC-BDC0-4826-A144-2CA01C36A5D3}" presName="desTx" presStyleLbl="alignAccFollowNode1" presStyleIdx="2" presStyleCnt="4">
        <dgm:presLayoutVars>
          <dgm:bulletEnabled val="1"/>
        </dgm:presLayoutVars>
      </dgm:prSet>
      <dgm:spPr/>
    </dgm:pt>
    <dgm:pt modelId="{AE1D708C-A948-4543-9E8F-575013EF3695}" type="pres">
      <dgm:prSet presAssocID="{AC1300D0-1316-4561-B132-C89FE4407E44}" presName="space" presStyleCnt="0"/>
      <dgm:spPr/>
    </dgm:pt>
    <dgm:pt modelId="{C239859C-3804-424D-BCFE-07A1796E4442}" type="pres">
      <dgm:prSet presAssocID="{33010147-B96D-48F0-9C59-F46FAE1D50AF}" presName="composite" presStyleCnt="0"/>
      <dgm:spPr/>
    </dgm:pt>
    <dgm:pt modelId="{CD2596A2-6D7D-4F9D-B89B-1E9C591BFC77}" type="pres">
      <dgm:prSet presAssocID="{33010147-B96D-48F0-9C59-F46FAE1D50A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E0BE6E3-E45D-4AB7-B592-DDA39BE90D55}" type="pres">
      <dgm:prSet presAssocID="{33010147-B96D-48F0-9C59-F46FAE1D50A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643D30E-4FC2-425B-941A-A3551A05E034}" type="presOf" srcId="{B5648334-04B2-4F0D-B369-58597B8798DE}" destId="{C5736474-AD5C-44BA-84F0-59CD55650D1A}" srcOrd="0" destOrd="0" presId="urn:microsoft.com/office/officeart/2005/8/layout/hList1"/>
    <dgm:cxn modelId="{F314FC13-A4B5-4134-87D2-7562B02832CE}" srcId="{70096FFC-BDC0-4826-A144-2CA01C36A5D3}" destId="{DF001391-05B1-4288-A6BF-198890FD3D27}" srcOrd="1" destOrd="0" parTransId="{A0A1942A-A86E-4E85-8A01-1EF50DD8FEAE}" sibTransId="{B056C1A7-2134-4B59-A405-1AB29E2914AF}"/>
    <dgm:cxn modelId="{EFA90216-0064-40D4-B029-C4E537803B06}" type="presOf" srcId="{70096FFC-BDC0-4826-A144-2CA01C36A5D3}" destId="{9FD261A6-5739-4E57-8F3F-78F6A8BF966C}" srcOrd="0" destOrd="0" presId="urn:microsoft.com/office/officeart/2005/8/layout/hList1"/>
    <dgm:cxn modelId="{ACB3772F-7B71-412A-994F-0C7D7E895011}" srcId="{E266F465-72B5-44CC-B91C-14EE9ECF98B8}" destId="{33010147-B96D-48F0-9C59-F46FAE1D50AF}" srcOrd="3" destOrd="0" parTransId="{1885C493-4EE8-4401-BA11-7700608AA8C5}" sibTransId="{892C0C99-3A36-47BD-B1B9-3F69010F3030}"/>
    <dgm:cxn modelId="{EF1E113A-ABB9-43BC-AF2F-49EE5EA6C08A}" srcId="{33010147-B96D-48F0-9C59-F46FAE1D50AF}" destId="{5F0DC3DB-74C8-4122-A818-3AD65F20C21E}" srcOrd="1" destOrd="0" parTransId="{5703468E-5672-4E7C-89F7-9A31D9C5AE33}" sibTransId="{190BF8E2-72AB-47B9-9876-E8B92F3FBB02}"/>
    <dgm:cxn modelId="{5DA4A541-627C-46FD-A1BE-78B6EA20C18D}" srcId="{E266F465-72B5-44CC-B91C-14EE9ECF98B8}" destId="{10179FBC-5854-4E56-AE9E-80A747AEEC58}" srcOrd="1" destOrd="0" parTransId="{08B40C77-49F1-42FE-BD0C-56FCC3EFB26E}" sibTransId="{4DC46159-989A-4893-A19D-568F5421875F}"/>
    <dgm:cxn modelId="{4E3DB76A-8326-4DAC-932C-ECF90ED62A08}" type="presOf" srcId="{25CE1207-F9AB-4E8B-A7AB-3C1E90693872}" destId="{1FBCDDE8-5E64-445D-A058-A9E9CB6E2ED9}" srcOrd="0" destOrd="0" presId="urn:microsoft.com/office/officeart/2005/8/layout/hList1"/>
    <dgm:cxn modelId="{6ADBE64D-12B5-4A93-B19B-0DFC819A736B}" type="presOf" srcId="{D1951CAA-F864-4515-9A64-14F71CBAEB4B}" destId="{60623C0D-85B2-4976-933E-9356335034F2}" srcOrd="0" destOrd="1" presId="urn:microsoft.com/office/officeart/2005/8/layout/hList1"/>
    <dgm:cxn modelId="{3B4E0D4E-DE9E-4DDD-8A92-1381AFEEABF9}" srcId="{E266F465-72B5-44CC-B91C-14EE9ECF98B8}" destId="{88A75065-B619-4EC3-AC7D-77E5C57DF3D1}" srcOrd="0" destOrd="0" parTransId="{D5279ABC-F8B6-4599-A7D1-0C1BCE12EA12}" sibTransId="{8DB2D24D-1C07-464E-9228-7B2736A720D9}"/>
    <dgm:cxn modelId="{5D3D194E-2C58-4597-B457-48C3141780ED}" type="presOf" srcId="{E266F465-72B5-44CC-B91C-14EE9ECF98B8}" destId="{47EAE645-8E03-45BD-BDD1-2355E49D6D00}" srcOrd="0" destOrd="0" presId="urn:microsoft.com/office/officeart/2005/8/layout/hList1"/>
    <dgm:cxn modelId="{9098774F-2322-4425-A3CC-1482EA52A10A}" type="presOf" srcId="{10179FBC-5854-4E56-AE9E-80A747AEEC58}" destId="{3C8184CD-CB02-4242-AABA-FD2FD495B3AF}" srcOrd="0" destOrd="0" presId="urn:microsoft.com/office/officeart/2005/8/layout/hList1"/>
    <dgm:cxn modelId="{6F926650-B663-4598-AD98-9B6B791C11A1}" type="presOf" srcId="{E8C370F2-B90C-4EB2-B045-04004503267D}" destId="{60623C0D-85B2-4976-933E-9356335034F2}" srcOrd="0" destOrd="0" presId="urn:microsoft.com/office/officeart/2005/8/layout/hList1"/>
    <dgm:cxn modelId="{817DD555-D06F-4183-BC18-CCE018462647}" srcId="{10179FBC-5854-4E56-AE9E-80A747AEEC58}" destId="{D1951CAA-F864-4515-9A64-14F71CBAEB4B}" srcOrd="1" destOrd="0" parTransId="{A9F7552A-6C5D-42D5-AFAE-44341623225E}" sibTransId="{741FDA30-7D3A-4540-A2E2-4A0E9E823D66}"/>
    <dgm:cxn modelId="{89CBD657-5E6E-49D1-9702-7837180E6659}" srcId="{E266F465-72B5-44CC-B91C-14EE9ECF98B8}" destId="{70096FFC-BDC0-4826-A144-2CA01C36A5D3}" srcOrd="2" destOrd="0" parTransId="{E989CF9A-D7DC-4CDE-ACCD-D33F634F118C}" sibTransId="{AC1300D0-1316-4561-B132-C89FE4407E44}"/>
    <dgm:cxn modelId="{BFCAB958-7B4A-4324-8E6C-E9C83FC929E3}" type="presOf" srcId="{A1294D3E-2335-4DE7-93CC-140D70114914}" destId="{1FBCDDE8-5E64-445D-A058-A9E9CB6E2ED9}" srcOrd="0" destOrd="1" presId="urn:microsoft.com/office/officeart/2005/8/layout/hList1"/>
    <dgm:cxn modelId="{CAA29F92-58F3-4DC0-9503-6F062B77E1B6}" srcId="{70096FFC-BDC0-4826-A144-2CA01C36A5D3}" destId="{B5648334-04B2-4F0D-B369-58597B8798DE}" srcOrd="0" destOrd="0" parTransId="{3A53DF43-F67B-4A1F-9B3D-FEACBD9B4226}" sibTransId="{A81F79F2-350E-4F68-94B5-5C76F9C740EA}"/>
    <dgm:cxn modelId="{472B47A3-D195-4A77-A287-4879D0D9F407}" type="presOf" srcId="{88A75065-B619-4EC3-AC7D-77E5C57DF3D1}" destId="{CE811C88-2EDC-4514-BB9E-1AD851634133}" srcOrd="0" destOrd="0" presId="urn:microsoft.com/office/officeart/2005/8/layout/hList1"/>
    <dgm:cxn modelId="{397448A3-28B6-4047-B07D-9FD297B8112A}" type="presOf" srcId="{AED0C902-6202-471D-9505-C31513CE30CD}" destId="{DE0BE6E3-E45D-4AB7-B592-DDA39BE90D55}" srcOrd="0" destOrd="0" presId="urn:microsoft.com/office/officeart/2005/8/layout/hList1"/>
    <dgm:cxn modelId="{F28ABAA5-6879-4E6B-88A8-9F3030A26350}" type="presOf" srcId="{DF001391-05B1-4288-A6BF-198890FD3D27}" destId="{C5736474-AD5C-44BA-84F0-59CD55650D1A}" srcOrd="0" destOrd="1" presId="urn:microsoft.com/office/officeart/2005/8/layout/hList1"/>
    <dgm:cxn modelId="{B22EB6A7-F2A0-4E9F-924E-6A9FC7FB3655}" type="presOf" srcId="{5F0DC3DB-74C8-4122-A818-3AD65F20C21E}" destId="{DE0BE6E3-E45D-4AB7-B592-DDA39BE90D55}" srcOrd="0" destOrd="1" presId="urn:microsoft.com/office/officeart/2005/8/layout/hList1"/>
    <dgm:cxn modelId="{F40838AC-9F8C-4195-B1CD-80EA028AE875}" type="presOf" srcId="{33010147-B96D-48F0-9C59-F46FAE1D50AF}" destId="{CD2596A2-6D7D-4F9D-B89B-1E9C591BFC77}" srcOrd="0" destOrd="0" presId="urn:microsoft.com/office/officeart/2005/8/layout/hList1"/>
    <dgm:cxn modelId="{B8CEF7B1-3EC4-44E2-9428-4E7656CB4C90}" srcId="{10179FBC-5854-4E56-AE9E-80A747AEEC58}" destId="{E8C370F2-B90C-4EB2-B045-04004503267D}" srcOrd="0" destOrd="0" parTransId="{22146CA5-1E69-4E65-866D-345EDDC09AB1}" sibTransId="{FDD62B3E-8419-45E2-8E98-6998ED800F8D}"/>
    <dgm:cxn modelId="{5AE8AEB2-CA46-4E6B-A62D-015637B58B3D}" srcId="{88A75065-B619-4EC3-AC7D-77E5C57DF3D1}" destId="{25CE1207-F9AB-4E8B-A7AB-3C1E90693872}" srcOrd="0" destOrd="0" parTransId="{08310439-6E7D-4F56-9638-3EF3E2D3DB8A}" sibTransId="{6E3AFBC9-15CE-49A5-80B6-0DA8FB49B59C}"/>
    <dgm:cxn modelId="{F3E291C0-6844-402D-B8E8-8FEE9A8E0157}" srcId="{33010147-B96D-48F0-9C59-F46FAE1D50AF}" destId="{AED0C902-6202-471D-9505-C31513CE30CD}" srcOrd="0" destOrd="0" parTransId="{1446D599-C72B-4594-8558-382342918A02}" sibTransId="{D0612F15-BE78-4EF1-967A-4276237459E9}"/>
    <dgm:cxn modelId="{296019C8-BB46-4E9B-979C-8B92C378B2B0}" srcId="{88A75065-B619-4EC3-AC7D-77E5C57DF3D1}" destId="{A1294D3E-2335-4DE7-93CC-140D70114914}" srcOrd="1" destOrd="0" parTransId="{0399C9B2-3C4F-4DE1-8541-40D6A3623A7A}" sibTransId="{D27907B4-563D-48E0-9046-AB56BF3A8743}"/>
    <dgm:cxn modelId="{35E34335-5DAA-4DD2-9BDA-E0AF62936B58}" type="presParOf" srcId="{47EAE645-8E03-45BD-BDD1-2355E49D6D00}" destId="{D8B2740F-CC70-4361-A34F-09D125891709}" srcOrd="0" destOrd="0" presId="urn:microsoft.com/office/officeart/2005/8/layout/hList1"/>
    <dgm:cxn modelId="{BAF81510-DD5C-4C08-8C18-738C3AA4B060}" type="presParOf" srcId="{D8B2740F-CC70-4361-A34F-09D125891709}" destId="{CE811C88-2EDC-4514-BB9E-1AD851634133}" srcOrd="0" destOrd="0" presId="urn:microsoft.com/office/officeart/2005/8/layout/hList1"/>
    <dgm:cxn modelId="{6B691772-063A-459F-8D26-AF4EE928FA8B}" type="presParOf" srcId="{D8B2740F-CC70-4361-A34F-09D125891709}" destId="{1FBCDDE8-5E64-445D-A058-A9E9CB6E2ED9}" srcOrd="1" destOrd="0" presId="urn:microsoft.com/office/officeart/2005/8/layout/hList1"/>
    <dgm:cxn modelId="{14C678FF-CFC4-4DDE-9471-C493F9BC2C8B}" type="presParOf" srcId="{47EAE645-8E03-45BD-BDD1-2355E49D6D00}" destId="{4DF91365-AEEC-47AA-8DA7-4C3380FB144B}" srcOrd="1" destOrd="0" presId="urn:microsoft.com/office/officeart/2005/8/layout/hList1"/>
    <dgm:cxn modelId="{FAD26E79-1934-4E37-BDBD-AFD6CC7688CB}" type="presParOf" srcId="{47EAE645-8E03-45BD-BDD1-2355E49D6D00}" destId="{7B933C3B-C7C9-4048-A8E8-F1D137DB4AA9}" srcOrd="2" destOrd="0" presId="urn:microsoft.com/office/officeart/2005/8/layout/hList1"/>
    <dgm:cxn modelId="{356ECB7C-F574-4E3C-9E82-0E46ECAFA079}" type="presParOf" srcId="{7B933C3B-C7C9-4048-A8E8-F1D137DB4AA9}" destId="{3C8184CD-CB02-4242-AABA-FD2FD495B3AF}" srcOrd="0" destOrd="0" presId="urn:microsoft.com/office/officeart/2005/8/layout/hList1"/>
    <dgm:cxn modelId="{3C134319-750B-426C-8D1D-BC4E70054219}" type="presParOf" srcId="{7B933C3B-C7C9-4048-A8E8-F1D137DB4AA9}" destId="{60623C0D-85B2-4976-933E-9356335034F2}" srcOrd="1" destOrd="0" presId="urn:microsoft.com/office/officeart/2005/8/layout/hList1"/>
    <dgm:cxn modelId="{D062A5E6-2E2E-4AF9-8457-B7A748DC6728}" type="presParOf" srcId="{47EAE645-8E03-45BD-BDD1-2355E49D6D00}" destId="{43190235-23A7-4983-995F-B87381492206}" srcOrd="3" destOrd="0" presId="urn:microsoft.com/office/officeart/2005/8/layout/hList1"/>
    <dgm:cxn modelId="{8ED721CE-F2CD-4C8E-B9AA-9EEA6220B33A}" type="presParOf" srcId="{47EAE645-8E03-45BD-BDD1-2355E49D6D00}" destId="{5148CBBE-F6F6-4796-9A4B-5A346B1BDEA6}" srcOrd="4" destOrd="0" presId="urn:microsoft.com/office/officeart/2005/8/layout/hList1"/>
    <dgm:cxn modelId="{042CB826-F386-4C4D-A967-FDBBFEBA1097}" type="presParOf" srcId="{5148CBBE-F6F6-4796-9A4B-5A346B1BDEA6}" destId="{9FD261A6-5739-4E57-8F3F-78F6A8BF966C}" srcOrd="0" destOrd="0" presId="urn:microsoft.com/office/officeart/2005/8/layout/hList1"/>
    <dgm:cxn modelId="{7DF47E48-4E59-41C6-B603-24E896C794DE}" type="presParOf" srcId="{5148CBBE-F6F6-4796-9A4B-5A346B1BDEA6}" destId="{C5736474-AD5C-44BA-84F0-59CD55650D1A}" srcOrd="1" destOrd="0" presId="urn:microsoft.com/office/officeart/2005/8/layout/hList1"/>
    <dgm:cxn modelId="{AE61046A-EA1B-477D-B30B-B5CAB3564610}" type="presParOf" srcId="{47EAE645-8E03-45BD-BDD1-2355E49D6D00}" destId="{AE1D708C-A948-4543-9E8F-575013EF3695}" srcOrd="5" destOrd="0" presId="urn:microsoft.com/office/officeart/2005/8/layout/hList1"/>
    <dgm:cxn modelId="{A98228D6-80AF-43E0-8E84-58BB4C179634}" type="presParOf" srcId="{47EAE645-8E03-45BD-BDD1-2355E49D6D00}" destId="{C239859C-3804-424D-BCFE-07A1796E4442}" srcOrd="6" destOrd="0" presId="urn:microsoft.com/office/officeart/2005/8/layout/hList1"/>
    <dgm:cxn modelId="{AE5742E7-ED4F-49C3-938D-581B7F784095}" type="presParOf" srcId="{C239859C-3804-424D-BCFE-07A1796E4442}" destId="{CD2596A2-6D7D-4F9D-B89B-1E9C591BFC77}" srcOrd="0" destOrd="0" presId="urn:microsoft.com/office/officeart/2005/8/layout/hList1"/>
    <dgm:cxn modelId="{A40335AA-5B5D-498D-B4C8-EA427D85655C}" type="presParOf" srcId="{C239859C-3804-424D-BCFE-07A1796E4442}" destId="{DE0BE6E3-E45D-4AB7-B592-DDA39BE90D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6F465-72B5-44CC-B91C-14EE9ECF98B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88A75065-B619-4EC3-AC7D-77E5C57DF3D1}">
      <dgm:prSet phldrT="[텍스트]"/>
      <dgm:spPr/>
      <dgm:t>
        <a:bodyPr/>
        <a:lstStyle/>
        <a:p>
          <a:pPr algn="ctr" latinLnBrk="1"/>
          <a:r>
            <a:rPr lang="ko-KR" altLang="en-US" dirty="0"/>
            <a:t>서버</a:t>
          </a:r>
        </a:p>
      </dgm:t>
    </dgm:pt>
    <dgm:pt modelId="{D5279ABC-F8B6-4599-A7D1-0C1BCE12EA12}" type="parTrans" cxnId="{3B4E0D4E-DE9E-4DDD-8A92-1381AFEEABF9}">
      <dgm:prSet/>
      <dgm:spPr/>
      <dgm:t>
        <a:bodyPr/>
        <a:lstStyle/>
        <a:p>
          <a:pPr latinLnBrk="1"/>
          <a:endParaRPr lang="ko-KR" altLang="en-US"/>
        </a:p>
      </dgm:t>
    </dgm:pt>
    <dgm:pt modelId="{8DB2D24D-1C07-464E-9228-7B2736A720D9}" type="sibTrans" cxnId="{3B4E0D4E-DE9E-4DDD-8A92-1381AFEEABF9}">
      <dgm:prSet/>
      <dgm:spPr/>
      <dgm:t>
        <a:bodyPr/>
        <a:lstStyle/>
        <a:p>
          <a:pPr latinLnBrk="1"/>
          <a:endParaRPr lang="ko-KR" altLang="en-US"/>
        </a:p>
      </dgm:t>
    </dgm:pt>
    <dgm:pt modelId="{25CE1207-F9AB-4E8B-A7AB-3C1E90693872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Apache</a:t>
          </a:r>
          <a:endParaRPr lang="ko-KR" altLang="en-US" sz="2000" dirty="0"/>
        </a:p>
      </dgm:t>
    </dgm:pt>
    <dgm:pt modelId="{08310439-6E7D-4F56-9638-3EF3E2D3DB8A}" type="parTrans" cxnId="{5AE8AEB2-CA46-4E6B-A62D-015637B58B3D}">
      <dgm:prSet/>
      <dgm:spPr/>
      <dgm:t>
        <a:bodyPr/>
        <a:lstStyle/>
        <a:p>
          <a:pPr latinLnBrk="1"/>
          <a:endParaRPr lang="ko-KR" altLang="en-US"/>
        </a:p>
      </dgm:t>
    </dgm:pt>
    <dgm:pt modelId="{6E3AFBC9-15CE-49A5-80B6-0DA8FB49B59C}" type="sibTrans" cxnId="{5AE8AEB2-CA46-4E6B-A62D-015637B58B3D}">
      <dgm:prSet/>
      <dgm:spPr/>
      <dgm:t>
        <a:bodyPr/>
        <a:lstStyle/>
        <a:p>
          <a:pPr latinLnBrk="1"/>
          <a:endParaRPr lang="ko-KR" altLang="en-US"/>
        </a:p>
      </dgm:t>
    </dgm:pt>
    <dgm:pt modelId="{10179FBC-5854-4E56-AE9E-80A747AEEC58}">
      <dgm:prSet phldrT="[텍스트]"/>
      <dgm:spPr/>
      <dgm:t>
        <a:bodyPr/>
        <a:lstStyle/>
        <a:p>
          <a:pPr algn="ctr" latinLnBrk="1"/>
          <a:r>
            <a:rPr lang="ko-KR" altLang="en-US" dirty="0"/>
            <a:t>개발환경</a:t>
          </a:r>
        </a:p>
      </dgm:t>
    </dgm:pt>
    <dgm:pt modelId="{08B40C77-49F1-42FE-BD0C-56FCC3EFB26E}" type="parTrans" cxnId="{5DA4A541-627C-46FD-A1BE-78B6EA20C18D}">
      <dgm:prSet/>
      <dgm:spPr/>
      <dgm:t>
        <a:bodyPr/>
        <a:lstStyle/>
        <a:p>
          <a:pPr latinLnBrk="1"/>
          <a:endParaRPr lang="ko-KR" altLang="en-US"/>
        </a:p>
      </dgm:t>
    </dgm:pt>
    <dgm:pt modelId="{4DC46159-989A-4893-A19D-568F5421875F}" type="sibTrans" cxnId="{5DA4A541-627C-46FD-A1BE-78B6EA20C18D}">
      <dgm:prSet/>
      <dgm:spPr/>
      <dgm:t>
        <a:bodyPr/>
        <a:lstStyle/>
        <a:p>
          <a:pPr latinLnBrk="1"/>
          <a:endParaRPr lang="ko-KR" altLang="en-US"/>
        </a:p>
      </dgm:t>
    </dgm:pt>
    <dgm:pt modelId="{E8C370F2-B90C-4EB2-B045-04004503267D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Android</a:t>
          </a:r>
          <a:endParaRPr lang="ko-KR" altLang="en-US" sz="2000" dirty="0"/>
        </a:p>
      </dgm:t>
    </dgm:pt>
    <dgm:pt modelId="{22146CA5-1E69-4E65-866D-345EDDC09AB1}" type="parTrans" cxnId="{B8CEF7B1-3EC4-44E2-9428-4E7656CB4C90}">
      <dgm:prSet/>
      <dgm:spPr/>
      <dgm:t>
        <a:bodyPr/>
        <a:lstStyle/>
        <a:p>
          <a:pPr latinLnBrk="1"/>
          <a:endParaRPr lang="ko-KR" altLang="en-US"/>
        </a:p>
      </dgm:t>
    </dgm:pt>
    <dgm:pt modelId="{FDD62B3E-8419-45E2-8E98-6998ED800F8D}" type="sibTrans" cxnId="{B8CEF7B1-3EC4-44E2-9428-4E7656CB4C90}">
      <dgm:prSet/>
      <dgm:spPr/>
      <dgm:t>
        <a:bodyPr/>
        <a:lstStyle/>
        <a:p>
          <a:pPr latinLnBrk="1"/>
          <a:endParaRPr lang="ko-KR" altLang="en-US"/>
        </a:p>
      </dgm:t>
    </dgm:pt>
    <dgm:pt modelId="{D1951CAA-F864-4515-9A64-14F71CBAEB4B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Linux</a:t>
          </a:r>
          <a:endParaRPr lang="ko-KR" altLang="en-US" sz="2000" dirty="0"/>
        </a:p>
      </dgm:t>
    </dgm:pt>
    <dgm:pt modelId="{A9F7552A-6C5D-42D5-AFAE-44341623225E}" type="parTrans" cxnId="{817DD555-D06F-4183-BC18-CCE018462647}">
      <dgm:prSet/>
      <dgm:spPr/>
      <dgm:t>
        <a:bodyPr/>
        <a:lstStyle/>
        <a:p>
          <a:pPr latinLnBrk="1"/>
          <a:endParaRPr lang="ko-KR" altLang="en-US"/>
        </a:p>
      </dgm:t>
    </dgm:pt>
    <dgm:pt modelId="{741FDA30-7D3A-4540-A2E2-4A0E9E823D66}" type="sibTrans" cxnId="{817DD555-D06F-4183-BC18-CCE018462647}">
      <dgm:prSet/>
      <dgm:spPr/>
      <dgm:t>
        <a:bodyPr/>
        <a:lstStyle/>
        <a:p>
          <a:pPr latinLnBrk="1"/>
          <a:endParaRPr lang="ko-KR" altLang="en-US"/>
        </a:p>
      </dgm:t>
    </dgm:pt>
    <dgm:pt modelId="{70096FFC-BDC0-4826-A144-2CA01C36A5D3}">
      <dgm:prSet phldrT="[텍스트]"/>
      <dgm:spPr/>
      <dgm:t>
        <a:bodyPr/>
        <a:lstStyle/>
        <a:p>
          <a:pPr algn="ctr" latinLnBrk="1"/>
          <a:r>
            <a:rPr lang="en-US" altLang="ko-KR" dirty="0"/>
            <a:t>DB</a:t>
          </a:r>
          <a:endParaRPr lang="ko-KR" altLang="en-US" dirty="0"/>
        </a:p>
      </dgm:t>
    </dgm:pt>
    <dgm:pt modelId="{E989CF9A-D7DC-4CDE-ACCD-D33F634F118C}" type="parTrans" cxnId="{89CBD657-5E6E-49D1-9702-7837180E6659}">
      <dgm:prSet/>
      <dgm:spPr/>
      <dgm:t>
        <a:bodyPr/>
        <a:lstStyle/>
        <a:p>
          <a:pPr latinLnBrk="1"/>
          <a:endParaRPr lang="ko-KR" altLang="en-US"/>
        </a:p>
      </dgm:t>
    </dgm:pt>
    <dgm:pt modelId="{AC1300D0-1316-4561-B132-C89FE4407E44}" type="sibTrans" cxnId="{89CBD657-5E6E-49D1-9702-7837180E6659}">
      <dgm:prSet/>
      <dgm:spPr/>
      <dgm:t>
        <a:bodyPr/>
        <a:lstStyle/>
        <a:p>
          <a:pPr latinLnBrk="1"/>
          <a:endParaRPr lang="ko-KR" altLang="en-US"/>
        </a:p>
      </dgm:t>
    </dgm:pt>
    <dgm:pt modelId="{AED0C902-6202-471D-9505-C31513CE30CD}">
      <dgm:prSet phldrT="[텍스트]" custT="1"/>
      <dgm:spPr/>
      <dgm:t>
        <a:bodyPr/>
        <a:lstStyle/>
        <a:p>
          <a:pPr algn="ctr" latinLnBrk="1"/>
          <a:r>
            <a:rPr lang="ko-KR" altLang="en-US" sz="2000" dirty="0"/>
            <a:t>측량 센서</a:t>
          </a:r>
        </a:p>
      </dgm:t>
    </dgm:pt>
    <dgm:pt modelId="{1446D599-C72B-4594-8558-382342918A02}" type="parTrans" cxnId="{F3E291C0-6844-402D-B8E8-8FEE9A8E0157}">
      <dgm:prSet/>
      <dgm:spPr/>
      <dgm:t>
        <a:bodyPr/>
        <a:lstStyle/>
        <a:p>
          <a:pPr latinLnBrk="1"/>
          <a:endParaRPr lang="ko-KR" altLang="en-US"/>
        </a:p>
      </dgm:t>
    </dgm:pt>
    <dgm:pt modelId="{D0612F15-BE78-4EF1-967A-4276237459E9}" type="sibTrans" cxnId="{F3E291C0-6844-402D-B8E8-8FEE9A8E0157}">
      <dgm:prSet/>
      <dgm:spPr/>
      <dgm:t>
        <a:bodyPr/>
        <a:lstStyle/>
        <a:p>
          <a:pPr latinLnBrk="1"/>
          <a:endParaRPr lang="ko-KR" altLang="en-US"/>
        </a:p>
      </dgm:t>
    </dgm:pt>
    <dgm:pt modelId="{5F0DC3DB-74C8-4122-A818-3AD65F20C21E}">
      <dgm:prSet phldrT="[텍스트]" custT="1"/>
      <dgm:spPr/>
      <dgm:t>
        <a:bodyPr/>
        <a:lstStyle/>
        <a:p>
          <a:pPr algn="ctr" latinLnBrk="1"/>
          <a:r>
            <a:rPr lang="ko-KR" altLang="en-US" sz="2000" dirty="0" err="1"/>
            <a:t>아두이노</a:t>
          </a:r>
          <a:endParaRPr lang="ko-KR" altLang="en-US" sz="2000" dirty="0"/>
        </a:p>
      </dgm:t>
    </dgm:pt>
    <dgm:pt modelId="{5703468E-5672-4E7C-89F7-9A31D9C5AE33}" type="parTrans" cxnId="{EF1E113A-ABB9-43BC-AF2F-49EE5EA6C08A}">
      <dgm:prSet/>
      <dgm:spPr/>
      <dgm:t>
        <a:bodyPr/>
        <a:lstStyle/>
        <a:p>
          <a:pPr latinLnBrk="1"/>
          <a:endParaRPr lang="ko-KR" altLang="en-US"/>
        </a:p>
      </dgm:t>
    </dgm:pt>
    <dgm:pt modelId="{190BF8E2-72AB-47B9-9876-E8B92F3FBB02}" type="sibTrans" cxnId="{EF1E113A-ABB9-43BC-AF2F-49EE5EA6C08A}">
      <dgm:prSet/>
      <dgm:spPr/>
      <dgm:t>
        <a:bodyPr/>
        <a:lstStyle/>
        <a:p>
          <a:pPr latinLnBrk="1"/>
          <a:endParaRPr lang="ko-KR" altLang="en-US"/>
        </a:p>
      </dgm:t>
    </dgm:pt>
    <dgm:pt modelId="{33010147-B96D-48F0-9C59-F46FAE1D50AF}">
      <dgm:prSet phldrT="[텍스트]"/>
      <dgm:spPr/>
      <dgm:t>
        <a:bodyPr/>
        <a:lstStyle/>
        <a:p>
          <a:pPr algn="ctr" latinLnBrk="1"/>
          <a:r>
            <a:rPr lang="ko-KR" altLang="en-US" dirty="0"/>
            <a:t>하드웨어</a:t>
          </a:r>
        </a:p>
      </dgm:t>
    </dgm:pt>
    <dgm:pt modelId="{1885C493-4EE8-4401-BA11-7700608AA8C5}" type="parTrans" cxnId="{ACB3772F-7B71-412A-994F-0C7D7E895011}">
      <dgm:prSet/>
      <dgm:spPr/>
      <dgm:t>
        <a:bodyPr/>
        <a:lstStyle/>
        <a:p>
          <a:pPr latinLnBrk="1"/>
          <a:endParaRPr lang="ko-KR" altLang="en-US"/>
        </a:p>
      </dgm:t>
    </dgm:pt>
    <dgm:pt modelId="{892C0C99-3A36-47BD-B1B9-3F69010F3030}" type="sibTrans" cxnId="{ACB3772F-7B71-412A-994F-0C7D7E895011}">
      <dgm:prSet/>
      <dgm:spPr/>
      <dgm:t>
        <a:bodyPr/>
        <a:lstStyle/>
        <a:p>
          <a:pPr latinLnBrk="1"/>
          <a:endParaRPr lang="ko-KR" altLang="en-US"/>
        </a:p>
      </dgm:t>
    </dgm:pt>
    <dgm:pt modelId="{B5648334-04B2-4F0D-B369-58597B8798DE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MySQL</a:t>
          </a:r>
          <a:endParaRPr lang="ko-KR" altLang="en-US" sz="2000" dirty="0"/>
        </a:p>
      </dgm:t>
    </dgm:pt>
    <dgm:pt modelId="{3A53DF43-F67B-4A1F-9B3D-FEACBD9B4226}" type="parTrans" cxnId="{CAA29F92-58F3-4DC0-9503-6F062B77E1B6}">
      <dgm:prSet/>
      <dgm:spPr/>
      <dgm:t>
        <a:bodyPr/>
        <a:lstStyle/>
        <a:p>
          <a:pPr latinLnBrk="1"/>
          <a:endParaRPr lang="ko-KR" altLang="en-US"/>
        </a:p>
      </dgm:t>
    </dgm:pt>
    <dgm:pt modelId="{A81F79F2-350E-4F68-94B5-5C76F9C740EA}" type="sibTrans" cxnId="{CAA29F92-58F3-4DC0-9503-6F062B77E1B6}">
      <dgm:prSet/>
      <dgm:spPr/>
      <dgm:t>
        <a:bodyPr/>
        <a:lstStyle/>
        <a:p>
          <a:pPr latinLnBrk="1"/>
          <a:endParaRPr lang="ko-KR" altLang="en-US"/>
        </a:p>
      </dgm:t>
    </dgm:pt>
    <dgm:pt modelId="{339A5F03-BEFF-4D12-9E03-B3A1D837BCD6}">
      <dgm:prSet phldrT="[텍스트]" custT="1"/>
      <dgm:spPr/>
      <dgm:t>
        <a:bodyPr/>
        <a:lstStyle/>
        <a:p>
          <a:pPr algn="ctr" latinLnBrk="1"/>
          <a:r>
            <a:rPr lang="ko-KR" altLang="en-US" sz="2000" dirty="0" err="1"/>
            <a:t>라즈베리파이</a:t>
          </a:r>
          <a:endParaRPr lang="ko-KR" altLang="en-US" sz="2000" dirty="0"/>
        </a:p>
      </dgm:t>
    </dgm:pt>
    <dgm:pt modelId="{DCA683AD-9FF7-49B0-A90B-883A86FD1E20}" type="parTrans" cxnId="{AF286C9C-3B33-46A7-BE97-0FDF8DA6DB0B}">
      <dgm:prSet/>
      <dgm:spPr/>
      <dgm:t>
        <a:bodyPr/>
        <a:lstStyle/>
        <a:p>
          <a:pPr latinLnBrk="1"/>
          <a:endParaRPr lang="ko-KR" altLang="en-US"/>
        </a:p>
      </dgm:t>
    </dgm:pt>
    <dgm:pt modelId="{15A7BB27-964D-458A-AD27-DCD9E21D2AA6}" type="sibTrans" cxnId="{AF286C9C-3B33-46A7-BE97-0FDF8DA6DB0B}">
      <dgm:prSet/>
      <dgm:spPr/>
      <dgm:t>
        <a:bodyPr/>
        <a:lstStyle/>
        <a:p>
          <a:pPr latinLnBrk="1"/>
          <a:endParaRPr lang="ko-KR" altLang="en-US"/>
        </a:p>
      </dgm:t>
    </dgm:pt>
    <dgm:pt modelId="{0502772E-778D-4FFA-9B3D-C3498EE29829}">
      <dgm:prSet phldrT="[텍스트]" custT="1"/>
      <dgm:spPr/>
      <dgm:t>
        <a:bodyPr/>
        <a:lstStyle/>
        <a:p>
          <a:pPr algn="ctr" latinLnBrk="1"/>
          <a:r>
            <a:rPr lang="ko-KR" altLang="en-US" sz="2000" dirty="0"/>
            <a:t>모바일기기</a:t>
          </a:r>
        </a:p>
      </dgm:t>
    </dgm:pt>
    <dgm:pt modelId="{74A9A0CF-FB0A-4F09-AC9A-7BC9AFD1A983}" type="parTrans" cxnId="{146F97A3-0811-481C-A9FB-F5C50473CEC7}">
      <dgm:prSet/>
      <dgm:spPr/>
      <dgm:t>
        <a:bodyPr/>
        <a:lstStyle/>
        <a:p>
          <a:pPr latinLnBrk="1"/>
          <a:endParaRPr lang="ko-KR" altLang="en-US"/>
        </a:p>
      </dgm:t>
    </dgm:pt>
    <dgm:pt modelId="{8FD1A817-BEEF-4A47-8C14-A5E78511F0C6}" type="sibTrans" cxnId="{146F97A3-0811-481C-A9FB-F5C50473CEC7}">
      <dgm:prSet/>
      <dgm:spPr/>
      <dgm:t>
        <a:bodyPr/>
        <a:lstStyle/>
        <a:p>
          <a:pPr latinLnBrk="1"/>
          <a:endParaRPr lang="ko-KR" altLang="en-US"/>
        </a:p>
      </dgm:t>
    </dgm:pt>
    <dgm:pt modelId="{47EAE645-8E03-45BD-BDD1-2355E49D6D00}" type="pres">
      <dgm:prSet presAssocID="{E266F465-72B5-44CC-B91C-14EE9ECF98B8}" presName="Name0" presStyleCnt="0">
        <dgm:presLayoutVars>
          <dgm:dir/>
          <dgm:animLvl val="lvl"/>
          <dgm:resizeHandles val="exact"/>
        </dgm:presLayoutVars>
      </dgm:prSet>
      <dgm:spPr/>
    </dgm:pt>
    <dgm:pt modelId="{D8B2740F-CC70-4361-A34F-09D125891709}" type="pres">
      <dgm:prSet presAssocID="{88A75065-B619-4EC3-AC7D-77E5C57DF3D1}" presName="composite" presStyleCnt="0"/>
      <dgm:spPr/>
    </dgm:pt>
    <dgm:pt modelId="{CE811C88-2EDC-4514-BB9E-1AD851634133}" type="pres">
      <dgm:prSet presAssocID="{88A75065-B619-4EC3-AC7D-77E5C57DF3D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FBCDDE8-5E64-445D-A058-A9E9CB6E2ED9}" type="pres">
      <dgm:prSet presAssocID="{88A75065-B619-4EC3-AC7D-77E5C57DF3D1}" presName="desTx" presStyleLbl="alignAccFollowNode1" presStyleIdx="0" presStyleCnt="4" custLinFactNeighborX="141" custLinFactNeighborY="478">
        <dgm:presLayoutVars>
          <dgm:bulletEnabled val="1"/>
        </dgm:presLayoutVars>
      </dgm:prSet>
      <dgm:spPr/>
    </dgm:pt>
    <dgm:pt modelId="{4DF91365-AEEC-47AA-8DA7-4C3380FB144B}" type="pres">
      <dgm:prSet presAssocID="{8DB2D24D-1C07-464E-9228-7B2736A720D9}" presName="space" presStyleCnt="0"/>
      <dgm:spPr/>
    </dgm:pt>
    <dgm:pt modelId="{7B933C3B-C7C9-4048-A8E8-F1D137DB4AA9}" type="pres">
      <dgm:prSet presAssocID="{10179FBC-5854-4E56-AE9E-80A747AEEC58}" presName="composite" presStyleCnt="0"/>
      <dgm:spPr/>
    </dgm:pt>
    <dgm:pt modelId="{3C8184CD-CB02-4242-AABA-FD2FD495B3AF}" type="pres">
      <dgm:prSet presAssocID="{10179FBC-5854-4E56-AE9E-80A747AEEC5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0623C0D-85B2-4976-933E-9356335034F2}" type="pres">
      <dgm:prSet presAssocID="{10179FBC-5854-4E56-AE9E-80A747AEEC58}" presName="desTx" presStyleLbl="alignAccFollowNode1" presStyleIdx="1" presStyleCnt="4">
        <dgm:presLayoutVars>
          <dgm:bulletEnabled val="1"/>
        </dgm:presLayoutVars>
      </dgm:prSet>
      <dgm:spPr/>
    </dgm:pt>
    <dgm:pt modelId="{43190235-23A7-4983-995F-B87381492206}" type="pres">
      <dgm:prSet presAssocID="{4DC46159-989A-4893-A19D-568F5421875F}" presName="space" presStyleCnt="0"/>
      <dgm:spPr/>
    </dgm:pt>
    <dgm:pt modelId="{5148CBBE-F6F6-4796-9A4B-5A346B1BDEA6}" type="pres">
      <dgm:prSet presAssocID="{70096FFC-BDC0-4826-A144-2CA01C36A5D3}" presName="composite" presStyleCnt="0"/>
      <dgm:spPr/>
    </dgm:pt>
    <dgm:pt modelId="{9FD261A6-5739-4E57-8F3F-78F6A8BF966C}" type="pres">
      <dgm:prSet presAssocID="{70096FFC-BDC0-4826-A144-2CA01C36A5D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5736474-AD5C-44BA-84F0-59CD55650D1A}" type="pres">
      <dgm:prSet presAssocID="{70096FFC-BDC0-4826-A144-2CA01C36A5D3}" presName="desTx" presStyleLbl="alignAccFollowNode1" presStyleIdx="2" presStyleCnt="4">
        <dgm:presLayoutVars>
          <dgm:bulletEnabled val="1"/>
        </dgm:presLayoutVars>
      </dgm:prSet>
      <dgm:spPr/>
    </dgm:pt>
    <dgm:pt modelId="{AE1D708C-A948-4543-9E8F-575013EF3695}" type="pres">
      <dgm:prSet presAssocID="{AC1300D0-1316-4561-B132-C89FE4407E44}" presName="space" presStyleCnt="0"/>
      <dgm:spPr/>
    </dgm:pt>
    <dgm:pt modelId="{C239859C-3804-424D-BCFE-07A1796E4442}" type="pres">
      <dgm:prSet presAssocID="{33010147-B96D-48F0-9C59-F46FAE1D50AF}" presName="composite" presStyleCnt="0"/>
      <dgm:spPr/>
    </dgm:pt>
    <dgm:pt modelId="{CD2596A2-6D7D-4F9D-B89B-1E9C591BFC77}" type="pres">
      <dgm:prSet presAssocID="{33010147-B96D-48F0-9C59-F46FAE1D50A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E0BE6E3-E45D-4AB7-B592-DDA39BE90D55}" type="pres">
      <dgm:prSet presAssocID="{33010147-B96D-48F0-9C59-F46FAE1D50A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11CA311-6F7E-496F-88B8-532D9A8FDABC}" type="presOf" srcId="{70096FFC-BDC0-4826-A144-2CA01C36A5D3}" destId="{9FD261A6-5739-4E57-8F3F-78F6A8BF966C}" srcOrd="0" destOrd="0" presId="urn:microsoft.com/office/officeart/2005/8/layout/hList1"/>
    <dgm:cxn modelId="{19D20F14-0485-43CA-B8A0-2F141D55587E}" type="presOf" srcId="{E266F465-72B5-44CC-B91C-14EE9ECF98B8}" destId="{47EAE645-8E03-45BD-BDD1-2355E49D6D00}" srcOrd="0" destOrd="0" presId="urn:microsoft.com/office/officeart/2005/8/layout/hList1"/>
    <dgm:cxn modelId="{ACB3772F-7B71-412A-994F-0C7D7E895011}" srcId="{E266F465-72B5-44CC-B91C-14EE9ECF98B8}" destId="{33010147-B96D-48F0-9C59-F46FAE1D50AF}" srcOrd="3" destOrd="0" parTransId="{1885C493-4EE8-4401-BA11-7700608AA8C5}" sibTransId="{892C0C99-3A36-47BD-B1B9-3F69010F3030}"/>
    <dgm:cxn modelId="{EF1E113A-ABB9-43BC-AF2F-49EE5EA6C08A}" srcId="{33010147-B96D-48F0-9C59-F46FAE1D50AF}" destId="{5F0DC3DB-74C8-4122-A818-3AD65F20C21E}" srcOrd="1" destOrd="0" parTransId="{5703468E-5672-4E7C-89F7-9A31D9C5AE33}" sibTransId="{190BF8E2-72AB-47B9-9876-E8B92F3FBB02}"/>
    <dgm:cxn modelId="{5DA4A541-627C-46FD-A1BE-78B6EA20C18D}" srcId="{E266F465-72B5-44CC-B91C-14EE9ECF98B8}" destId="{10179FBC-5854-4E56-AE9E-80A747AEEC58}" srcOrd="1" destOrd="0" parTransId="{08B40C77-49F1-42FE-BD0C-56FCC3EFB26E}" sibTransId="{4DC46159-989A-4893-A19D-568F5421875F}"/>
    <dgm:cxn modelId="{B818186C-79DE-496A-97F6-4A3A78981CC5}" type="presOf" srcId="{25CE1207-F9AB-4E8B-A7AB-3C1E90693872}" destId="{1FBCDDE8-5E64-445D-A058-A9E9CB6E2ED9}" srcOrd="0" destOrd="0" presId="urn:microsoft.com/office/officeart/2005/8/layout/hList1"/>
    <dgm:cxn modelId="{3B4E0D4E-DE9E-4DDD-8A92-1381AFEEABF9}" srcId="{E266F465-72B5-44CC-B91C-14EE9ECF98B8}" destId="{88A75065-B619-4EC3-AC7D-77E5C57DF3D1}" srcOrd="0" destOrd="0" parTransId="{D5279ABC-F8B6-4599-A7D1-0C1BCE12EA12}" sibTransId="{8DB2D24D-1C07-464E-9228-7B2736A720D9}"/>
    <dgm:cxn modelId="{7AD68553-8789-4E25-953C-8FB73E0077AD}" type="presOf" srcId="{B5648334-04B2-4F0D-B369-58597B8798DE}" destId="{C5736474-AD5C-44BA-84F0-59CD55650D1A}" srcOrd="0" destOrd="0" presId="urn:microsoft.com/office/officeart/2005/8/layout/hList1"/>
    <dgm:cxn modelId="{88F09355-94BC-4032-9CFC-3A2CAEE0C817}" type="presOf" srcId="{339A5F03-BEFF-4D12-9E03-B3A1D837BCD6}" destId="{DE0BE6E3-E45D-4AB7-B592-DDA39BE90D55}" srcOrd="0" destOrd="2" presId="urn:microsoft.com/office/officeart/2005/8/layout/hList1"/>
    <dgm:cxn modelId="{817DD555-D06F-4183-BC18-CCE018462647}" srcId="{10179FBC-5854-4E56-AE9E-80A747AEEC58}" destId="{D1951CAA-F864-4515-9A64-14F71CBAEB4B}" srcOrd="1" destOrd="0" parTransId="{A9F7552A-6C5D-42D5-AFAE-44341623225E}" sibTransId="{741FDA30-7D3A-4540-A2E2-4A0E9E823D66}"/>
    <dgm:cxn modelId="{89CBD657-5E6E-49D1-9702-7837180E6659}" srcId="{E266F465-72B5-44CC-B91C-14EE9ECF98B8}" destId="{70096FFC-BDC0-4826-A144-2CA01C36A5D3}" srcOrd="2" destOrd="0" parTransId="{E989CF9A-D7DC-4CDE-ACCD-D33F634F118C}" sibTransId="{AC1300D0-1316-4561-B132-C89FE4407E44}"/>
    <dgm:cxn modelId="{D91AA958-C437-4B4C-BF95-5607BF24FFF3}" type="presOf" srcId="{0502772E-778D-4FFA-9B3D-C3498EE29829}" destId="{DE0BE6E3-E45D-4AB7-B592-DDA39BE90D55}" srcOrd="0" destOrd="3" presId="urn:microsoft.com/office/officeart/2005/8/layout/hList1"/>
    <dgm:cxn modelId="{CAA29F92-58F3-4DC0-9503-6F062B77E1B6}" srcId="{70096FFC-BDC0-4826-A144-2CA01C36A5D3}" destId="{B5648334-04B2-4F0D-B369-58597B8798DE}" srcOrd="0" destOrd="0" parTransId="{3A53DF43-F67B-4A1F-9B3D-FEACBD9B4226}" sibTransId="{A81F79F2-350E-4F68-94B5-5C76F9C740EA}"/>
    <dgm:cxn modelId="{AF286C9C-3B33-46A7-BE97-0FDF8DA6DB0B}" srcId="{33010147-B96D-48F0-9C59-F46FAE1D50AF}" destId="{339A5F03-BEFF-4D12-9E03-B3A1D837BCD6}" srcOrd="2" destOrd="0" parTransId="{DCA683AD-9FF7-49B0-A90B-883A86FD1E20}" sibTransId="{15A7BB27-964D-458A-AD27-DCD9E21D2AA6}"/>
    <dgm:cxn modelId="{692FAF9D-61F8-4040-B1CA-9318E3012319}" type="presOf" srcId="{AED0C902-6202-471D-9505-C31513CE30CD}" destId="{DE0BE6E3-E45D-4AB7-B592-DDA39BE90D55}" srcOrd="0" destOrd="0" presId="urn:microsoft.com/office/officeart/2005/8/layout/hList1"/>
    <dgm:cxn modelId="{146F97A3-0811-481C-A9FB-F5C50473CEC7}" srcId="{33010147-B96D-48F0-9C59-F46FAE1D50AF}" destId="{0502772E-778D-4FFA-9B3D-C3498EE29829}" srcOrd="3" destOrd="0" parTransId="{74A9A0CF-FB0A-4F09-AC9A-7BC9AFD1A983}" sibTransId="{8FD1A817-BEEF-4A47-8C14-A5E78511F0C6}"/>
    <dgm:cxn modelId="{B8CEF7B1-3EC4-44E2-9428-4E7656CB4C90}" srcId="{10179FBC-5854-4E56-AE9E-80A747AEEC58}" destId="{E8C370F2-B90C-4EB2-B045-04004503267D}" srcOrd="0" destOrd="0" parTransId="{22146CA5-1E69-4E65-866D-345EDDC09AB1}" sibTransId="{FDD62B3E-8419-45E2-8E98-6998ED800F8D}"/>
    <dgm:cxn modelId="{5AE8AEB2-CA46-4E6B-A62D-015637B58B3D}" srcId="{88A75065-B619-4EC3-AC7D-77E5C57DF3D1}" destId="{25CE1207-F9AB-4E8B-A7AB-3C1E90693872}" srcOrd="0" destOrd="0" parTransId="{08310439-6E7D-4F56-9638-3EF3E2D3DB8A}" sibTransId="{6E3AFBC9-15CE-49A5-80B6-0DA8FB49B59C}"/>
    <dgm:cxn modelId="{F3E291C0-6844-402D-B8E8-8FEE9A8E0157}" srcId="{33010147-B96D-48F0-9C59-F46FAE1D50AF}" destId="{AED0C902-6202-471D-9505-C31513CE30CD}" srcOrd="0" destOrd="0" parTransId="{1446D599-C72B-4594-8558-382342918A02}" sibTransId="{D0612F15-BE78-4EF1-967A-4276237459E9}"/>
    <dgm:cxn modelId="{ED6219C1-AA52-4FEB-8D73-CF4442C94ADB}" type="presOf" srcId="{5F0DC3DB-74C8-4122-A818-3AD65F20C21E}" destId="{DE0BE6E3-E45D-4AB7-B592-DDA39BE90D55}" srcOrd="0" destOrd="1" presId="urn:microsoft.com/office/officeart/2005/8/layout/hList1"/>
    <dgm:cxn modelId="{C05CF7D3-3D76-419E-947D-9013C41A77C2}" type="presOf" srcId="{E8C370F2-B90C-4EB2-B045-04004503267D}" destId="{60623C0D-85B2-4976-933E-9356335034F2}" srcOrd="0" destOrd="0" presId="urn:microsoft.com/office/officeart/2005/8/layout/hList1"/>
    <dgm:cxn modelId="{B7409EDC-4A11-4C8D-B633-D7CC0069BDB8}" type="presOf" srcId="{D1951CAA-F864-4515-9A64-14F71CBAEB4B}" destId="{60623C0D-85B2-4976-933E-9356335034F2}" srcOrd="0" destOrd="1" presId="urn:microsoft.com/office/officeart/2005/8/layout/hList1"/>
    <dgm:cxn modelId="{750C49E1-23EA-4854-B875-8670A4D96A80}" type="presOf" srcId="{33010147-B96D-48F0-9C59-F46FAE1D50AF}" destId="{CD2596A2-6D7D-4F9D-B89B-1E9C591BFC77}" srcOrd="0" destOrd="0" presId="urn:microsoft.com/office/officeart/2005/8/layout/hList1"/>
    <dgm:cxn modelId="{492B6EF6-963E-40E2-8AE0-12AEBD20F5C1}" type="presOf" srcId="{10179FBC-5854-4E56-AE9E-80A747AEEC58}" destId="{3C8184CD-CB02-4242-AABA-FD2FD495B3AF}" srcOrd="0" destOrd="0" presId="urn:microsoft.com/office/officeart/2005/8/layout/hList1"/>
    <dgm:cxn modelId="{3B9049FB-2F1C-4968-98E5-B398974ED7AE}" type="presOf" srcId="{88A75065-B619-4EC3-AC7D-77E5C57DF3D1}" destId="{CE811C88-2EDC-4514-BB9E-1AD851634133}" srcOrd="0" destOrd="0" presId="urn:microsoft.com/office/officeart/2005/8/layout/hList1"/>
    <dgm:cxn modelId="{A3F9A6AA-640F-476B-A0D8-0517B4F7E789}" type="presParOf" srcId="{47EAE645-8E03-45BD-BDD1-2355E49D6D00}" destId="{D8B2740F-CC70-4361-A34F-09D125891709}" srcOrd="0" destOrd="0" presId="urn:microsoft.com/office/officeart/2005/8/layout/hList1"/>
    <dgm:cxn modelId="{FB6F969C-E5FA-4FF9-A996-1419F2840853}" type="presParOf" srcId="{D8B2740F-CC70-4361-A34F-09D125891709}" destId="{CE811C88-2EDC-4514-BB9E-1AD851634133}" srcOrd="0" destOrd="0" presId="urn:microsoft.com/office/officeart/2005/8/layout/hList1"/>
    <dgm:cxn modelId="{D7DA6700-A8D4-4BB7-A098-67729DBF2289}" type="presParOf" srcId="{D8B2740F-CC70-4361-A34F-09D125891709}" destId="{1FBCDDE8-5E64-445D-A058-A9E9CB6E2ED9}" srcOrd="1" destOrd="0" presId="urn:microsoft.com/office/officeart/2005/8/layout/hList1"/>
    <dgm:cxn modelId="{6979F4EA-F0E3-4870-B49E-EBBABCA3AB2C}" type="presParOf" srcId="{47EAE645-8E03-45BD-BDD1-2355E49D6D00}" destId="{4DF91365-AEEC-47AA-8DA7-4C3380FB144B}" srcOrd="1" destOrd="0" presId="urn:microsoft.com/office/officeart/2005/8/layout/hList1"/>
    <dgm:cxn modelId="{AAFA44F1-3B15-45AE-ACD6-9F23E1F6629C}" type="presParOf" srcId="{47EAE645-8E03-45BD-BDD1-2355E49D6D00}" destId="{7B933C3B-C7C9-4048-A8E8-F1D137DB4AA9}" srcOrd="2" destOrd="0" presId="urn:microsoft.com/office/officeart/2005/8/layout/hList1"/>
    <dgm:cxn modelId="{C28DF4E3-AA62-4E56-8C25-DE88EE922F86}" type="presParOf" srcId="{7B933C3B-C7C9-4048-A8E8-F1D137DB4AA9}" destId="{3C8184CD-CB02-4242-AABA-FD2FD495B3AF}" srcOrd="0" destOrd="0" presId="urn:microsoft.com/office/officeart/2005/8/layout/hList1"/>
    <dgm:cxn modelId="{C9EF1EAF-DC5A-4E75-A343-4276CB1651EA}" type="presParOf" srcId="{7B933C3B-C7C9-4048-A8E8-F1D137DB4AA9}" destId="{60623C0D-85B2-4976-933E-9356335034F2}" srcOrd="1" destOrd="0" presId="urn:microsoft.com/office/officeart/2005/8/layout/hList1"/>
    <dgm:cxn modelId="{882C5B7B-648D-4E3F-9201-B4A7125DFB59}" type="presParOf" srcId="{47EAE645-8E03-45BD-BDD1-2355E49D6D00}" destId="{43190235-23A7-4983-995F-B87381492206}" srcOrd="3" destOrd="0" presId="urn:microsoft.com/office/officeart/2005/8/layout/hList1"/>
    <dgm:cxn modelId="{80BECE2D-2A1D-479C-801D-565740D0F280}" type="presParOf" srcId="{47EAE645-8E03-45BD-BDD1-2355E49D6D00}" destId="{5148CBBE-F6F6-4796-9A4B-5A346B1BDEA6}" srcOrd="4" destOrd="0" presId="urn:microsoft.com/office/officeart/2005/8/layout/hList1"/>
    <dgm:cxn modelId="{E4AFDEE1-9F4F-421B-B0BC-B417EBE8A050}" type="presParOf" srcId="{5148CBBE-F6F6-4796-9A4B-5A346B1BDEA6}" destId="{9FD261A6-5739-4E57-8F3F-78F6A8BF966C}" srcOrd="0" destOrd="0" presId="urn:microsoft.com/office/officeart/2005/8/layout/hList1"/>
    <dgm:cxn modelId="{0B8B9D95-2DA6-4E1E-A9AB-5E420F31B9B2}" type="presParOf" srcId="{5148CBBE-F6F6-4796-9A4B-5A346B1BDEA6}" destId="{C5736474-AD5C-44BA-84F0-59CD55650D1A}" srcOrd="1" destOrd="0" presId="urn:microsoft.com/office/officeart/2005/8/layout/hList1"/>
    <dgm:cxn modelId="{22644A11-0196-4716-8F38-97C79AC6D7A0}" type="presParOf" srcId="{47EAE645-8E03-45BD-BDD1-2355E49D6D00}" destId="{AE1D708C-A948-4543-9E8F-575013EF3695}" srcOrd="5" destOrd="0" presId="urn:microsoft.com/office/officeart/2005/8/layout/hList1"/>
    <dgm:cxn modelId="{09FA8B12-99D2-4067-83CF-F1E31A5CB964}" type="presParOf" srcId="{47EAE645-8E03-45BD-BDD1-2355E49D6D00}" destId="{C239859C-3804-424D-BCFE-07A1796E4442}" srcOrd="6" destOrd="0" presId="urn:microsoft.com/office/officeart/2005/8/layout/hList1"/>
    <dgm:cxn modelId="{1B649E79-3105-4267-A04B-47482818876B}" type="presParOf" srcId="{C239859C-3804-424D-BCFE-07A1796E4442}" destId="{CD2596A2-6D7D-4F9D-B89B-1E9C591BFC77}" srcOrd="0" destOrd="0" presId="urn:microsoft.com/office/officeart/2005/8/layout/hList1"/>
    <dgm:cxn modelId="{CFF0FA33-1B15-4170-91EA-8A4C35482FA7}" type="presParOf" srcId="{C239859C-3804-424D-BCFE-07A1796E4442}" destId="{DE0BE6E3-E45D-4AB7-B592-DDA39BE90D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11C88-2EDC-4514-BB9E-1AD851634133}">
      <dsp:nvSpPr>
        <dsp:cNvPr id="0" name=""/>
        <dsp:cNvSpPr/>
      </dsp:nvSpPr>
      <dsp:spPr>
        <a:xfrm>
          <a:off x="3399" y="1758438"/>
          <a:ext cx="2044084" cy="633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모바일기기</a:t>
          </a:r>
        </a:p>
      </dsp:txBody>
      <dsp:txXfrm>
        <a:off x="3399" y="1758438"/>
        <a:ext cx="2044084" cy="633600"/>
      </dsp:txXfrm>
    </dsp:sp>
    <dsp:sp modelId="{1FBCDDE8-5E64-445D-A058-A9E9CB6E2ED9}">
      <dsp:nvSpPr>
        <dsp:cNvPr id="0" name=""/>
        <dsp:cNvSpPr/>
      </dsp:nvSpPr>
      <dsp:spPr>
        <a:xfrm>
          <a:off x="0" y="2418936"/>
          <a:ext cx="2044084" cy="12681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 err="1"/>
            <a:t>김석범</a:t>
          </a:r>
          <a:endParaRPr lang="ko-KR" altLang="en-US" sz="2200" kern="1200" dirty="0"/>
        </a:p>
        <a:p>
          <a:pPr marL="228600" lvl="1" indent="-228600" algn="ctr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김희진</a:t>
          </a:r>
        </a:p>
      </dsp:txBody>
      <dsp:txXfrm>
        <a:off x="0" y="2418936"/>
        <a:ext cx="2044084" cy="1268189"/>
      </dsp:txXfrm>
    </dsp:sp>
    <dsp:sp modelId="{3C8184CD-CB02-4242-AABA-FD2FD495B3AF}">
      <dsp:nvSpPr>
        <dsp:cNvPr id="0" name=""/>
        <dsp:cNvSpPr/>
      </dsp:nvSpPr>
      <dsp:spPr>
        <a:xfrm>
          <a:off x="2333655" y="1758438"/>
          <a:ext cx="2044084" cy="63360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서버</a:t>
          </a:r>
        </a:p>
      </dsp:txBody>
      <dsp:txXfrm>
        <a:off x="2333655" y="1758438"/>
        <a:ext cx="2044084" cy="633600"/>
      </dsp:txXfrm>
    </dsp:sp>
    <dsp:sp modelId="{60623C0D-85B2-4976-933E-9356335034F2}">
      <dsp:nvSpPr>
        <dsp:cNvPr id="0" name=""/>
        <dsp:cNvSpPr/>
      </dsp:nvSpPr>
      <dsp:spPr>
        <a:xfrm>
          <a:off x="2333655" y="2392038"/>
          <a:ext cx="2044084" cy="1268189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김희진</a:t>
          </a:r>
        </a:p>
        <a:p>
          <a:pPr marL="228600" lvl="1" indent="-228600" algn="ctr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 err="1"/>
            <a:t>신윤용</a:t>
          </a:r>
          <a:endParaRPr lang="ko-KR" altLang="en-US" sz="2200" kern="1200" dirty="0"/>
        </a:p>
      </dsp:txBody>
      <dsp:txXfrm>
        <a:off x="2333655" y="2392038"/>
        <a:ext cx="2044084" cy="1268189"/>
      </dsp:txXfrm>
    </dsp:sp>
    <dsp:sp modelId="{9FD261A6-5739-4E57-8F3F-78F6A8BF966C}">
      <dsp:nvSpPr>
        <dsp:cNvPr id="0" name=""/>
        <dsp:cNvSpPr/>
      </dsp:nvSpPr>
      <dsp:spPr>
        <a:xfrm>
          <a:off x="4663912" y="1758438"/>
          <a:ext cx="2044084" cy="63360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하드웨어제어</a:t>
          </a:r>
        </a:p>
      </dsp:txBody>
      <dsp:txXfrm>
        <a:off x="4663912" y="1758438"/>
        <a:ext cx="2044084" cy="633600"/>
      </dsp:txXfrm>
    </dsp:sp>
    <dsp:sp modelId="{C5736474-AD5C-44BA-84F0-59CD55650D1A}">
      <dsp:nvSpPr>
        <dsp:cNvPr id="0" name=""/>
        <dsp:cNvSpPr/>
      </dsp:nvSpPr>
      <dsp:spPr>
        <a:xfrm>
          <a:off x="4663912" y="2392038"/>
          <a:ext cx="2044084" cy="1268189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 err="1"/>
            <a:t>김진동</a:t>
          </a:r>
          <a:endParaRPr lang="ko-KR" altLang="en-US" sz="2200" kern="1200" dirty="0"/>
        </a:p>
        <a:p>
          <a:pPr marL="228600" lvl="1" indent="-228600" algn="ctr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 err="1"/>
            <a:t>김석범</a:t>
          </a:r>
          <a:endParaRPr lang="ko-KR" altLang="en-US" sz="2200" kern="1200" dirty="0"/>
        </a:p>
      </dsp:txBody>
      <dsp:txXfrm>
        <a:off x="4663912" y="2392038"/>
        <a:ext cx="2044084" cy="1268189"/>
      </dsp:txXfrm>
    </dsp:sp>
    <dsp:sp modelId="{CD2596A2-6D7D-4F9D-B89B-1E9C591BFC77}">
      <dsp:nvSpPr>
        <dsp:cNvPr id="0" name=""/>
        <dsp:cNvSpPr/>
      </dsp:nvSpPr>
      <dsp:spPr>
        <a:xfrm>
          <a:off x="6994168" y="1758438"/>
          <a:ext cx="2044084" cy="6336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통신</a:t>
          </a:r>
        </a:p>
      </dsp:txBody>
      <dsp:txXfrm>
        <a:off x="6994168" y="1758438"/>
        <a:ext cx="2044084" cy="633600"/>
      </dsp:txXfrm>
    </dsp:sp>
    <dsp:sp modelId="{DE0BE6E3-E45D-4AB7-B592-DDA39BE90D55}">
      <dsp:nvSpPr>
        <dsp:cNvPr id="0" name=""/>
        <dsp:cNvSpPr/>
      </dsp:nvSpPr>
      <dsp:spPr>
        <a:xfrm>
          <a:off x="6994168" y="2392038"/>
          <a:ext cx="2044084" cy="126818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ctr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 err="1"/>
            <a:t>신윤용</a:t>
          </a:r>
          <a:endParaRPr lang="ko-KR" altLang="en-US" sz="2200" kern="1200" dirty="0"/>
        </a:p>
        <a:p>
          <a:pPr marL="228600" lvl="1" indent="-228600" algn="ctr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 err="1"/>
            <a:t>김진동</a:t>
          </a:r>
          <a:endParaRPr lang="ko-KR" altLang="en-US" sz="2200" kern="1200" dirty="0"/>
        </a:p>
      </dsp:txBody>
      <dsp:txXfrm>
        <a:off x="6994168" y="2392038"/>
        <a:ext cx="2044084" cy="1268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11C88-2EDC-4514-BB9E-1AD851634133}">
      <dsp:nvSpPr>
        <dsp:cNvPr id="0" name=""/>
        <dsp:cNvSpPr/>
      </dsp:nvSpPr>
      <dsp:spPr>
        <a:xfrm>
          <a:off x="3637" y="367424"/>
          <a:ext cx="2187304" cy="864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서버</a:t>
          </a:r>
        </a:p>
      </dsp:txBody>
      <dsp:txXfrm>
        <a:off x="3637" y="367424"/>
        <a:ext cx="2187304" cy="864000"/>
      </dsp:txXfrm>
    </dsp:sp>
    <dsp:sp modelId="{1FBCDDE8-5E64-445D-A058-A9E9CB6E2ED9}">
      <dsp:nvSpPr>
        <dsp:cNvPr id="0" name=""/>
        <dsp:cNvSpPr/>
      </dsp:nvSpPr>
      <dsp:spPr>
        <a:xfrm>
          <a:off x="6721" y="1241265"/>
          <a:ext cx="2187304" cy="20587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Apache</a:t>
          </a:r>
          <a:endParaRPr lang="ko-KR" altLang="en-US" sz="2000" kern="1200" dirty="0"/>
        </a:p>
      </dsp:txBody>
      <dsp:txXfrm>
        <a:off x="6721" y="1241265"/>
        <a:ext cx="2187304" cy="2058750"/>
      </dsp:txXfrm>
    </dsp:sp>
    <dsp:sp modelId="{3C8184CD-CB02-4242-AABA-FD2FD495B3AF}">
      <dsp:nvSpPr>
        <dsp:cNvPr id="0" name=""/>
        <dsp:cNvSpPr/>
      </dsp:nvSpPr>
      <dsp:spPr>
        <a:xfrm>
          <a:off x="2497164" y="367424"/>
          <a:ext cx="2187304" cy="86400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개발환경</a:t>
          </a:r>
        </a:p>
      </dsp:txBody>
      <dsp:txXfrm>
        <a:off x="2497164" y="367424"/>
        <a:ext cx="2187304" cy="864000"/>
      </dsp:txXfrm>
    </dsp:sp>
    <dsp:sp modelId="{60623C0D-85B2-4976-933E-9356335034F2}">
      <dsp:nvSpPr>
        <dsp:cNvPr id="0" name=""/>
        <dsp:cNvSpPr/>
      </dsp:nvSpPr>
      <dsp:spPr>
        <a:xfrm>
          <a:off x="2497164" y="1231424"/>
          <a:ext cx="2187304" cy="2058750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Android</a:t>
          </a:r>
          <a:endParaRPr lang="ko-KR" altLang="en-US" sz="2000" kern="1200" dirty="0"/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Linux</a:t>
          </a:r>
          <a:endParaRPr lang="ko-KR" altLang="en-US" sz="2000" kern="1200" dirty="0"/>
        </a:p>
      </dsp:txBody>
      <dsp:txXfrm>
        <a:off x="2497164" y="1231424"/>
        <a:ext cx="2187304" cy="2058750"/>
      </dsp:txXfrm>
    </dsp:sp>
    <dsp:sp modelId="{9FD261A6-5739-4E57-8F3F-78F6A8BF966C}">
      <dsp:nvSpPr>
        <dsp:cNvPr id="0" name=""/>
        <dsp:cNvSpPr/>
      </dsp:nvSpPr>
      <dsp:spPr>
        <a:xfrm>
          <a:off x="4990690" y="367424"/>
          <a:ext cx="2187304" cy="86400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DB</a:t>
          </a:r>
          <a:endParaRPr lang="ko-KR" altLang="en-US" sz="3000" kern="1200" dirty="0"/>
        </a:p>
      </dsp:txBody>
      <dsp:txXfrm>
        <a:off x="4990690" y="367424"/>
        <a:ext cx="2187304" cy="864000"/>
      </dsp:txXfrm>
    </dsp:sp>
    <dsp:sp modelId="{C5736474-AD5C-44BA-84F0-59CD55650D1A}">
      <dsp:nvSpPr>
        <dsp:cNvPr id="0" name=""/>
        <dsp:cNvSpPr/>
      </dsp:nvSpPr>
      <dsp:spPr>
        <a:xfrm>
          <a:off x="4990690" y="1231424"/>
          <a:ext cx="2187304" cy="2058750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MySQL</a:t>
          </a:r>
          <a:endParaRPr lang="ko-KR" altLang="en-US" sz="2000" kern="1200" dirty="0"/>
        </a:p>
      </dsp:txBody>
      <dsp:txXfrm>
        <a:off x="4990690" y="1231424"/>
        <a:ext cx="2187304" cy="2058750"/>
      </dsp:txXfrm>
    </dsp:sp>
    <dsp:sp modelId="{CD2596A2-6D7D-4F9D-B89B-1E9C591BFC77}">
      <dsp:nvSpPr>
        <dsp:cNvPr id="0" name=""/>
        <dsp:cNvSpPr/>
      </dsp:nvSpPr>
      <dsp:spPr>
        <a:xfrm>
          <a:off x="7484217" y="367424"/>
          <a:ext cx="2187304" cy="864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하드웨어</a:t>
          </a:r>
        </a:p>
      </dsp:txBody>
      <dsp:txXfrm>
        <a:off x="7484217" y="367424"/>
        <a:ext cx="2187304" cy="864000"/>
      </dsp:txXfrm>
    </dsp:sp>
    <dsp:sp modelId="{DE0BE6E3-E45D-4AB7-B592-DDA39BE90D55}">
      <dsp:nvSpPr>
        <dsp:cNvPr id="0" name=""/>
        <dsp:cNvSpPr/>
      </dsp:nvSpPr>
      <dsp:spPr>
        <a:xfrm>
          <a:off x="7484217" y="1231424"/>
          <a:ext cx="2187304" cy="205875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측량 센서</a:t>
          </a:r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 err="1"/>
            <a:t>아두이노</a:t>
          </a:r>
          <a:endParaRPr lang="ko-KR" altLang="en-US" sz="2000" kern="1200" dirty="0"/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 err="1"/>
            <a:t>라즈베리파이</a:t>
          </a:r>
          <a:endParaRPr lang="ko-KR" altLang="en-US" sz="2000" kern="1200" dirty="0"/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모바일기기</a:t>
          </a:r>
        </a:p>
      </dsp:txBody>
      <dsp:txXfrm>
        <a:off x="7484217" y="1231424"/>
        <a:ext cx="2187304" cy="20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2020-08-31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PROJECT </a:t>
            </a:r>
            <a:r>
              <a:rPr lang="ko-KR" altLang="en-US" sz="4800" b="1" i="1" kern="0" dirty="0" err="1">
                <a:solidFill>
                  <a:srgbClr val="2574DB"/>
                </a:solidFill>
              </a:rPr>
              <a:t>냉짱고</a:t>
            </a:r>
            <a:endParaRPr lang="en-US" altLang="ko-KR" sz="48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5793E3"/>
                </a:solidFill>
              </a:rPr>
              <a:t>창의융합종합설계</a:t>
            </a:r>
            <a:r>
              <a:rPr lang="en-US" altLang="ko-KR" sz="1200" b="1" kern="0">
                <a:solidFill>
                  <a:srgbClr val="5793E3"/>
                </a:solidFill>
              </a:rPr>
              <a:t>1</a:t>
            </a:r>
            <a:r>
              <a:rPr lang="ko-KR" altLang="en-US" sz="1200" b="1" kern="0">
                <a:solidFill>
                  <a:srgbClr val="5793E3"/>
                </a:solidFill>
              </a:rPr>
              <a:t> 컴퓨터소프트웨어공학과  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KIT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245FD5-2DD6-4596-93C1-A96B2AC1B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02587"/>
              </p:ext>
            </p:extLst>
          </p:nvPr>
        </p:nvGraphicFramePr>
        <p:xfrm>
          <a:off x="5161078" y="4824046"/>
          <a:ext cx="1869844" cy="982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20171347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신윤용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20171331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김진동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66214"/>
                  </a:ext>
                </a:extLst>
              </a:tr>
              <a:tr h="118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20171335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김희진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15873"/>
                  </a:ext>
                </a:extLst>
              </a:tr>
              <a:tr h="250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20160216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김석범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84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9P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개발 환경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D57D2A41-0CF0-4335-AE25-DF5339515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932887"/>
              </p:ext>
            </p:extLst>
          </p:nvPr>
        </p:nvGraphicFramePr>
        <p:xfrm>
          <a:off x="1123950" y="2032000"/>
          <a:ext cx="9675159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601005F-ED01-45C3-A16B-AE45524A0319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10P</a:t>
            </a: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진행 일정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B2074AA-863B-4ECA-ABC1-1ED16FC5B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95806"/>
              </p:ext>
            </p:extLst>
          </p:nvPr>
        </p:nvGraphicFramePr>
        <p:xfrm>
          <a:off x="1181137" y="2004548"/>
          <a:ext cx="9857380" cy="34494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34380">
                  <a:extLst>
                    <a:ext uri="{9D8B030D-6E8A-4147-A177-3AD203B41FA5}">
                      <a16:colId xmlns:a16="http://schemas.microsoft.com/office/drawing/2014/main" val="690999849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1911852589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227692147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39513533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72754443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156450970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034845152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3688699815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676091173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421323519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684712131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1481719839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724160787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536429693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2731814283"/>
                    </a:ext>
                  </a:extLst>
                </a:gridCol>
                <a:gridCol w="548200">
                  <a:extLst>
                    <a:ext uri="{9D8B030D-6E8A-4147-A177-3AD203B41FA5}">
                      <a16:colId xmlns:a16="http://schemas.microsoft.com/office/drawing/2014/main" val="4046123294"/>
                    </a:ext>
                  </a:extLst>
                </a:gridCol>
              </a:tblGrid>
              <a:tr h="888973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구분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42652448"/>
                  </a:ext>
                </a:extLst>
              </a:tr>
              <a:tr h="6401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요구사항 분석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3759635"/>
                  </a:ext>
                </a:extLst>
              </a:tr>
              <a:tr h="6401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221900986"/>
                  </a:ext>
                </a:extLst>
              </a:tr>
              <a:tr h="6401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12120279"/>
                  </a:ext>
                </a:extLst>
              </a:tr>
              <a:tr h="6401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테스트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042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18ECBA8-B91F-4351-8FE6-1B6FFA580D36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11P</a:t>
            </a: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862C5-8B71-4ACC-BF2B-64BC494E084C}"/>
              </a:ext>
            </a:extLst>
          </p:cNvPr>
          <p:cNvSpPr txBox="1"/>
          <p:nvPr/>
        </p:nvSpPr>
        <p:spPr>
          <a:xfrm>
            <a:off x="3994030" y="2749081"/>
            <a:ext cx="3597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Q&amp;A</a:t>
            </a:r>
          </a:p>
          <a:p>
            <a:endParaRPr lang="ko-KR" altLang="en-US" sz="4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B7518-D14C-40F5-99FB-BE1CF313B633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4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7063" y="2151070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7063" y="2151070"/>
            <a:ext cx="116876" cy="100829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0945" y="6018730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/3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6915" y="2005198"/>
            <a:ext cx="2435385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 정의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목표 시스템 정의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43664" y="2151070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43664" y="3287721"/>
            <a:ext cx="108000" cy="1039100"/>
          </a:xfrm>
          <a:prstGeom prst="rect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7546" y="6018730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4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/6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54463" y="2054211"/>
            <a:ext cx="2435385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2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시스템 또는 연구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대략의 기능 명세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인터페이스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60265" y="2151070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60265" y="4326821"/>
            <a:ext cx="108000" cy="1433999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4147" y="6018730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/12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982011" y="2005427"/>
            <a:ext cx="3016749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3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예정인 기술 및 예상 기술 방법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시스템 구조도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구성 및 작업 분담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환경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현행 일정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2P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문제 정의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25388" y="1770988"/>
            <a:ext cx="10130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문제 정의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1.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냉장고에 적재되어 있는 품목을 기억하기 어렵고 인해 관리의 부재가 발생한다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2.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유통기한이 지나 버려지는 음식물의 양이 많고 발견되기까지 부패과정이 지속된다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냉짱고는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관리의 부재에 의해서 버려지거나 낭비되는 음식물을 방지하고자 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424397" y="3577536"/>
            <a:ext cx="10130736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요구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사람들은 냉장고에 있는 식재료들이 쌓이게 되면 유통기한에 대한 관리가 소홀해진다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이에 대한 관리 편의성을 높여주고 소비에 대한 부담을 덜어주고자 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24397" y="4967112"/>
            <a:ext cx="104376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응용 분야 및 기여도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냉장고에 보관되고 있는 식재료에 대해 유통기한과 수량 등에 대해 관리를 해줌으로써 썩거나 유통기한이 지나 버려지는 식재료를 줄일 수 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유통기한이 지난 식재료들로 인한 피해를 줄일 수 있다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3CC29A-5B8F-4D32-AAA0-36A04AA014E5}"/>
              </a:ext>
            </a:extLst>
          </p:cNvPr>
          <p:cNvSpPr/>
          <p:nvPr/>
        </p:nvSpPr>
        <p:spPr>
          <a:xfrm>
            <a:off x="1172397" y="1910117"/>
            <a:ext cx="252991" cy="250183"/>
          </a:xfrm>
          <a:prstGeom prst="ellipse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601AFD-2149-411D-982F-2F1931ACDDD3}"/>
              </a:ext>
            </a:extLst>
          </p:cNvPr>
          <p:cNvSpPr/>
          <p:nvPr/>
        </p:nvSpPr>
        <p:spPr>
          <a:xfrm>
            <a:off x="1172397" y="3705168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502F66-13E4-4BB6-BA50-77B136A998E3}"/>
              </a:ext>
            </a:extLst>
          </p:cNvPr>
          <p:cNvSpPr/>
          <p:nvPr/>
        </p:nvSpPr>
        <p:spPr>
          <a:xfrm>
            <a:off x="1171406" y="5085301"/>
            <a:ext cx="252991" cy="250183"/>
          </a:xfrm>
          <a:prstGeom prst="ellipse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E042DB-B67B-4037-B61A-2F204CED5538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3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3P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목표 시스템 정의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10451A2-DC9E-46CA-A050-0EE0D410D164}"/>
              </a:ext>
            </a:extLst>
          </p:cNvPr>
          <p:cNvSpPr/>
          <p:nvPr/>
        </p:nvSpPr>
        <p:spPr>
          <a:xfrm>
            <a:off x="572751" y="2018614"/>
            <a:ext cx="252991" cy="250183"/>
          </a:xfrm>
          <a:prstGeom prst="ellipse">
            <a:avLst/>
          </a:prstGeom>
          <a:solidFill>
            <a:srgbClr val="70A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23A831D-0B68-4062-A163-A9864F0A4F58}"/>
              </a:ext>
            </a:extLst>
          </p:cNvPr>
          <p:cNvSpPr/>
          <p:nvPr/>
        </p:nvSpPr>
        <p:spPr>
          <a:xfrm>
            <a:off x="6551536" y="1906283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2921B0-E5BB-44D6-9DF7-125AFDE2C6B0}"/>
              </a:ext>
            </a:extLst>
          </p:cNvPr>
          <p:cNvSpPr/>
          <p:nvPr/>
        </p:nvSpPr>
        <p:spPr>
          <a:xfrm>
            <a:off x="8204497" y="4524291"/>
            <a:ext cx="4549938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제한 조건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1.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유스케이스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내에서 동작하여야 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센서에 전원이 공급되어야 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185ED2-F231-4080-A7E8-10B511EA8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9" y="1906283"/>
            <a:ext cx="7007190" cy="439076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BC11652-94D8-4E3E-86F6-423EAD488200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0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기존 시스템 또는 연구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2921B0-E5BB-44D6-9DF7-125AFDE2C6B0}"/>
              </a:ext>
            </a:extLst>
          </p:cNvPr>
          <p:cNvSpPr/>
          <p:nvPr/>
        </p:nvSpPr>
        <p:spPr>
          <a:xfrm>
            <a:off x="465831" y="2622371"/>
            <a:ext cx="8594442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구글 플레이스토어에는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프리지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Freeasy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라는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모바일 애플리케이션이 이미 존재한다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해당 애플리케이션은 냉장고 품목에 대한 관리 기능을 제공하여 각종 품목에 대한 유통기한과 수량들에 대한 정보를 제공한다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저장된 데이터를 이용하여 신선도를 알려주는 기능도 탑재되어 있다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사야 할 장바구니 기능을 제공함으로써 단순히 품목 추가가 가능하다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우리 조는 실용적인 기능들을 추가하여 다운받은 사람들이 하루만 쓴 뒤 방치되는 애플리케이션이 아닌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냉장고를 매일 사용하는 것처럼 시스템도 함께 실행하게 만드는 애플리케이션을 만들고자 연구를 더 하고자 한다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7DF766-01AF-4FE1-8BDF-0052D0BF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84" y="1678510"/>
            <a:ext cx="2335466" cy="41591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AF2169-D289-402A-9A63-E3C9BBA8660D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6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5P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대략의 기능 명세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31A80B-7141-4542-BFFA-D56EA5E47F3A}"/>
              </a:ext>
            </a:extLst>
          </p:cNvPr>
          <p:cNvSpPr/>
          <p:nvPr/>
        </p:nvSpPr>
        <p:spPr>
          <a:xfrm>
            <a:off x="1861799" y="1802047"/>
            <a:ext cx="314231" cy="314231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3456556-5FC5-4909-BC59-2E9E270B6C2C}"/>
              </a:ext>
            </a:extLst>
          </p:cNvPr>
          <p:cNvSpPr/>
          <p:nvPr/>
        </p:nvSpPr>
        <p:spPr>
          <a:xfrm>
            <a:off x="1861801" y="3394624"/>
            <a:ext cx="314231" cy="314231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DDE99-3312-48FD-B502-485D1744D643}"/>
              </a:ext>
            </a:extLst>
          </p:cNvPr>
          <p:cNvSpPr txBox="1"/>
          <p:nvPr/>
        </p:nvSpPr>
        <p:spPr>
          <a:xfrm>
            <a:off x="2209935" y="3222803"/>
            <a:ext cx="3209334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  <a:cs typeface="Aharoni" panose="02010803020104030203" pitchFamily="2" charset="-79"/>
              </a:rPr>
              <a:t>측량</a:t>
            </a:r>
            <a:endParaRPr lang="en-US" altLang="ko-KR" sz="1200" b="1" dirty="0">
              <a:solidFill>
                <a:srgbClr val="2574DB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2574DB"/>
                </a:solidFill>
                <a:cs typeface="Aharoni" panose="02010803020104030203" pitchFamily="2" charset="-79"/>
              </a:rPr>
              <a:t>각종 센서로부터 값을 받는다</a:t>
            </a:r>
            <a:endParaRPr lang="en-US" altLang="ko-KR" sz="1050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D2DC8-2491-4380-9F85-CD8CD2DFB0F3}"/>
              </a:ext>
            </a:extLst>
          </p:cNvPr>
          <p:cNvSpPr txBox="1"/>
          <p:nvPr/>
        </p:nvSpPr>
        <p:spPr>
          <a:xfrm>
            <a:off x="2209935" y="4019091"/>
            <a:ext cx="3209334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  <a:cs typeface="Aharoni" panose="02010803020104030203" pitchFamily="2" charset="-79"/>
              </a:rPr>
              <a:t>재고관리</a:t>
            </a:r>
            <a:endParaRPr lang="en-US" altLang="ko-KR" sz="1200" b="1" dirty="0">
              <a:solidFill>
                <a:srgbClr val="2574DB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2574DB"/>
                </a:solidFill>
                <a:cs typeface="Aharoni" panose="02010803020104030203" pitchFamily="2" charset="-79"/>
              </a:rPr>
              <a:t>측량을 통해 식재료에 대한 값을 확인 및 수정한다</a:t>
            </a:r>
            <a:endParaRPr lang="en-US" altLang="ko-KR" sz="1050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C1C9A5B-0917-4C0F-BC34-50C0CB011E29}"/>
              </a:ext>
            </a:extLst>
          </p:cNvPr>
          <p:cNvSpPr/>
          <p:nvPr/>
        </p:nvSpPr>
        <p:spPr>
          <a:xfrm>
            <a:off x="1861800" y="2598385"/>
            <a:ext cx="314231" cy="314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54BA1"/>
                </a:solidFill>
              </a:rPr>
              <a:t>2</a:t>
            </a:r>
            <a:endParaRPr lang="ko-KR" altLang="en-US" sz="1400" dirty="0">
              <a:solidFill>
                <a:srgbClr val="354BA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6D7C00A-F422-46E0-A404-FA4DD1817C42}"/>
              </a:ext>
            </a:extLst>
          </p:cNvPr>
          <p:cNvSpPr/>
          <p:nvPr/>
        </p:nvSpPr>
        <p:spPr>
          <a:xfrm>
            <a:off x="1861800" y="4190912"/>
            <a:ext cx="314231" cy="3142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54BA1"/>
                </a:solidFill>
              </a:rPr>
              <a:t>4</a:t>
            </a:r>
            <a:endParaRPr lang="ko-KR" altLang="en-US" sz="1400" dirty="0">
              <a:solidFill>
                <a:srgbClr val="354BA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1DC6D-9BBE-4725-B041-B0256BE07C4C}"/>
              </a:ext>
            </a:extLst>
          </p:cNvPr>
          <p:cNvSpPr txBox="1"/>
          <p:nvPr/>
        </p:nvSpPr>
        <p:spPr>
          <a:xfrm>
            <a:off x="2209935" y="1630227"/>
            <a:ext cx="3790038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  <a:cs typeface="Aharoni" panose="02010803020104030203" pitchFamily="2" charset="-79"/>
              </a:rPr>
              <a:t>로그인</a:t>
            </a:r>
            <a:endParaRPr lang="en-US" altLang="ko-KR" sz="1200" b="1" dirty="0">
              <a:solidFill>
                <a:srgbClr val="2574DB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2574DB"/>
                </a:solidFill>
                <a:cs typeface="Aharoni" panose="02010803020104030203" pitchFamily="2" charset="-79"/>
              </a:rPr>
              <a:t>로그인을 통해서 사용자를 구분한다</a:t>
            </a:r>
            <a:endParaRPr lang="en-US" altLang="ko-KR" sz="1050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BAE78B-8DC9-421D-A45A-AFCCA03666B0}"/>
              </a:ext>
            </a:extLst>
          </p:cNvPr>
          <p:cNvSpPr txBox="1"/>
          <p:nvPr/>
        </p:nvSpPr>
        <p:spPr>
          <a:xfrm>
            <a:off x="2209935" y="2426515"/>
            <a:ext cx="4876061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  <a:cs typeface="Aharoni" panose="02010803020104030203" pitchFamily="2" charset="-79"/>
              </a:rPr>
              <a:t>식재료 등록</a:t>
            </a:r>
            <a:endParaRPr lang="en-US" altLang="ko-KR" sz="1400" b="1" dirty="0">
              <a:solidFill>
                <a:srgbClr val="2574DB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2574DB"/>
                </a:solidFill>
                <a:cs typeface="Aharoni" panose="02010803020104030203" pitchFamily="2" charset="-79"/>
              </a:rPr>
              <a:t>RFID </a:t>
            </a:r>
            <a:r>
              <a:rPr lang="ko-KR" altLang="en-US" sz="1050" dirty="0">
                <a:solidFill>
                  <a:srgbClr val="2574DB"/>
                </a:solidFill>
                <a:cs typeface="Aharoni" panose="02010803020104030203" pitchFamily="2" charset="-79"/>
              </a:rPr>
              <a:t>태그를 통하여 정보를 받아서 추가한다</a:t>
            </a:r>
            <a:endParaRPr lang="en-US" altLang="ko-KR" sz="1050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D07B287-72D3-47DB-B50C-7210F2D32295}"/>
              </a:ext>
            </a:extLst>
          </p:cNvPr>
          <p:cNvSpPr/>
          <p:nvPr/>
        </p:nvSpPr>
        <p:spPr>
          <a:xfrm>
            <a:off x="1861802" y="4987200"/>
            <a:ext cx="314231" cy="314231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</a:rPr>
              <a:t>5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F5CCA-9300-4686-AD6F-A5558F913E8B}"/>
              </a:ext>
            </a:extLst>
          </p:cNvPr>
          <p:cNvSpPr txBox="1"/>
          <p:nvPr/>
        </p:nvSpPr>
        <p:spPr>
          <a:xfrm>
            <a:off x="2209935" y="4815379"/>
            <a:ext cx="3832162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레시피 추천</a:t>
            </a:r>
            <a:endParaRPr lang="en-US" altLang="ko-KR" sz="1400" b="1" dirty="0">
              <a:solidFill>
                <a:srgbClr val="2574D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2574DB"/>
                </a:solidFill>
                <a:cs typeface="Aharoni" panose="02010803020104030203" pitchFamily="2" charset="-79"/>
              </a:rPr>
              <a:t>식재료에 대한 데이터를 이용하여 </a:t>
            </a:r>
            <a:r>
              <a:rPr lang="ko-KR" altLang="en-US" sz="1050" dirty="0" err="1">
                <a:solidFill>
                  <a:srgbClr val="2574DB"/>
                </a:solidFill>
                <a:cs typeface="Aharoni" panose="02010803020104030203" pitchFamily="2" charset="-79"/>
              </a:rPr>
              <a:t>레시피를</a:t>
            </a:r>
            <a:r>
              <a:rPr lang="ko-KR" altLang="en-US" sz="1050" dirty="0">
                <a:solidFill>
                  <a:srgbClr val="2574DB"/>
                </a:solidFill>
                <a:cs typeface="Aharoni" panose="02010803020104030203" pitchFamily="2" charset="-79"/>
              </a:rPr>
              <a:t> 추천한다</a:t>
            </a:r>
            <a:endParaRPr lang="en-US" altLang="ko-KR" sz="1050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629A3E-A426-4B5F-BDEC-3B8BA97BA701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3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6P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사용자 인터페이스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 </a:t>
            </a: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89329"/>
            <a:ext cx="11616574" cy="43288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5CF1F4-795C-4293-9331-4E6407C52F5F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7P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5993" y="33369"/>
            <a:ext cx="702956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사용 예정인 기술 및 예상 개발 방법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04800" y="2394513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304800" y="2394511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6639" y="5340286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아두이노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273097" y="2428609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3273097" y="2428608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404935" y="5340286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라즈베리파이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241394" y="2442729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원호 69"/>
          <p:cNvSpPr/>
          <p:nvPr/>
        </p:nvSpPr>
        <p:spPr>
          <a:xfrm>
            <a:off x="6241394" y="2442728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3231" y="5259237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안드로이드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B1806E6-1A06-4D6C-8899-24DE9CA117B5}"/>
              </a:ext>
            </a:extLst>
          </p:cNvPr>
          <p:cNvSpPr/>
          <p:nvPr/>
        </p:nvSpPr>
        <p:spPr>
          <a:xfrm>
            <a:off x="9209691" y="2394511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0C8F6DE6-7391-419B-BF41-025562966BE7}"/>
              </a:ext>
            </a:extLst>
          </p:cNvPr>
          <p:cNvSpPr/>
          <p:nvPr/>
        </p:nvSpPr>
        <p:spPr>
          <a:xfrm>
            <a:off x="9209691" y="2394510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E2A41F-40AC-4150-9B56-25D9C6C31EAD}"/>
              </a:ext>
            </a:extLst>
          </p:cNvPr>
          <p:cNvSpPr/>
          <p:nvPr/>
        </p:nvSpPr>
        <p:spPr>
          <a:xfrm>
            <a:off x="9341527" y="5295457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환경 통합 및 연동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2CBF6B-3F06-4BCF-B56A-48AD5B7E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69" y="3031454"/>
            <a:ext cx="1486107" cy="1343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68EF8D-E7EA-4EF0-8B59-5F3E4799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7" y="3086218"/>
            <a:ext cx="1985404" cy="143184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DE96EE8-96FC-4442-B6E5-319CA3BF6D81}"/>
              </a:ext>
            </a:extLst>
          </p:cNvPr>
          <p:cNvSpPr/>
          <p:nvPr/>
        </p:nvSpPr>
        <p:spPr>
          <a:xfrm>
            <a:off x="672238" y="3031454"/>
            <a:ext cx="1992414" cy="1404089"/>
          </a:xfrm>
          <a:prstGeom prst="roundRect">
            <a:avLst/>
          </a:prstGeom>
          <a:blipFill dpi="0" rotWithShape="1">
            <a:blip r:embed="rId4"/>
            <a:srcRect/>
            <a:stretch>
              <a:fillRect l="802" r="80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AE168A-BDCE-4FA9-BDCD-4FB15869A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665" y="3068610"/>
            <a:ext cx="1667108" cy="14670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085F86B-3BEB-45DC-B610-DB7A3D87FEF7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4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8P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1194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팀 구성 및 작업 분담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b="1" kern="0" dirty="0" err="1">
                <a:solidFill>
                  <a:srgbClr val="5793E3"/>
                </a:solidFill>
              </a:rPr>
              <a:t>냉짱고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graphicFrame>
        <p:nvGraphicFramePr>
          <p:cNvPr id="46" name="다이어그램 45">
            <a:extLst>
              <a:ext uri="{FF2B5EF4-FFF2-40B4-BE49-F238E27FC236}">
                <a16:creationId xmlns:a16="http://schemas.microsoft.com/office/drawing/2014/main" id="{D57D2A41-0CF0-4335-AE25-DF5339515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628179"/>
              </p:ext>
            </p:extLst>
          </p:nvPr>
        </p:nvGraphicFramePr>
        <p:xfrm>
          <a:off x="1782857" y="983615"/>
          <a:ext cx="904165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D1105B2-00D3-40D3-8FAE-853840B40870}"/>
              </a:ext>
            </a:extLst>
          </p:cNvPr>
          <p:cNvSpPr/>
          <p:nvPr/>
        </p:nvSpPr>
        <p:spPr>
          <a:xfrm>
            <a:off x="110606" y="402869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kern="0" dirty="0">
                <a:solidFill>
                  <a:prstClr val="white"/>
                </a:solidFill>
              </a:rPr>
              <a:t>      </a:t>
            </a:r>
            <a:r>
              <a:rPr lang="en-US" altLang="ko-KR" sz="1400" b="1" kern="0" dirty="0">
                <a:solidFill>
                  <a:prstClr val="white"/>
                </a:solidFill>
              </a:rPr>
              <a:t>KIT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7177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432</Words>
  <Application>Microsoft Office PowerPoint</Application>
  <PresentationFormat>와이드스크린</PresentationFormat>
  <Paragraphs>160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 hee jin</cp:lastModifiedBy>
  <cp:revision>65</cp:revision>
  <dcterms:created xsi:type="dcterms:W3CDTF">2020-05-14T14:56:15Z</dcterms:created>
  <dcterms:modified xsi:type="dcterms:W3CDTF">2020-08-31T14:48:20Z</dcterms:modified>
</cp:coreProperties>
</file>